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448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1C849B3A-7202-42AB-BA37-E227E8E17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19BD1-8203-426F-9815-562F215F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303-0003-4861-8850-D4149BC71CCE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40B5-12CC-4F1E-BEE2-F9FFD2D5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468-0024-48C9-89E7-861982B7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26FF-6E0B-4B19-8F8D-B5081614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C8B5-9579-4E39-82D5-5BFD391F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E8A8-46F9-4C72-BABB-8CCE760B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395-8D57-4698-B579-43B545A4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77E70-F374-4790-8096-609E6923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89E5-0CC2-4630-9F6E-1E1591F4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467F-2E9A-4DE6-A787-F58BC90D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56-97C8-4439-9374-3BCA53B8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C75E-9405-4A34-9DA8-697A823C7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14631A5-DB73-4AFB-B00A-FCE89B9C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.doc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Document2.doc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Microsoft_Word_97_-_2003_Document4.doc"/><Relationship Id="rId4" Type="http://schemas.openxmlformats.org/officeDocument/2006/relationships/oleObject" Target="../embeddings/Microsoft_Word_97_-_2003_Document1.doc"/><Relationship Id="rId9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25565"/>
              </p:ext>
            </p:extLst>
          </p:nvPr>
        </p:nvGraphicFramePr>
        <p:xfrm>
          <a:off x="7490026" y="488950"/>
          <a:ext cx="15906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Document" r:id="rId4" imgW="2585160" imgH="5576828" progId="Word.Document.8">
                  <p:embed/>
                </p:oleObj>
              </mc:Choice>
              <mc:Fallback>
                <p:oleObj name="Document" r:id="rId4" imgW="2585160" imgH="5576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026" y="488950"/>
                        <a:ext cx="15906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762000" y="180340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PROJECT ACTIVITY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5335588" y="1752600"/>
            <a:ext cx="31543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UPCOMING MILESTONES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62000" y="456565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 DECISIONS/CLARIFICATIONS</a:t>
            </a: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5349875" y="4556125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 ISSUE / RISK MANAGEMENT</a:t>
            </a:r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>
            <a:off x="4570413" y="1720850"/>
            <a:ext cx="1587" cy="491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498725" y="350838"/>
            <a:ext cx="2573092" cy="24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 smtClean="0">
                <a:latin typeface="Arial" charset="0"/>
              </a:rPr>
              <a:t>PROJECT </a:t>
            </a:r>
            <a:r>
              <a:rPr lang="en-US" sz="1000" b="1" dirty="0">
                <a:latin typeface="Arial" charset="0"/>
              </a:rPr>
              <a:t>DELIVERABLES PROGRESS</a:t>
            </a:r>
          </a:p>
        </p:txBody>
      </p:sp>
      <p:sp>
        <p:nvSpPr>
          <p:cNvPr id="1038" name="Text Box 9"/>
          <p:cNvSpPr txBox="1">
            <a:spLocks noChangeArrowheads="1"/>
          </p:cNvSpPr>
          <p:nvPr/>
        </p:nvSpPr>
        <p:spPr bwMode="auto">
          <a:xfrm>
            <a:off x="4986338" y="303213"/>
            <a:ext cx="1428750" cy="247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r>
              <a:rPr lang="en-US" sz="600">
                <a:latin typeface="Arial" charset="0"/>
              </a:rPr>
              <a:t>C=Complete            IP=In Progress</a:t>
            </a:r>
          </a:p>
          <a:p>
            <a:r>
              <a:rPr lang="en-US" sz="600">
                <a:latin typeface="Arial" charset="0"/>
              </a:rPr>
              <a:t>NR=Not Required    NS=Not Started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7235825" y="284163"/>
            <a:ext cx="109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>
                <a:latin typeface="Arial" charset="0"/>
              </a:rPr>
              <a:t>ASSESSMENT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1006"/>
              </p:ext>
            </p:extLst>
          </p:nvPr>
        </p:nvGraphicFramePr>
        <p:xfrm>
          <a:off x="212725" y="590550"/>
          <a:ext cx="259556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6" imgW="2788708" imgH="1160501" progId="Word.Document.8">
                  <p:embed/>
                </p:oleObj>
              </mc:Choice>
              <mc:Fallback>
                <p:oleObj name="Document" r:id="rId6" imgW="2788708" imgH="1160501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590550"/>
                        <a:ext cx="2595563" cy="10715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3"/>
          <p:cNvSpPr>
            <a:spLocks noChangeShapeType="1"/>
          </p:cNvSpPr>
          <p:nvPr/>
        </p:nvSpPr>
        <p:spPr bwMode="auto">
          <a:xfrm flipV="1">
            <a:off x="22225" y="4506913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 flipV="1">
            <a:off x="-98425" y="1638074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5"/>
          <p:cNvSpPr>
            <a:spLocks noChangeArrowheads="1"/>
          </p:cNvSpPr>
          <p:nvPr/>
        </p:nvSpPr>
        <p:spPr bwMode="auto">
          <a:xfrm>
            <a:off x="8556625" y="322263"/>
            <a:ext cx="220663" cy="147637"/>
          </a:xfrm>
          <a:prstGeom prst="leftRightArrow">
            <a:avLst>
              <a:gd name="adj1" fmla="val 50000"/>
              <a:gd name="adj2" fmla="val 298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8339251" y="242662"/>
            <a:ext cx="685800" cy="255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endParaRPr lang="en-US" sz="600">
              <a:latin typeface="Arial" charset="0"/>
            </a:endParaRPr>
          </a:p>
        </p:txBody>
      </p:sp>
      <p:graphicFrame>
        <p:nvGraphicFramePr>
          <p:cNvPr id="102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353522"/>
              </p:ext>
            </p:extLst>
          </p:nvPr>
        </p:nvGraphicFramePr>
        <p:xfrm>
          <a:off x="2605243" y="537893"/>
          <a:ext cx="4082940" cy="122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Document" r:id="rId8" imgW="4973320" imgH="1491149" progId="Word.Document.8">
                  <p:embed/>
                </p:oleObj>
              </mc:Choice>
              <mc:Fallback>
                <p:oleObj name="Document" r:id="rId8" imgW="4973320" imgH="1491149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243" y="537893"/>
                        <a:ext cx="4082940" cy="1225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0" y="6634163"/>
            <a:ext cx="18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>
            <a:spAutoFit/>
          </a:bodyPr>
          <a:lstStyle/>
          <a:p>
            <a:r>
              <a:rPr lang="en-US" sz="900">
                <a:latin typeface="Arial" charset="0"/>
              </a:rPr>
              <a:t> </a:t>
            </a:r>
            <a:endParaRPr lang="en-US" sz="1000">
              <a:latin typeface="Arial" charset="0"/>
            </a:endParaRPr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66675" y="36513"/>
            <a:ext cx="907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 anchor="ctr"/>
          <a:lstStyle/>
          <a:p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Project:  </a:t>
            </a:r>
            <a:r>
              <a:rPr lang="el-GR" sz="1100" b="1" dirty="0" smtClean="0"/>
              <a:t>μ</a:t>
            </a:r>
            <a:r>
              <a:rPr lang="en-US" sz="1100" b="1" dirty="0" smtClean="0"/>
              <a:t>Project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Team Name:  </a:t>
            </a:r>
            <a:r>
              <a:rPr lang="en-US" sz="1100" b="1" dirty="0" err="1" smtClean="0">
                <a:solidFill>
                  <a:schemeClr val="tx2"/>
                </a:solidFill>
                <a:latin typeface="Arial" charset="0"/>
              </a:rPr>
              <a:t>OneTeam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Week </a:t>
            </a:r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Ending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:  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06/03/2015</a:t>
            </a:r>
            <a:endParaRPr lang="en-US" sz="11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46" name="Text Box 20"/>
          <p:cNvSpPr txBox="1">
            <a:spLocks noChangeArrowheads="1"/>
          </p:cNvSpPr>
          <p:nvPr/>
        </p:nvSpPr>
        <p:spPr bwMode="auto">
          <a:xfrm>
            <a:off x="0" y="2171700"/>
            <a:ext cx="4662488" cy="193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800" b="1" dirty="0">
                <a:latin typeface="Arial" charset="0"/>
              </a:rPr>
              <a:t>Accomplishments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800" b="1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 </a:t>
            </a:r>
            <a:r>
              <a:rPr lang="en-GB" sz="800" dirty="0" smtClean="0">
                <a:latin typeface="Arial" charset="0"/>
              </a:rPr>
              <a:t>Determined roles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>
                <a:latin typeface="Arial" charset="0"/>
              </a:rPr>
              <a:t> </a:t>
            </a:r>
            <a:r>
              <a:rPr lang="en-GB" sz="800" dirty="0" smtClean="0">
                <a:latin typeface="Arial" charset="0"/>
              </a:rPr>
              <a:t>Decided to use Pivotal Tracker for requirement tracking until we can pilot the development version of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Queued</a:t>
            </a:r>
            <a:r>
              <a:rPr lang="en-US" sz="800" b="1" dirty="0" smtClean="0"/>
              <a:t>,</a:t>
            </a:r>
            <a:r>
              <a:rPr lang="en-GB" sz="800" dirty="0" smtClean="0">
                <a:latin typeface="Arial" charset="0"/>
              </a:rPr>
              <a:t> Slack as the primary communication tool, and Google Drive for file sharing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 We will use </a:t>
            </a:r>
            <a:r>
              <a:rPr lang="en-GB" sz="800" dirty="0" err="1" smtClean="0">
                <a:latin typeface="Arial" charset="0"/>
              </a:rPr>
              <a:t>Webstorm</a:t>
            </a:r>
            <a:r>
              <a:rPr lang="en-GB" sz="800" dirty="0" smtClean="0">
                <a:latin typeface="Arial" charset="0"/>
              </a:rPr>
              <a:t> as our IDE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Created sample Node app and shared it on </a:t>
            </a:r>
            <a:r>
              <a:rPr lang="en-GB" sz="800" dirty="0" err="1" smtClean="0">
                <a:latin typeface="Arial" charset="0"/>
              </a:rPr>
              <a:t>Github</a:t>
            </a:r>
            <a:r>
              <a:rPr lang="en-GB" sz="800" dirty="0" smtClean="0">
                <a:latin typeface="Arial" charset="0"/>
              </a:rPr>
              <a:t> to familiarize everyone with Node.js, Express, Handlebars, and MySQL interaction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Finished proposal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Finished slides and discussed presentation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Created MySQL database for this project, hosted on an AWS server, and set up privileges for all team members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Discussed planned absences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Determined must haves, wants, and nice-to-haves for each component of the project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Documentation will be hosted on Read The Docs</a:t>
            </a:r>
          </a:p>
          <a:p>
            <a:pPr marL="107950" indent="-107950">
              <a:buFont typeface="Wingdings" pitchFamily="2" charset="2"/>
              <a:buChar char="ü"/>
            </a:pPr>
            <a:endParaRPr lang="en-GB" sz="800" dirty="0" smtClean="0">
              <a:latin typeface="Arial" charset="0"/>
            </a:endParaRPr>
          </a:p>
        </p:txBody>
      </p:sp>
      <p:graphicFrame>
        <p:nvGraphicFramePr>
          <p:cNvPr id="1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62077"/>
              </p:ext>
            </p:extLst>
          </p:nvPr>
        </p:nvGraphicFramePr>
        <p:xfrm>
          <a:off x="4618038" y="2160589"/>
          <a:ext cx="4383087" cy="242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cument" r:id="rId10" imgW="4432067" imgH="2451510" progId="Word.Document.8">
                  <p:embed/>
                </p:oleObj>
              </mc:Choice>
              <mc:Fallback>
                <p:oleObj name="Document" r:id="rId10" imgW="4432067" imgH="245151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160589"/>
                        <a:ext cx="4383087" cy="2420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0" y="4970463"/>
            <a:ext cx="4340225" cy="132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Decisions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 </a:t>
            </a:r>
            <a:r>
              <a:rPr lang="en-US" sz="800" b="1" dirty="0" smtClean="0">
                <a:latin typeface="Arial" charset="0"/>
              </a:rPr>
              <a:t>The project will be web-based, built in Node.js with a MySQL database and Bootstrap front-end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All functionality will be implemented by the end of iteration 2, leaving iteration 3 for fixing bugs, finishing up documentation, and polishing the front-end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David will be the PM during the 2</a:t>
            </a:r>
            <a:r>
              <a:rPr lang="en-US" sz="800" b="1" baseline="30000" dirty="0" smtClean="0">
                <a:latin typeface="Arial" charset="0"/>
              </a:rPr>
              <a:t>nd</a:t>
            </a:r>
            <a:r>
              <a:rPr lang="en-US" sz="800" b="1" dirty="0" smtClean="0">
                <a:latin typeface="Arial" charset="0"/>
              </a:rPr>
              <a:t> iteration. PM spot for the 3</a:t>
            </a:r>
            <a:r>
              <a:rPr lang="en-US" sz="800" b="1" baseline="30000" dirty="0" smtClean="0">
                <a:latin typeface="Arial" charset="0"/>
              </a:rPr>
              <a:t>rd</a:t>
            </a:r>
            <a:r>
              <a:rPr lang="en-US" sz="800" b="1" dirty="0" smtClean="0">
                <a:latin typeface="Arial" charset="0"/>
              </a:rPr>
              <a:t> iteration is still open.</a:t>
            </a:r>
            <a:endParaRPr lang="en-US" sz="800" b="1" dirty="0">
              <a:latin typeface="Arial" charset="0"/>
            </a:endParaRPr>
          </a:p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  </a:t>
            </a:r>
            <a:endParaRPr lang="en-US" sz="800" dirty="0">
              <a:latin typeface="Arial" charset="0"/>
            </a:endParaRPr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09998"/>
              </p:ext>
            </p:extLst>
          </p:nvPr>
        </p:nvGraphicFramePr>
        <p:xfrm>
          <a:off x="4562475" y="4941888"/>
          <a:ext cx="4443413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Document" r:id="rId12" imgW="4410477" imgH="1947508" progId="Word.Document.8">
                  <p:embed/>
                </p:oleObj>
              </mc:Choice>
              <mc:Fallback>
                <p:oleObj name="Document" r:id="rId12" imgW="4410477" imgH="1947508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4941888"/>
                        <a:ext cx="4443413" cy="195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24606" y="6177662"/>
            <a:ext cx="4338638" cy="57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800" b="1" dirty="0">
                <a:latin typeface="Arial" pitchFamily="34" charset="0"/>
                <a:cs typeface="Arial" pitchFamily="34" charset="0"/>
              </a:rPr>
              <a:t>Major 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Comments: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Meetings will be held weekly: Thursdays from 7 – 8 pm on Google Hangouts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8388350" y="1503363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AutoShape 29"/>
          <p:cNvSpPr>
            <a:spLocks noChangeArrowheads="1"/>
          </p:cNvSpPr>
          <p:nvPr/>
        </p:nvSpPr>
        <p:spPr bwMode="auto">
          <a:xfrm>
            <a:off x="8388350" y="1265238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AutoShape 31"/>
          <p:cNvSpPr>
            <a:spLocks noChangeArrowheads="1"/>
          </p:cNvSpPr>
          <p:nvPr/>
        </p:nvSpPr>
        <p:spPr bwMode="auto">
          <a:xfrm>
            <a:off x="8388350" y="341313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AutoShape 38"/>
          <p:cNvSpPr>
            <a:spLocks noChangeArrowheads="1"/>
          </p:cNvSpPr>
          <p:nvPr/>
        </p:nvSpPr>
        <p:spPr bwMode="auto">
          <a:xfrm>
            <a:off x="8388350" y="1038225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AutoShape 39"/>
          <p:cNvSpPr>
            <a:spLocks noChangeArrowheads="1"/>
          </p:cNvSpPr>
          <p:nvPr/>
        </p:nvSpPr>
        <p:spPr bwMode="auto">
          <a:xfrm>
            <a:off x="8834438" y="328613"/>
            <a:ext cx="144462" cy="160337"/>
          </a:xfrm>
          <a:prstGeom prst="downArrow">
            <a:avLst>
              <a:gd name="adj1" fmla="val 50000"/>
              <a:gd name="adj2" fmla="val 27747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8388350" y="817563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22082</TotalTime>
  <Words>240</Words>
  <Application>Microsoft Office PowerPoint</Application>
  <PresentationFormat>Letter Paper (8.5x11 in)</PresentationFormat>
  <Paragraphs>30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Arial</vt:lpstr>
      <vt:lpstr>Times New Roman</vt:lpstr>
      <vt:lpstr>Wingdings</vt:lpstr>
      <vt:lpstr>Blank Presentation</vt:lpstr>
      <vt:lpstr>Document</vt:lpstr>
      <vt:lpstr>Microsoft Word 97 - 2003 Document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Project Template</dc:title>
  <dc:subject/>
  <dc:creator>Chris</dc:creator>
  <cp:keywords/>
  <dc:description/>
  <cp:lastModifiedBy>Chris</cp:lastModifiedBy>
  <cp:revision>2561</cp:revision>
  <cp:lastPrinted>2004-06-21T15:02:46Z</cp:lastPrinted>
  <dcterms:created xsi:type="dcterms:W3CDTF">2002-01-02T20:29:55Z</dcterms:created>
  <dcterms:modified xsi:type="dcterms:W3CDTF">2016-06-03T01:30:44Z</dcterms:modified>
  <cp:category/>
</cp:coreProperties>
</file>