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BEC377A-13DF-4D92-AA09-A8417FEA2518}">
  <a:tblStyle styleId="{5BEC377A-13DF-4D92-AA09-A8417FEA2518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roximaNova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 will present this slide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20000"/>
              </a:lnSpc>
              <a:spcBef>
                <a:spcPts val="7200"/>
              </a:spcBef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μProject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671250" y="3174875"/>
            <a:ext cx="1541400" cy="17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By OneTeam: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212650" y="3274775"/>
            <a:ext cx="19704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David Blair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Christian Carducci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Juan Landaverde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Sang-Joon Lee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Jacqueline Pham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Srivathsa Rajagopal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Roles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50" y="636725"/>
            <a:ext cx="1852400" cy="12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167900" y="1788147"/>
            <a:ext cx="30369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Chris Carducci</a:t>
            </a:r>
          </a:p>
          <a:p>
            <a:pPr indent="-292100" lvl="0" marL="457200" rtl="0">
              <a:spcBef>
                <a:spcPts val="0"/>
              </a:spcBef>
              <a:buSzPct val="62500"/>
              <a:buFont typeface="Proxima Nova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PM Iteration 1</a:t>
            </a:r>
          </a:p>
          <a:p>
            <a:pPr indent="-292100" lvl="0" marL="457200" rtl="0">
              <a:spcBef>
                <a:spcPts val="0"/>
              </a:spcBef>
              <a:buSzPct val="62500"/>
              <a:buFont typeface="Proxima Nova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Chat Room Lead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121" y="636725"/>
            <a:ext cx="1852400" cy="1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950" y="2888025"/>
            <a:ext cx="1852400" cy="1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549" y="636725"/>
            <a:ext cx="1852400" cy="1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887" y="2846975"/>
            <a:ext cx="1852400" cy="1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75" y="2800925"/>
            <a:ext cx="1852400" cy="12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3052400" y="4105600"/>
            <a:ext cx="27795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Jackie Pham</a:t>
            </a:r>
          </a:p>
          <a:p>
            <a:pPr indent="-292100" lvl="0" marL="457200" rtl="0">
              <a:spcBef>
                <a:spcPts val="0"/>
              </a:spcBef>
              <a:buSzPct val="62500"/>
              <a:buFont typeface="Proxima Nova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Issue Management Dev</a:t>
            </a:r>
          </a:p>
          <a:p>
            <a:pPr indent="-292100" lvl="0" marL="457200" rtl="0">
              <a:spcBef>
                <a:spcPts val="0"/>
              </a:spcBef>
              <a:buSzPct val="62500"/>
              <a:buFont typeface="Proxima Nova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UX Analyst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892871" y="1785000"/>
            <a:ext cx="30369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David Blair</a:t>
            </a:r>
          </a:p>
          <a:p>
            <a:pPr indent="-292100" lvl="0" marL="457200" rtl="0">
              <a:spcBef>
                <a:spcPts val="0"/>
              </a:spcBef>
              <a:buSzPct val="62500"/>
              <a:buFont typeface="Proxima Nova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PM Iteration 2</a:t>
            </a:r>
          </a:p>
          <a:p>
            <a:pPr indent="-292100" lvl="0" marL="457200" rtl="0">
              <a:spcBef>
                <a:spcPts val="0"/>
              </a:spcBef>
              <a:buSzPct val="62500"/>
              <a:buFont typeface="Proxima Nova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Issue Management Lead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829300" y="4117525"/>
            <a:ext cx="3171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Sang-Joon Lee</a:t>
            </a:r>
          </a:p>
          <a:p>
            <a:pPr indent="-292100" lvl="0" marL="457200" rtl="0">
              <a:spcBef>
                <a:spcPts val="0"/>
              </a:spcBef>
              <a:buSzPct val="62500"/>
              <a:buFont typeface="Proxima Nova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Project Management Dev</a:t>
            </a:r>
          </a:p>
          <a:p>
            <a:pPr indent="-292100" lvl="0" marL="457200" rtl="0">
              <a:spcBef>
                <a:spcPts val="0"/>
              </a:spcBef>
              <a:buSzPct val="62500"/>
              <a:buFont typeface="Proxima Nova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Requirements/Data Analyst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829300" y="1682325"/>
            <a:ext cx="30369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Juan Landaverde</a:t>
            </a:r>
          </a:p>
          <a:p>
            <a:pPr indent="-292100" lvl="0" marL="457200" rtl="0">
              <a:spcBef>
                <a:spcPts val="0"/>
              </a:spcBef>
              <a:buSzPct val="62500"/>
              <a:buFont typeface="Proxima Nova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Project Management  Lead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74450" y="4071475"/>
            <a:ext cx="29022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Srivatsa Rajagopal</a:t>
            </a:r>
          </a:p>
          <a:p>
            <a:pPr indent="-292100" lvl="0" marL="457200" rtl="0">
              <a:spcBef>
                <a:spcPts val="0"/>
              </a:spcBef>
              <a:buSzPct val="625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Project Management Dev</a:t>
            </a:r>
          </a:p>
          <a:p>
            <a:pPr indent="-292100" lvl="0" marL="457200" rtl="0">
              <a:spcBef>
                <a:spcPts val="0"/>
              </a:spcBef>
              <a:buSzPct val="625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QA Analyst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Shape 91"/>
          <p:cNvGraphicFramePr/>
          <p:nvPr/>
        </p:nvGraphicFramePr>
        <p:xfrm>
          <a:off x="311700" y="84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{5BEC377A-13DF-4D92-AA09-A8417FEA2518}</a:tableStyleId>
              </a:tblPr>
              <a:tblGrid>
                <a:gridCol w="768325"/>
                <a:gridCol w="7531425"/>
              </a:tblGrid>
              <a:tr h="376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Landaverde, Lee, Rajagopal, Carducci, Pham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2" name="Shape 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Queued: Project Management Tool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11700" y="1339325"/>
            <a:ext cx="3847800" cy="33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Must haves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and manage users, projects, and stories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Manage backlog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Wants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Manage iterations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story type</a:t>
            </a:r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4159475" y="1339325"/>
            <a:ext cx="4267200" cy="33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Nice to haves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projects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Email reminders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View progress, history, and stories by individual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4294967295" type="body"/>
          </p:nvPr>
        </p:nvSpPr>
        <p:spPr>
          <a:xfrm>
            <a:off x="311700" y="1339325"/>
            <a:ext cx="3847800" cy="33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Must haves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channel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Archive chat history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Wants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Send private messages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311700" y="8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{5BEC377A-13DF-4D92-AA09-A8417FEA2518}</a:tableStyleId>
              </a:tblPr>
              <a:tblGrid>
                <a:gridCol w="732675"/>
                <a:gridCol w="7382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Carducci, Blair, Landaverde, Rajagopal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4159475" y="1339325"/>
            <a:ext cx="4267200" cy="33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Nice to haves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Share files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Audio/Video chat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ChatNow: Chat system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311700" y="1321375"/>
            <a:ext cx="4137900" cy="361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Must haves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issues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 priority, severity, and status of issue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who reported issue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Wants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Comment on issue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issue responsibility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Attach files to issue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311700" y="82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{5BEC377A-13DF-4D92-AA09-A8417FEA2518}</a:tableStyleId>
              </a:tblPr>
              <a:tblGrid>
                <a:gridCol w="733275"/>
                <a:gridCol w="74740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Blair, Pham, Lee, Carducci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4645475" y="1909200"/>
            <a:ext cx="3892200" cy="30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Nice to haves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Tag and  favorite issues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Link issue to Queued story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Maintain history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fields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Bugs: Issue Tracker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Work Plan</a:t>
            </a:r>
          </a:p>
        </p:txBody>
      </p:sp>
      <p:graphicFrame>
        <p:nvGraphicFramePr>
          <p:cNvPr id="116" name="Shape 116"/>
          <p:cNvGraphicFramePr/>
          <p:nvPr/>
        </p:nvGraphicFramePr>
        <p:xfrm>
          <a:off x="228125" y="73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{5BEC377A-13DF-4D92-AA09-A8417FEA2518}</a:tableStyleId>
              </a:tblPr>
              <a:tblGrid>
                <a:gridCol w="6008025"/>
                <a:gridCol w="434800"/>
                <a:gridCol w="434800"/>
                <a:gridCol w="434800"/>
                <a:gridCol w="423450"/>
                <a:gridCol w="423450"/>
                <a:gridCol w="423450"/>
              </a:tblGrid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WORK PLAN/PERSON LOADING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DB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CC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JL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SL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JP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SR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 Responsibilities: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Queued: Project Management Tool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XX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Objective 1.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Develop foundation of the Project Management Tool (Iteration 1)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Objective 2.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Implement primary and secondary functionality (Iteration 2)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Objective 3.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Pilot Project Management Tool for quality and finalize documentation (Iteration 3)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</a:p>
                  </a:txBody>
                  <a:tcPr marT="63500" marB="63500" marR="63500" marL="63500"/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ChatNow: Chat System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XX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Objective 1.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Develop foundation of the Chat System (Iteration 1)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Objective 2.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Implement primary and secondary functionality (Iteration 2)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Objective 3.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Pilot Chat System for quality and finalize documentation (Iteration 3)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</a:p>
                  </a:txBody>
                  <a:tcPr marT="63500" marB="63500" marR="63500" marL="63500"/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Bugs: Issue Tracker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XX</a:t>
                      </a: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Objective 1.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Develop foundation of the Issue Tracking System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(Iteration 1)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Objective 2.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Implement primary and secondary functionality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(Iteration 2)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30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Objective 3.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i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Pilot Issue Tracking System for quality and finalize documentation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(Iteration 3)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Project Risks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Node.js experience on team is minimal 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 is very short in order to produce the requested functionality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Communication method is new (using Slack rather than email)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Roles are component specific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