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>
        <p:scale>
          <a:sx n="131" d="100"/>
          <a:sy n="131" d="100"/>
        </p:scale>
        <p:origin x="968" y="-152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2016-06-20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5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Dashboard developed to give overview of project, issues, and chat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allows for dragging and dropping of stories from one state to another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displays priority in overview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displays online users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displays time and date progression of messages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allows basic message search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supports Markdown in issue creation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supports comments and screenshots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implemented new design for overview page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Routes for Bugs was organized to follow a more RESTful approach</a:t>
            </a:r>
          </a:p>
          <a:p>
            <a:pPr marL="107950" indent="-107950">
              <a:buFont typeface="Wingdings" pitchFamily="2" charset="2"/>
              <a:buChar char="ü"/>
            </a:pPr>
            <a:endParaRPr lang="en-US" sz="800" dirty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55494"/>
              </p:ext>
            </p:extLst>
          </p:nvPr>
        </p:nvGraphicFramePr>
        <p:xfrm>
          <a:off x="4618038" y="2287588"/>
          <a:ext cx="43830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Document" r:id="rId8" imgW="4432300" imgH="2197100" progId="Word.Document.8">
                  <p:embed/>
                </p:oleObj>
              </mc:Choice>
              <mc:Fallback>
                <p:oleObj name="Document" r:id="rId8" imgW="4432300" imgH="21971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87588"/>
                        <a:ext cx="43830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7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Dashboard will be used to provide overview of projects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Routes will be standardized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Email notifications can be edited in the status</a:t>
            </a: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Document" r:id="rId10" imgW="4406900" imgH="1447800" progId="Word.Document.8">
                  <p:embed/>
                </p:oleObj>
              </mc:Choice>
              <mc:Fallback>
                <p:oleObj name="Document" r:id="rId10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19294"/>
            <a:ext cx="4338638" cy="39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Iteration code freeze will occur on July 6</a:t>
            </a:r>
            <a:r>
              <a:rPr lang="en-US" sz="8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for deployment to the production server 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22229</TotalTime>
  <Words>145</Words>
  <Application>Microsoft Macintosh PowerPoint</Application>
  <PresentationFormat>Letter Paper (8.5x11 in)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MS PGothic</vt:lpstr>
      <vt:lpstr>ＭＳ Ｐゴシック</vt:lpstr>
      <vt:lpstr>Times New Roman</vt:lpstr>
      <vt:lpstr>Wingdings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David Blair</cp:lastModifiedBy>
  <cp:revision>2598</cp:revision>
  <cp:lastPrinted>2004-06-21T15:02:46Z</cp:lastPrinted>
  <dcterms:created xsi:type="dcterms:W3CDTF">2002-01-02T20:29:55Z</dcterms:created>
  <dcterms:modified xsi:type="dcterms:W3CDTF">2016-06-28T01:16:39Z</dcterms:modified>
  <cp:category/>
</cp:coreProperties>
</file>