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5" y="350838"/>
            <a:ext cx="2573092" cy="2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 smtClean="0">
                <a:latin typeface="Arial" charset="0"/>
              </a:rPr>
              <a:t>PROJECT </a:t>
            </a:r>
            <a:r>
              <a:rPr lang="en-US" sz="1000" b="1" dirty="0">
                <a:latin typeface="Arial" charset="0"/>
              </a:rPr>
              <a:t>DELIVERABLES PROGRESS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4986338" y="303213"/>
            <a:ext cx="1428750" cy="24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r>
              <a:rPr lang="en-US" sz="600">
                <a:latin typeface="Arial" charset="0"/>
              </a:rPr>
              <a:t>C=Complete            IP=In Progress</a:t>
            </a:r>
          </a:p>
          <a:p>
            <a:r>
              <a:rPr lang="en-US" sz="600">
                <a:latin typeface="Arial" charset="0"/>
              </a:rPr>
              <a:t>NR=Not Required    NS=Not Started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84163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006"/>
              </p:ext>
            </p:extLst>
          </p:nvPr>
        </p:nvGraphicFramePr>
        <p:xfrm>
          <a:off x="212725" y="590550"/>
          <a:ext cx="25955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Document" r:id="rId6" imgW="2788708" imgH="1160501" progId="Word.Document.8">
                  <p:embed/>
                </p:oleObj>
              </mc:Choice>
              <mc:Fallback>
                <p:oleObj name="Document" r:id="rId6" imgW="2788708" imgH="116050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590550"/>
                        <a:ext cx="2595563" cy="1071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-98425" y="1638074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322263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242662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45818"/>
              </p:ext>
            </p:extLst>
          </p:nvPr>
        </p:nvGraphicFramePr>
        <p:xfrm>
          <a:off x="2605088" y="534988"/>
          <a:ext cx="40354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Document" r:id="rId8" imgW="4973320" imgH="1491149" progId="Word.Document.8">
                  <p:embed/>
                </p:oleObj>
              </mc:Choice>
              <mc:Fallback>
                <p:oleObj name="Document" r:id="rId8" imgW="4973320" imgH="1491149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34988"/>
                        <a:ext cx="40354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06/10/2015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20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Presented our proposal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Team quickly adopted Node.js. A simple CRUD demo helped by demonstrating basic operations.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Basic functionality has successfully been implemented in all three components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Bootstrap enhancements have begun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Release 1 has been deployed to the Production server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Dev </a:t>
            </a:r>
            <a:r>
              <a:rPr lang="en-GB" sz="800" dirty="0" err="1" smtClean="0">
                <a:latin typeface="Arial" charset="0"/>
              </a:rPr>
              <a:t>db</a:t>
            </a:r>
            <a:r>
              <a:rPr lang="en-GB" sz="800" dirty="0" smtClean="0">
                <a:latin typeface="Arial" charset="0"/>
              </a:rPr>
              <a:t> has been backed up and loaded into </a:t>
            </a:r>
            <a:r>
              <a:rPr lang="en-GB" sz="800" dirty="0">
                <a:latin typeface="Arial" charset="0"/>
              </a:rPr>
              <a:t>P</a:t>
            </a:r>
            <a:r>
              <a:rPr lang="en-GB" sz="800" dirty="0" smtClean="0">
                <a:latin typeface="Arial" charset="0"/>
              </a:rPr>
              <a:t>roduction </a:t>
            </a:r>
            <a:r>
              <a:rPr lang="en-GB" sz="800" dirty="0" err="1" smtClean="0">
                <a:latin typeface="Arial" charset="0"/>
              </a:rPr>
              <a:t>db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ERDs have been built in </a:t>
            </a:r>
            <a:r>
              <a:rPr lang="en-GB" sz="800" dirty="0" err="1" smtClean="0">
                <a:latin typeface="Arial" charset="0"/>
              </a:rPr>
              <a:t>Vertabello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Mockups</a:t>
            </a:r>
            <a:r>
              <a:rPr lang="en-GB" sz="800" dirty="0" smtClean="0">
                <a:latin typeface="Arial" charset="0"/>
              </a:rPr>
              <a:t> have been built in </a:t>
            </a:r>
            <a:r>
              <a:rPr lang="en-GB" sz="800" dirty="0" err="1" smtClean="0">
                <a:latin typeface="Arial" charset="0"/>
              </a:rPr>
              <a:t>Mybalsamiq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Flows have been built in websequencediagrams.com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Began using the Issues feature on </a:t>
            </a:r>
            <a:r>
              <a:rPr lang="en-GB" sz="800" dirty="0" err="1" smtClean="0">
                <a:latin typeface="Arial" charset="0"/>
              </a:rPr>
              <a:t>Github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Team is using Trello for stories</a:t>
            </a: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4993"/>
              </p:ext>
            </p:extLst>
          </p:nvPr>
        </p:nvGraphicFramePr>
        <p:xfrm>
          <a:off x="4618038" y="2570163"/>
          <a:ext cx="4378325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cument" r:id="rId10" imgW="4432067" imgH="1624125" progId="Word.Document.8">
                  <p:embed/>
                </p:oleObj>
              </mc:Choice>
              <mc:Fallback>
                <p:oleObj name="Document" r:id="rId10" imgW="4432067" imgH="1624125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570163"/>
                        <a:ext cx="4378325" cy="160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70463"/>
            <a:ext cx="4340225" cy="107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 </a:t>
            </a:r>
            <a:r>
              <a:rPr lang="en-US" sz="800" b="1" dirty="0" smtClean="0">
                <a:latin typeface="Arial" charset="0"/>
              </a:rPr>
              <a:t>For the first iteration, we will each test manually. We will begin looking at Mocha in the second iteration.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We will act upon peer reviewed feedback in the second iteration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We will add more comments to our code</a:t>
            </a:r>
            <a:endParaRPr lang="en-US" sz="800" b="1" dirty="0">
              <a:latin typeface="Arial" charset="0"/>
            </a:endParaRPr>
          </a:p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  </a:t>
            </a:r>
            <a:endParaRPr lang="en-US" sz="800" dirty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658754"/>
              </p:ext>
            </p:extLst>
          </p:nvPr>
        </p:nvGraphicFramePr>
        <p:xfrm>
          <a:off x="4562475" y="5180013"/>
          <a:ext cx="440531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Document" r:id="rId12" imgW="4410477" imgH="1470906" progId="Word.Document.8">
                  <p:embed/>
                </p:oleObj>
              </mc:Choice>
              <mc:Fallback>
                <p:oleObj name="Document" r:id="rId12" imgW="4410477" imgH="1470906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5180013"/>
                        <a:ext cx="4405313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77662"/>
            <a:ext cx="4338638" cy="57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>
                <a:latin typeface="Arial" pitchFamily="34" charset="0"/>
                <a:cs typeface="Arial" pitchFamily="34" charset="0"/>
              </a:rPr>
              <a:t>Major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Project Manger role will switch to David after the Iteration 1 demo.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50336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6523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34131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3822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328613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817563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22114</TotalTime>
  <Words>182</Words>
  <Application>Microsoft Office PowerPoint</Application>
  <PresentationFormat>Letter Paper (8.5x11 in)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Arial</vt:lpstr>
      <vt:lpstr>Times New Roman</vt:lpstr>
      <vt:lpstr>Wingdings</vt:lpstr>
      <vt:lpstr>Blank Presentation</vt:lpstr>
      <vt:lpstr>Document</vt:lpstr>
      <vt:lpstr>Microsoft Word 97 - 2003 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Chris</cp:lastModifiedBy>
  <cp:revision>2566</cp:revision>
  <cp:lastPrinted>2004-06-21T15:02:46Z</cp:lastPrinted>
  <dcterms:created xsi:type="dcterms:W3CDTF">2002-01-02T20:29:55Z</dcterms:created>
  <dcterms:modified xsi:type="dcterms:W3CDTF">2016-06-13T02:34:40Z</dcterms:modified>
  <cp:category/>
</cp:coreProperties>
</file>