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1" r:id="rId2"/>
    <p:sldId id="262" r:id="rId3"/>
  </p:sldIdLst>
  <p:sldSz cx="9144000" cy="5143500" type="screen16x9"/>
  <p:notesSz cx="6858000" cy="9144000"/>
  <p:embeddedFontLst>
    <p:embeddedFont>
      <p:font typeface="Lato" panose="020B0604020202020204" charset="0"/>
      <p:regular r:id="rId5"/>
      <p:bold r:id="rId6"/>
      <p:italic r:id="rId7"/>
      <p:boldItalic r:id="rId8"/>
    </p:embeddedFont>
    <p:embeddedFont>
      <p:font typeface="Montserrat"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YYja7uR80ugVgEA4pDn/aB7UU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2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6"/>
          <p:cNvGrpSpPr/>
          <p:nvPr/>
        </p:nvGrpSpPr>
        <p:grpSpPr>
          <a:xfrm>
            <a:off x="0" y="381001"/>
            <a:ext cx="1037850" cy="1016288"/>
            <a:chOff x="0" y="381001"/>
            <a:chExt cx="1037850" cy="1016288"/>
          </a:xfrm>
        </p:grpSpPr>
        <p:sp>
          <p:nvSpPr>
            <p:cNvPr id="21" name="Google Shape;21;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7"/>
          <p:cNvGrpSpPr/>
          <p:nvPr/>
        </p:nvGrpSpPr>
        <p:grpSpPr>
          <a:xfrm>
            <a:off x="4406400" y="0"/>
            <a:ext cx="4737600" cy="5143065"/>
            <a:chOff x="4406400" y="0"/>
            <a:chExt cx="4737600" cy="5143065"/>
          </a:xfrm>
        </p:grpSpPr>
        <p:sp>
          <p:nvSpPr>
            <p:cNvPr id="28" name="Google Shape;28;p17"/>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7"/>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7"/>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7"/>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8"/>
          <p:cNvGrpSpPr/>
          <p:nvPr/>
        </p:nvGrpSpPr>
        <p:grpSpPr>
          <a:xfrm>
            <a:off x="0" y="381001"/>
            <a:ext cx="1037850" cy="1016288"/>
            <a:chOff x="0" y="381001"/>
            <a:chExt cx="1037850" cy="1016288"/>
          </a:xfrm>
        </p:grpSpPr>
        <p:sp>
          <p:nvSpPr>
            <p:cNvPr id="50" name="Google Shape;50;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9"/>
          <p:cNvGrpSpPr/>
          <p:nvPr/>
        </p:nvGrpSpPr>
        <p:grpSpPr>
          <a:xfrm>
            <a:off x="0" y="381001"/>
            <a:ext cx="1037850" cy="1016288"/>
            <a:chOff x="0" y="381001"/>
            <a:chExt cx="1037850" cy="1016288"/>
          </a:xfrm>
        </p:grpSpPr>
        <p:sp>
          <p:nvSpPr>
            <p:cNvPr id="58" name="Google Shape;58;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20"/>
          <p:cNvGrpSpPr/>
          <p:nvPr/>
        </p:nvGrpSpPr>
        <p:grpSpPr>
          <a:xfrm>
            <a:off x="0" y="381001"/>
            <a:ext cx="1037850" cy="1016288"/>
            <a:chOff x="0" y="381001"/>
            <a:chExt cx="1037850" cy="1016288"/>
          </a:xfrm>
        </p:grpSpPr>
        <p:sp>
          <p:nvSpPr>
            <p:cNvPr id="64" name="Google Shape;64;p2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0"/>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20"/>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21"/>
          <p:cNvGrpSpPr/>
          <p:nvPr/>
        </p:nvGrpSpPr>
        <p:grpSpPr>
          <a:xfrm>
            <a:off x="4406400" y="0"/>
            <a:ext cx="4737600" cy="5143500"/>
            <a:chOff x="4406400" y="0"/>
            <a:chExt cx="4737600" cy="5143500"/>
          </a:xfrm>
        </p:grpSpPr>
        <p:sp>
          <p:nvSpPr>
            <p:cNvPr id="71" name="Google Shape;71;p21"/>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1"/>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1"/>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1"/>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1"/>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1"/>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1"/>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1"/>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1"/>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1"/>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1"/>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1"/>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1"/>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1"/>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21"/>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22"/>
          <p:cNvGrpSpPr/>
          <p:nvPr/>
        </p:nvGrpSpPr>
        <p:grpSpPr>
          <a:xfrm>
            <a:off x="0" y="381001"/>
            <a:ext cx="1037850" cy="1016288"/>
            <a:chOff x="0" y="381001"/>
            <a:chExt cx="1037850" cy="1016288"/>
          </a:xfrm>
        </p:grpSpPr>
        <p:sp>
          <p:nvSpPr>
            <p:cNvPr id="93" name="Google Shape;93;p2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22"/>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22"/>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22"/>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3"/>
          <p:cNvGrpSpPr/>
          <p:nvPr/>
        </p:nvGrpSpPr>
        <p:grpSpPr>
          <a:xfrm>
            <a:off x="0" y="4128572"/>
            <a:ext cx="698925" cy="684657"/>
            <a:chOff x="0" y="3785672"/>
            <a:chExt cx="698925" cy="684657"/>
          </a:xfrm>
        </p:grpSpPr>
        <p:sp>
          <p:nvSpPr>
            <p:cNvPr id="101" name="Google Shape;101;p23"/>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3"/>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3"/>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4"/>
          <p:cNvGrpSpPr/>
          <p:nvPr/>
        </p:nvGrpSpPr>
        <p:grpSpPr>
          <a:xfrm>
            <a:off x="4406400" y="0"/>
            <a:ext cx="4737600" cy="5143065"/>
            <a:chOff x="4406400" y="0"/>
            <a:chExt cx="4737600" cy="5143065"/>
          </a:xfrm>
        </p:grpSpPr>
        <p:sp>
          <p:nvSpPr>
            <p:cNvPr id="107" name="Google Shape;107;p2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4"/>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4"/>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6"/>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190" name="Google Shape;190;p6"/>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1" name="Google Shape;191;p6"/>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2" name="Google Shape;192;p6"/>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000000"/>
              </a:solidFill>
              <a:latin typeface="Times New Roman"/>
              <a:ea typeface="Times New Roman"/>
              <a:cs typeface="Times New Roman"/>
              <a:sym typeface="Times New Roman"/>
            </a:endParaRPr>
          </a:p>
        </p:txBody>
      </p:sp>
      <p:sp>
        <p:nvSpPr>
          <p:cNvPr id="193" name="Google Shape;193;p6"/>
          <p:cNvSpPr txBox="1"/>
          <p:nvPr/>
        </p:nvSpPr>
        <p:spPr>
          <a:xfrm>
            <a:off x="2513600" y="1489613"/>
            <a:ext cx="6470100" cy="3264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Student name Sam, is a current graduate student at Pace University, New York City Campus. Sam had a small delay in, enrolling in the courses. He was only able to enroll in the class which is located in the Pleasantville campus, as the specific class he wanted to take, in NYC was full and closed. His class was located at the Goldstein Academic Center of the Pleasantville campus. </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He can easily navigate himself to Goldstein Academic Center with contact details, office hours etc., by using scan picture option in our mobile application.</a:t>
            </a:r>
            <a:endParaRPr sz="1800" b="0" i="0" u="none" strike="noStrike" cap="none">
              <a:solidFill>
                <a:srgbClr val="000000"/>
              </a:solidFill>
              <a:latin typeface="Times New Roman"/>
              <a:ea typeface="Times New Roman"/>
              <a:cs typeface="Times New Roman"/>
              <a:sym typeface="Times New Roman"/>
            </a:endParaRPr>
          </a:p>
        </p:txBody>
      </p:sp>
      <p:sp>
        <p:nvSpPr>
          <p:cNvPr id="194" name="Google Shape;194;p6"/>
          <p:cNvSpPr txBox="1">
            <a:spLocks noGrp="1"/>
          </p:cNvSpPr>
          <p:nvPr>
            <p:ph type="title"/>
          </p:nvPr>
        </p:nvSpPr>
        <p:spPr>
          <a:xfrm>
            <a:off x="1052550" y="53221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
        <p:nvSpPr>
          <p:cNvPr id="195" name="Google Shape;195;p6"/>
          <p:cNvSpPr txBox="1"/>
          <p:nvPr/>
        </p:nvSpPr>
        <p:spPr>
          <a:xfrm>
            <a:off x="1649450" y="279000"/>
            <a:ext cx="5739600" cy="70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          USER STORY 1:</a:t>
            </a:r>
            <a:endParaRPr sz="3000" b="1" i="0" u="none" strike="noStrike" cap="none">
              <a:solidFill>
                <a:srgbClr val="000000"/>
              </a:solidFill>
              <a:latin typeface="Times New Roman"/>
              <a:ea typeface="Times New Roman"/>
              <a:cs typeface="Times New Roman"/>
              <a:sym typeface="Times New Roman"/>
            </a:endParaRPr>
          </a:p>
        </p:txBody>
      </p:sp>
      <p:pic>
        <p:nvPicPr>
          <p:cNvPr id="196" name="Google Shape;196;p6"/>
          <p:cNvPicPr preferRelativeResize="0"/>
          <p:nvPr/>
        </p:nvPicPr>
        <p:blipFill rotWithShape="1">
          <a:blip r:embed="rId3">
            <a:alphaModFix/>
          </a:blip>
          <a:srcRect/>
          <a:stretch/>
        </p:blipFill>
        <p:spPr>
          <a:xfrm>
            <a:off x="302050" y="1654075"/>
            <a:ext cx="2111100" cy="235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7"/>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202" name="Google Shape;202;p7"/>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3" name="Google Shape;203;p7"/>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4" name="Google Shape;204;p7"/>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 USER STORY 2:</a:t>
            </a:r>
            <a:endParaRPr sz="4800" b="1" i="0" u="none" strike="noStrike" cap="none">
              <a:solidFill>
                <a:srgbClr val="000000"/>
              </a:solidFill>
              <a:latin typeface="Times New Roman"/>
              <a:ea typeface="Times New Roman"/>
              <a:cs typeface="Times New Roman"/>
              <a:sym typeface="Times New Roman"/>
            </a:endParaRPr>
          </a:p>
        </p:txBody>
      </p:sp>
      <p:sp>
        <p:nvSpPr>
          <p:cNvPr id="205" name="Google Shape;205;p7"/>
          <p:cNvSpPr txBox="1"/>
          <p:nvPr/>
        </p:nvSpPr>
        <p:spPr>
          <a:xfrm>
            <a:off x="3783975" y="1347000"/>
            <a:ext cx="4838400" cy="30594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John has parked his car in a parking lot at a new place where he has never been to and left for some work.When returned after hours from another exit, he’s lost where he had parked his car and unfortunately the car keys sound alarm doesn't work for his car,probably lazy to get it repaired earlier.With our project, pointing out the location and directing to the place is a goal to be accomplished.</a:t>
            </a:r>
            <a:endParaRPr sz="1800" b="0" i="0" u="none" strike="noStrike" cap="none">
              <a:solidFill>
                <a:srgbClr val="000000"/>
              </a:solidFill>
              <a:latin typeface="Times New Roman"/>
              <a:ea typeface="Times New Roman"/>
              <a:cs typeface="Times New Roman"/>
              <a:sym typeface="Times New Roman"/>
            </a:endParaRPr>
          </a:p>
        </p:txBody>
      </p:sp>
      <p:sp>
        <p:nvSpPr>
          <p:cNvPr id="206" name="Google Shape;206;p7"/>
          <p:cNvSpPr txBox="1">
            <a:spLocks noGrp="1"/>
          </p:cNvSpPr>
          <p:nvPr>
            <p:ph type="title"/>
          </p:nvPr>
        </p:nvSpPr>
        <p:spPr>
          <a:xfrm>
            <a:off x="1132450" y="414230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pic>
        <p:nvPicPr>
          <p:cNvPr id="207" name="Google Shape;207;p7"/>
          <p:cNvPicPr preferRelativeResize="0"/>
          <p:nvPr/>
        </p:nvPicPr>
        <p:blipFill rotWithShape="1">
          <a:blip r:embed="rId3">
            <a:alphaModFix/>
          </a:blip>
          <a:srcRect/>
          <a:stretch/>
        </p:blipFill>
        <p:spPr>
          <a:xfrm>
            <a:off x="258400" y="1824775"/>
            <a:ext cx="3386450" cy="1020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On-screen Show (16:9)</PresentationFormat>
  <Paragraphs>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Times New Roman</vt:lpstr>
      <vt:lpstr>Arial</vt:lpstr>
      <vt:lpstr>Lato</vt:lpstr>
      <vt:lpstr>Montserrat</vt:lpstr>
      <vt:lpstr>Focus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 sai</dc:creator>
  <cp:lastModifiedBy>reddy sai</cp:lastModifiedBy>
  <cp:revision>1</cp:revision>
  <dcterms:modified xsi:type="dcterms:W3CDTF">2020-05-17T22:12:40Z</dcterms:modified>
</cp:coreProperties>
</file>