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61" r:id="rId2"/>
  </p:sldIdLst>
  <p:sldSz cx="9144000" cy="5143500" type="screen16x9"/>
  <p:notesSz cx="6858000" cy="9144000"/>
  <p:embeddedFontLst>
    <p:embeddedFont>
      <p:font typeface="Lato" panose="020B0604020202020204" charset="0"/>
      <p:regular r:id="rId4"/>
      <p:bold r:id="rId5"/>
      <p:italic r:id="rId6"/>
      <p:boldItalic r:id="rId7"/>
    </p:embeddedFont>
    <p:embeddedFont>
      <p:font typeface="Montserrat"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1F006F-A416-4986-B9C7-1715EC5C96FF}">
  <a:tblStyle styleId="{2E1F006F-A416-4986-B9C7-1715EC5C96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0e7f2ede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0e7f2ede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352100" y="21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User Story</a:t>
            </a:r>
            <a:endParaRPr>
              <a:latin typeface="Times New Roman"/>
              <a:ea typeface="Times New Roman"/>
              <a:cs typeface="Times New Roman"/>
              <a:sym typeface="Times New Roman"/>
            </a:endParaRPr>
          </a:p>
        </p:txBody>
      </p:sp>
      <p:sp>
        <p:nvSpPr>
          <p:cNvPr id="167" name="Google Shape;167;p18"/>
          <p:cNvSpPr txBox="1">
            <a:spLocks noGrp="1"/>
          </p:cNvSpPr>
          <p:nvPr>
            <p:ph type="body" idx="1"/>
          </p:nvPr>
        </p:nvSpPr>
        <p:spPr>
          <a:xfrm>
            <a:off x="818150" y="1204225"/>
            <a:ext cx="7588500" cy="34164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If a person from Los Angeles visits New York to attend a game of soccer between New York City vs LA galaxy at Yankee Stadium, instead of him searching and asking people about the directions and important information about the stadium, he easily says Yankee stadium into our web app and it will easily provide user with all required information about the same.</a:t>
            </a:r>
            <a:endParaRPr sz="1200">
              <a:solidFill>
                <a:srgbClr val="FFFFFF"/>
              </a:solidFill>
              <a:latin typeface="Times New Roman"/>
              <a:ea typeface="Times New Roman"/>
              <a:cs typeface="Times New Roman"/>
              <a:sym typeface="Times New Roman"/>
            </a:endParaRPr>
          </a:p>
        </p:txBody>
      </p:sp>
      <p:pic>
        <p:nvPicPr>
          <p:cNvPr id="168" name="Google Shape;168;p18"/>
          <p:cNvPicPr preferRelativeResize="0"/>
          <p:nvPr/>
        </p:nvPicPr>
        <p:blipFill>
          <a:blip r:embed="rId3">
            <a:alphaModFix/>
          </a:blip>
          <a:stretch>
            <a:fillRect/>
          </a:stretch>
        </p:blipFill>
        <p:spPr>
          <a:xfrm>
            <a:off x="1029100" y="2276225"/>
            <a:ext cx="3422300" cy="2428775"/>
          </a:xfrm>
          <a:prstGeom prst="rect">
            <a:avLst/>
          </a:prstGeom>
          <a:noFill/>
          <a:ln>
            <a:noFill/>
          </a:ln>
        </p:spPr>
      </p:pic>
      <p:pic>
        <p:nvPicPr>
          <p:cNvPr id="169" name="Google Shape;169;p18"/>
          <p:cNvPicPr preferRelativeResize="0"/>
          <p:nvPr/>
        </p:nvPicPr>
        <p:blipFill>
          <a:blip r:embed="rId4">
            <a:alphaModFix/>
          </a:blip>
          <a:stretch>
            <a:fillRect/>
          </a:stretch>
        </p:blipFill>
        <p:spPr>
          <a:xfrm>
            <a:off x="4879950" y="2276225"/>
            <a:ext cx="3257417" cy="24287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Words>
  <Application>Microsoft Office PowerPoint</Application>
  <PresentationFormat>On-screen Show (16:9)</PresentationFormat>
  <Paragraphs>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Arial</vt:lpstr>
      <vt:lpstr>Montserrat</vt:lpstr>
      <vt:lpstr>Lato</vt:lpstr>
      <vt:lpstr>Focus</vt:lpstr>
      <vt:lpstr>User 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Story</dc:title>
  <dc:creator>reddy sai</dc:creator>
  <cp:lastModifiedBy>reddy sai</cp:lastModifiedBy>
  <cp:revision>1</cp:revision>
  <dcterms:modified xsi:type="dcterms:W3CDTF">2020-05-17T22:14:04Z</dcterms:modified>
</cp:coreProperties>
</file>