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67" r:id="rId2"/>
  </p:sldIdLst>
  <p:sldSz cx="9144000" cy="5143500" type="screen16x9"/>
  <p:notesSz cx="6858000" cy="9144000"/>
  <p:embeddedFontLst>
    <p:embeddedFont>
      <p:font typeface="Lato" panose="020B0604020202020204" charset="0"/>
      <p:regular r:id="rId4"/>
      <p:bold r:id="rId5"/>
      <p:italic r:id="rId6"/>
      <p:boldItalic r:id="rId7"/>
    </p:embeddedFont>
    <p:embeddedFont>
      <p:font typeface="Montserrat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1F006F-A416-4986-B9C7-1715EC5C96FF}">
  <a:tblStyle styleId="{2E1F006F-A416-4986-B9C7-1715EC5C96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0e7f2ede0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0e7f2ede0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>
            <a:spLocks noGrp="1"/>
          </p:cNvSpPr>
          <p:nvPr>
            <p:ph type="title"/>
          </p:nvPr>
        </p:nvSpPr>
        <p:spPr>
          <a:xfrm>
            <a:off x="992700" y="1651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Acceptance Criteria: Description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4"/>
          <p:cNvSpPr txBox="1">
            <a:spLocks noGrp="1"/>
          </p:cNvSpPr>
          <p:nvPr>
            <p:ph type="body" idx="1"/>
          </p:nvPr>
        </p:nvSpPr>
        <p:spPr>
          <a:xfrm>
            <a:off x="992700" y="1446100"/>
            <a:ext cx="7440900" cy="31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en"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Acceptance criteria (AC)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the conditions that a software product must meet to be accepted by a user, a customer, or other system.</a:t>
            </a:r>
            <a:endParaRPr sz="12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en"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scope detalization: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defines the boundaries of user stories. They provide precise details on functionality that help the team understand whether the story is completed and works as expected.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en"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Setting communication: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Acceptance criteria synchronize the visions of the client and the development team. 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en"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estimation: 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Acceptance criteria specify what exactly must be developed by the team. Once the team has precise requirements, they can split user stories into tasks that can be correctly estimated.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en"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Streamlining acceptance testing: 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 are the basis of the user story acceptance testing. Each acceptance criterion must be independently testable and thus have a clear pass or fail scenarios.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 New Roman</vt:lpstr>
      <vt:lpstr>Lato</vt:lpstr>
      <vt:lpstr>Montserrat</vt:lpstr>
      <vt:lpstr>Arial</vt:lpstr>
      <vt:lpstr>Focus</vt:lpstr>
      <vt:lpstr>Acceptance Criteria: Description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Acceptance Criteria: Description </dc:title>
  <dc:creator>reddy sai</dc:creator>
  <cp:lastModifiedBy>reddy sai</cp:lastModifiedBy>
  <cp:revision>1</cp:revision>
  <dcterms:modified xsi:type="dcterms:W3CDTF">2020-05-17T22:19:41Z</dcterms:modified>
</cp:coreProperties>
</file>