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666658-D69C-464C-9D5F-2BDCA80E5B4A}">
  <a:tblStyle styleId="{06666658-D69C-464C-9D5F-2BDCA80E5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46603d22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46603d22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46575" y="13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76650" y="749700"/>
            <a:ext cx="848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just" rtl="0"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 homepage, the user should be able to access the login page via a sign in link.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site when the user clicks the 'sign-in’ link, the user is redirected to the login page where the user can enter the email and password for authentication.</a:t>
            </a:r>
            <a:endParaRPr sz="9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successful login, the user is redirected to the successful login page.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successful login, the user’s Username is displayed and displays a “You are currently logged in as, xyz” message.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user enters an incorrect username and or password, the user  should see an appropriate error message indicating that the user’s credentials are incorrect.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should be able to retry authenticating.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user’s password needs to follow the Navigo’s strong password policy for secure passwords.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Font typeface="Times New Roman"/>
              <a:buChar char="❏"/>
            </a:pPr>
            <a:r>
              <a:rPr lang="en" sz="155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should also see a link which allows me to register if the user is a new user.</a:t>
            </a:r>
            <a:endParaRPr sz="15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 sz="135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400"/>
              </a:spcBef>
              <a:spcAft>
                <a:spcPts val="1600"/>
              </a:spcAft>
              <a:buNone/>
            </a:pPr>
            <a:endParaRPr sz="19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" y="37650"/>
            <a:ext cx="654450" cy="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Simple Light</vt:lpstr>
      <vt:lpstr>Acceptance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 sai</dc:creator>
  <cp:lastModifiedBy>reddy sai</cp:lastModifiedBy>
  <cp:revision>2</cp:revision>
  <dcterms:modified xsi:type="dcterms:W3CDTF">2020-05-17T22:20:44Z</dcterms:modified>
</cp:coreProperties>
</file>