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J3B6mKW1oUci+BIidYQEd7Gim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185920" y="290815"/>
            <a:ext cx="3820160" cy="1254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EzCars </a:t>
            </a:r>
            <a:b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875730" y="2219308"/>
            <a:ext cx="10640400" cy="16260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56702" y="2826780"/>
            <a:ext cx="16260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Subscribed Users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066800" y="3843872"/>
            <a:ext cx="10449300" cy="16260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56700" y="4452820"/>
            <a:ext cx="1626000" cy="3942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763794" y="2373154"/>
            <a:ext cx="1309919" cy="546324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167578" y="2499745"/>
            <a:ext cx="281700" cy="284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17872" y="3149193"/>
            <a:ext cx="1437909" cy="523561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 Vehicles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782164" y="4656912"/>
            <a:ext cx="1695619" cy="54101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Approve Booking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608413" y="4070388"/>
            <a:ext cx="1545600" cy="416737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Bookings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225556" y="4715325"/>
            <a:ext cx="1435800" cy="532789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Cars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7067350" y="4607302"/>
            <a:ext cx="1887000" cy="6798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Payments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297013" y="3185889"/>
            <a:ext cx="1415667" cy="509662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 Vehicles</a:t>
            </a:r>
            <a:endParaRPr/>
          </a:p>
        </p:txBody>
      </p:sp>
      <p:cxnSp>
        <p:nvCxnSpPr>
          <p:cNvPr id="97" name="Google Shape;97;p1"/>
          <p:cNvCxnSpPr>
            <a:stCxn id="90" idx="6"/>
            <a:endCxn id="89" idx="1"/>
          </p:cNvCxnSpPr>
          <p:nvPr/>
        </p:nvCxnSpPr>
        <p:spPr>
          <a:xfrm>
            <a:off x="1449278" y="2641945"/>
            <a:ext cx="314400" cy="45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98" name="Google Shape;98;p1"/>
          <p:cNvCxnSpPr>
            <a:endCxn id="91" idx="0"/>
          </p:cNvCxnSpPr>
          <p:nvPr/>
        </p:nvCxnSpPr>
        <p:spPr>
          <a:xfrm>
            <a:off x="2436827" y="2924793"/>
            <a:ext cx="0" cy="224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9" name="Google Shape;99;p1"/>
          <p:cNvSpPr/>
          <p:nvPr/>
        </p:nvSpPr>
        <p:spPr>
          <a:xfrm>
            <a:off x="9459052" y="4620515"/>
            <a:ext cx="1323662" cy="604091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Generate Reports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381213" y="2373154"/>
            <a:ext cx="1356900" cy="5517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Vehicle Details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7130271" y="3161250"/>
            <a:ext cx="1630200" cy="5355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Rate/Review booked Vehicles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9120304" y="3147827"/>
            <a:ext cx="1649393" cy="567000"/>
          </a:xfrm>
          <a:prstGeom prst="roundRect">
            <a:avLst>
              <a:gd fmla="val 16667" name="adj"/>
            </a:avLst>
          </a:prstGeom>
          <a:solidFill>
            <a:srgbClr val="134D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Account and Booking Details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flipH="1" rot="10800000">
            <a:off x="3141813" y="2919478"/>
            <a:ext cx="286381" cy="280172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4" name="Google Shape;104;p1"/>
          <p:cNvCxnSpPr>
            <a:stCxn id="100" idx="3"/>
            <a:endCxn id="96" idx="0"/>
          </p:cNvCxnSpPr>
          <p:nvPr/>
        </p:nvCxnSpPr>
        <p:spPr>
          <a:xfrm>
            <a:off x="4738113" y="2649004"/>
            <a:ext cx="1266600" cy="5370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5" name="Google Shape;105;p1"/>
          <p:cNvCxnSpPr>
            <a:stCxn id="96" idx="3"/>
            <a:endCxn id="101" idx="1"/>
          </p:cNvCxnSpPr>
          <p:nvPr/>
        </p:nvCxnSpPr>
        <p:spPr>
          <a:xfrm flipH="1" rot="10800000">
            <a:off x="6712680" y="3429020"/>
            <a:ext cx="417600" cy="11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6" name="Google Shape;106;p1"/>
          <p:cNvCxnSpPr>
            <a:stCxn id="101" idx="3"/>
            <a:endCxn id="102" idx="1"/>
          </p:cNvCxnSpPr>
          <p:nvPr/>
        </p:nvCxnSpPr>
        <p:spPr>
          <a:xfrm>
            <a:off x="8760471" y="3429000"/>
            <a:ext cx="359700" cy="2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7" name="Google Shape;107;p1"/>
          <p:cNvCxnSpPr>
            <a:stCxn id="95" idx="3"/>
            <a:endCxn id="99" idx="1"/>
          </p:cNvCxnSpPr>
          <p:nvPr/>
        </p:nvCxnSpPr>
        <p:spPr>
          <a:xfrm flipH="1" rot="10800000">
            <a:off x="8954350" y="4922602"/>
            <a:ext cx="504600" cy="2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8" name="Google Shape;108;p1"/>
          <p:cNvCxnSpPr>
            <a:endCxn id="95" idx="1"/>
          </p:cNvCxnSpPr>
          <p:nvPr/>
        </p:nvCxnSpPr>
        <p:spPr>
          <a:xfrm>
            <a:off x="6477850" y="4944502"/>
            <a:ext cx="589500" cy="27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9" name="Google Shape;109;p1"/>
          <p:cNvCxnSpPr>
            <a:stCxn id="93" idx="2"/>
            <a:endCxn id="92" idx="1"/>
          </p:cNvCxnSpPr>
          <p:nvPr/>
        </p:nvCxnSpPr>
        <p:spPr>
          <a:xfrm flipH="1" rot="-5400000">
            <a:off x="3861513" y="4006825"/>
            <a:ext cx="440400" cy="1401000"/>
          </a:xfrm>
          <a:prstGeom prst="bentConnector2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0" name="Google Shape;110;p1"/>
          <p:cNvCxnSpPr>
            <a:stCxn id="94" idx="0"/>
            <a:endCxn id="93" idx="1"/>
          </p:cNvCxnSpPr>
          <p:nvPr/>
        </p:nvCxnSpPr>
        <p:spPr>
          <a:xfrm rot="-5400000">
            <a:off x="2057756" y="4164525"/>
            <a:ext cx="436500" cy="665100"/>
          </a:xfrm>
          <a:prstGeom prst="bentConnector2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1" name="Google Shape;111;p1"/>
          <p:cNvCxnSpPr/>
          <p:nvPr/>
        </p:nvCxnSpPr>
        <p:spPr>
          <a:xfrm flipH="1" rot="-5400000">
            <a:off x="5004047" y="4187456"/>
            <a:ext cx="938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2" name="Google Shape;112;p1"/>
          <p:cNvSpPr txBox="1"/>
          <p:nvPr/>
        </p:nvSpPr>
        <p:spPr>
          <a:xfrm>
            <a:off x="5562600" y="4070388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Booking Requests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1215685" y="4070388"/>
            <a:ext cx="281700" cy="284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1342715" y="4346805"/>
            <a:ext cx="5384" cy="417521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5" name="Google Shape;115;p1"/>
          <p:cNvCxnSpPr>
            <a:stCxn id="102" idx="3"/>
          </p:cNvCxnSpPr>
          <p:nvPr/>
        </p:nvCxnSpPr>
        <p:spPr>
          <a:xfrm flipH="1" rot="10800000">
            <a:off x="10769697" y="3428927"/>
            <a:ext cx="298800" cy="24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16" name="Google Shape;116;p1"/>
          <p:cNvCxnSpPr>
            <a:stCxn id="99" idx="3"/>
          </p:cNvCxnSpPr>
          <p:nvPr/>
        </p:nvCxnSpPr>
        <p:spPr>
          <a:xfrm flipH="1" rot="10800000">
            <a:off x="10782714" y="4919561"/>
            <a:ext cx="281700" cy="3000"/>
          </a:xfrm>
          <a:prstGeom prst="straightConnector1">
            <a:avLst/>
          </a:prstGeom>
          <a:noFill/>
          <a:ln cap="flat" cmpd="sng" w="9525">
            <a:solidFill>
              <a:srgbClr val="134D7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7" name="Google Shape;117;p1"/>
          <p:cNvSpPr/>
          <p:nvPr/>
        </p:nvSpPr>
        <p:spPr>
          <a:xfrm>
            <a:off x="11143549" y="4778859"/>
            <a:ext cx="249000" cy="284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1068492" y="4703997"/>
            <a:ext cx="398100" cy="434100"/>
          </a:xfrm>
          <a:prstGeom prst="donut">
            <a:avLst>
              <a:gd fmla="val 1503" name="adj"/>
            </a:avLst>
          </a:prstGeom>
          <a:solidFill>
            <a:srgbClr val="134D7E"/>
          </a:solidFill>
          <a:ln cap="flat" cmpd="sng" w="25400">
            <a:solidFill>
              <a:srgbClr val="0D38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1143549" y="3298534"/>
            <a:ext cx="249000" cy="284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068492" y="3223672"/>
            <a:ext cx="398100" cy="434100"/>
          </a:xfrm>
          <a:prstGeom prst="donut">
            <a:avLst>
              <a:gd fmla="val 1503" name="adj"/>
            </a:avLst>
          </a:prstGeom>
          <a:solidFill>
            <a:srgbClr val="134D7E"/>
          </a:solidFill>
          <a:ln cap="flat" cmpd="sng" w="25400">
            <a:solidFill>
              <a:srgbClr val="0D38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