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L4/VvYVORjvKOpLxmAV1uIPkB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2" Type="http://customschemas.google.com/relationships/presentationmetadata" Target="meta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6831"/>
            <a:ext cx="2350346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EzCars 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Vehicle Search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482850" y="941704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02.01 Search Vehicles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563528" y="1946740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02.02 Compare Vehicles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599425" y="2990646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02.03 Filter Vehicles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563528" y="3958809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02.04 View Vehicle Information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"/>
          <p:cNvSpPr txBox="1"/>
          <p:nvPr/>
        </p:nvSpPr>
        <p:spPr>
          <a:xfrm>
            <a:off x="374994" y="161448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Customers/ Renters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12" y="1108061"/>
            <a:ext cx="323865" cy="58104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7527916" y="1589631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Admin/Staff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69416" y="311037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7515" y="435055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Manager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834" y="926513"/>
            <a:ext cx="323865" cy="62279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7359347" y="3171157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Support Specialist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"/>
          <p:cNvCxnSpPr>
            <a:stCxn id="71" idx="1"/>
          </p:cNvCxnSpPr>
          <p:nvPr/>
        </p:nvCxnSpPr>
        <p:spPr>
          <a:xfrm rot="10800000">
            <a:off x="5716957" y="2300876"/>
            <a:ext cx="2026200" cy="57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"/>
          <p:cNvCxnSpPr/>
          <p:nvPr/>
        </p:nvCxnSpPr>
        <p:spPr>
          <a:xfrm rot="10800000">
            <a:off x="5657722" y="1269245"/>
            <a:ext cx="2135170" cy="165402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endCxn id="58" idx="1"/>
          </p:cNvCxnSpPr>
          <p:nvPr/>
        </p:nvCxnSpPr>
        <p:spPr>
          <a:xfrm>
            <a:off x="1193933" y="1491661"/>
            <a:ext cx="2688600" cy="25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/>
          <p:nvPr/>
        </p:nvCxnSpPr>
        <p:spPr>
          <a:xfrm flipH="1" rot="10800000">
            <a:off x="1193933" y="1226748"/>
            <a:ext cx="2288917" cy="27507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"/>
          <p:cNvCxnSpPr/>
          <p:nvPr/>
        </p:nvCxnSpPr>
        <p:spPr>
          <a:xfrm>
            <a:off x="1196166" y="1490216"/>
            <a:ext cx="2485142" cy="61542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"/>
          <p:cNvCxnSpPr/>
          <p:nvPr/>
        </p:nvCxnSpPr>
        <p:spPr>
          <a:xfrm>
            <a:off x="1216240" y="1497424"/>
            <a:ext cx="3169026" cy="150182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7" name="Google Shape;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76" y="2508647"/>
            <a:ext cx="323865" cy="58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157" y="2590255"/>
            <a:ext cx="323865" cy="581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"/>
          <p:cNvCxnSpPr>
            <a:stCxn id="71" idx="1"/>
          </p:cNvCxnSpPr>
          <p:nvPr/>
        </p:nvCxnSpPr>
        <p:spPr>
          <a:xfrm flipH="1">
            <a:off x="5779657" y="2880775"/>
            <a:ext cx="1963500" cy="41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"/>
          <p:cNvCxnSpPr>
            <a:stCxn id="71" idx="1"/>
          </p:cNvCxnSpPr>
          <p:nvPr/>
        </p:nvCxnSpPr>
        <p:spPr>
          <a:xfrm flipH="1">
            <a:off x="5716957" y="2880776"/>
            <a:ext cx="2026200" cy="139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"/>
          <p:cNvCxnSpPr/>
          <p:nvPr/>
        </p:nvCxnSpPr>
        <p:spPr>
          <a:xfrm rot="10800000">
            <a:off x="5559903" y="1117856"/>
            <a:ext cx="2387931" cy="26302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"/>
          <p:cNvCxnSpPr>
            <a:endCxn id="57" idx="7"/>
          </p:cNvCxnSpPr>
          <p:nvPr/>
        </p:nvCxnSpPr>
        <p:spPr>
          <a:xfrm flipH="1">
            <a:off x="5458720" y="1378498"/>
            <a:ext cx="2489100" cy="170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"/>
          <p:cNvCxnSpPr/>
          <p:nvPr/>
        </p:nvCxnSpPr>
        <p:spPr>
          <a:xfrm flipH="1">
            <a:off x="5593523" y="1386869"/>
            <a:ext cx="2347674" cy="276992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26" y="3769515"/>
            <a:ext cx="323865" cy="581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"/>
          <p:cNvCxnSpPr>
            <a:endCxn id="55" idx="3"/>
          </p:cNvCxnSpPr>
          <p:nvPr/>
        </p:nvCxnSpPr>
        <p:spPr>
          <a:xfrm flipH="1" rot="10800000">
            <a:off x="985755" y="1484052"/>
            <a:ext cx="2816100" cy="134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1"/>
          <p:cNvCxnSpPr>
            <a:endCxn id="57" idx="1"/>
          </p:cNvCxnSpPr>
          <p:nvPr/>
        </p:nvCxnSpPr>
        <p:spPr>
          <a:xfrm>
            <a:off x="995830" y="2836498"/>
            <a:ext cx="2922600" cy="24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1"/>
          <p:cNvCxnSpPr/>
          <p:nvPr/>
        </p:nvCxnSpPr>
        <p:spPr>
          <a:xfrm>
            <a:off x="985744" y="2831066"/>
            <a:ext cx="2692170" cy="133225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1"/>
          <p:cNvCxnSpPr>
            <a:stCxn id="83" idx="3"/>
          </p:cNvCxnSpPr>
          <p:nvPr/>
        </p:nvCxnSpPr>
        <p:spPr>
          <a:xfrm flipH="1" rot="10800000">
            <a:off x="1015191" y="1522636"/>
            <a:ext cx="2957100" cy="25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1"/>
          <p:cNvCxnSpPr>
            <a:stCxn id="83" idx="3"/>
            <a:endCxn id="57" idx="3"/>
          </p:cNvCxnSpPr>
          <p:nvPr/>
        </p:nvCxnSpPr>
        <p:spPr>
          <a:xfrm flipH="1" rot="10800000">
            <a:off x="1015191" y="3532936"/>
            <a:ext cx="2903100" cy="5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>
            <a:stCxn id="83" idx="3"/>
          </p:cNvCxnSpPr>
          <p:nvPr/>
        </p:nvCxnSpPr>
        <p:spPr>
          <a:xfrm>
            <a:off x="1015191" y="4060036"/>
            <a:ext cx="2700300" cy="37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1"/>
          <p:cNvSpPr/>
          <p:nvPr/>
        </p:nvSpPr>
        <p:spPr>
          <a:xfrm>
            <a:off x="6802587" y="4678422"/>
            <a:ext cx="725329" cy="308078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471599" y="4655150"/>
            <a:ext cx="1714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 planned to be implemented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0" y="6831"/>
            <a:ext cx="2350346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EzCars 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Booking Management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482850" y="941704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03.01 Book Vehicles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563528" y="1946740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03.02 Send Booking Reminder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599425" y="2990646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03.03 Manage Bookings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563528" y="3958809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03.04 View Bookings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374994" y="1671987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Customers/ Renters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12" y="1108061"/>
            <a:ext cx="323865" cy="58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7527917" y="1540833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Admin/Staff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231663" y="306332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17515" y="435055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Manager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834" y="926513"/>
            <a:ext cx="323865" cy="62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7500260" y="2901817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Support Specialist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"/>
          <p:cNvCxnSpPr>
            <a:endCxn id="100" idx="1"/>
          </p:cNvCxnSpPr>
          <p:nvPr/>
        </p:nvCxnSpPr>
        <p:spPr>
          <a:xfrm>
            <a:off x="1193933" y="1491661"/>
            <a:ext cx="2688600" cy="25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"/>
          <p:cNvCxnSpPr>
            <a:endCxn id="97" idx="2"/>
          </p:cNvCxnSpPr>
          <p:nvPr/>
        </p:nvCxnSpPr>
        <p:spPr>
          <a:xfrm flipH="1" rot="10800000">
            <a:off x="1193850" y="1259404"/>
            <a:ext cx="2289000" cy="24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2"/>
          <p:cNvCxnSpPr/>
          <p:nvPr/>
        </p:nvCxnSpPr>
        <p:spPr>
          <a:xfrm>
            <a:off x="1216240" y="1497424"/>
            <a:ext cx="3169026" cy="150182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76" y="2508647"/>
            <a:ext cx="323865" cy="58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137" y="2302393"/>
            <a:ext cx="323865" cy="581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"/>
          <p:cNvCxnSpPr>
            <a:stCxn id="116" idx="1"/>
          </p:cNvCxnSpPr>
          <p:nvPr/>
        </p:nvCxnSpPr>
        <p:spPr>
          <a:xfrm flipH="1">
            <a:off x="5703437" y="2592914"/>
            <a:ext cx="2204700" cy="5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>
            <a:stCxn id="116" idx="1"/>
          </p:cNvCxnSpPr>
          <p:nvPr/>
        </p:nvCxnSpPr>
        <p:spPr>
          <a:xfrm flipH="1">
            <a:off x="5703437" y="2592913"/>
            <a:ext cx="2204700" cy="16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2"/>
          <p:cNvCxnSpPr/>
          <p:nvPr/>
        </p:nvCxnSpPr>
        <p:spPr>
          <a:xfrm rot="10800000">
            <a:off x="5559903" y="1117856"/>
            <a:ext cx="2387931" cy="26302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2"/>
          <p:cNvCxnSpPr>
            <a:endCxn id="99" idx="7"/>
          </p:cNvCxnSpPr>
          <p:nvPr/>
        </p:nvCxnSpPr>
        <p:spPr>
          <a:xfrm flipH="1">
            <a:off x="5458720" y="1378498"/>
            <a:ext cx="2489100" cy="170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2"/>
          <p:cNvCxnSpPr/>
          <p:nvPr/>
        </p:nvCxnSpPr>
        <p:spPr>
          <a:xfrm flipH="1">
            <a:off x="5236038" y="1386869"/>
            <a:ext cx="2705159" cy="2638775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26" y="3769515"/>
            <a:ext cx="323865" cy="581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"/>
          <p:cNvCxnSpPr/>
          <p:nvPr/>
        </p:nvCxnSpPr>
        <p:spPr>
          <a:xfrm>
            <a:off x="985744" y="2831066"/>
            <a:ext cx="2692170" cy="133225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2"/>
          <p:cNvCxnSpPr/>
          <p:nvPr/>
        </p:nvCxnSpPr>
        <p:spPr>
          <a:xfrm>
            <a:off x="1018031" y="4104294"/>
            <a:ext cx="2548337" cy="21647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2"/>
          <p:cNvCxnSpPr/>
          <p:nvPr/>
        </p:nvCxnSpPr>
        <p:spPr>
          <a:xfrm flipH="1">
            <a:off x="5608667" y="1386869"/>
            <a:ext cx="2319093" cy="73655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4644" y="3520513"/>
            <a:ext cx="323865" cy="58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7494726" y="408289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Center Support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"/>
          <p:cNvCxnSpPr>
            <a:stCxn id="126" idx="1"/>
          </p:cNvCxnSpPr>
          <p:nvPr/>
        </p:nvCxnSpPr>
        <p:spPr>
          <a:xfrm rot="10800000">
            <a:off x="5757344" y="3371234"/>
            <a:ext cx="2157300" cy="43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2"/>
          <p:cNvSpPr/>
          <p:nvPr/>
        </p:nvSpPr>
        <p:spPr>
          <a:xfrm>
            <a:off x="6703277" y="4717135"/>
            <a:ext cx="725329" cy="308078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7429500" y="4717135"/>
            <a:ext cx="1714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 planned to be implemented</a:t>
            </a:r>
            <a:endParaRPr/>
          </a:p>
        </p:txBody>
      </p:sp>
      <p:cxnSp>
        <p:nvCxnSpPr>
          <p:cNvPr id="131" name="Google Shape;131;p2"/>
          <p:cNvCxnSpPr>
            <a:stCxn id="116" idx="1"/>
            <a:endCxn id="97" idx="5"/>
          </p:cNvCxnSpPr>
          <p:nvPr/>
        </p:nvCxnSpPr>
        <p:spPr>
          <a:xfrm rot="10800000">
            <a:off x="5342237" y="1484113"/>
            <a:ext cx="2565900" cy="11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