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7" roundtripDataSignature="AMtx7migJg7/anZCZMdlJUQrvRWUuCeV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diagram of a customer service&#10;&#10;Description automatically generated" id="78" name="Google Shape;7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749" y="672030"/>
            <a:ext cx="8350786" cy="604248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4759462" y="87250"/>
            <a:ext cx="2897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EzCars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Activity Diagram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