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Play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ifERp2w0HiQhLP/iu5qjqxzLyI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Play-regular.fntdata"/><Relationship Id="rId7" Type="http://schemas.openxmlformats.org/officeDocument/2006/relationships/font" Target="fonts/Play-bold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" y="186267"/>
            <a:ext cx="121919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DIAGRAM (EzCars)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4912"/>
            <a:ext cx="11887199" cy="565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2024-11-07T02:53:41Z</dcterms:created>
  <dc:creator>Gangaraju, Charitha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0x010100F6F23D0710BCA14BB289C49B070566B3</vt:lpwstr>
  </property>
</Properties>
</file>