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hRmjHEa62YanAx0Ukf+DYYx130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6f7a724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316f7a7249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6f7a72494_0_5"/>
          <p:cNvSpPr txBox="1"/>
          <p:nvPr/>
        </p:nvSpPr>
        <p:spPr>
          <a:xfrm>
            <a:off x="1" y="186267"/>
            <a:ext cx="1219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DIAGRAM (EzCars)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g316f7a7249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9717"/>
            <a:ext cx="11887200" cy="5081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2024-11-07T02:53:41Z</dcterms:created>
  <dc:creator>Gangaraju, Charitha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0x010100F6F23D0710BCA14BB289C49B070566B3</vt:lpwstr>
  </property>
</Properties>
</file>