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1" roundtripDataSignature="AMtx7mjK4TyYU/EM/MQj9388Py8wE/gW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37f6c6da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37f6c6da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3d1a8fe3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3d1a8fe3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3d40da1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3d40da1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3d40da1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3d40da1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3d40da11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3d40da11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137f6c6da1_2_5"/>
          <p:cNvSpPr txBox="1"/>
          <p:nvPr/>
        </p:nvSpPr>
        <p:spPr>
          <a:xfrm>
            <a:off x="1705100" y="0"/>
            <a:ext cx="536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Sequence Diagram - Team 1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</a:rPr>
              <a:t>User Story: 02.02 Compare Vehicles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55" name="Google Shape;55;g3137f6c6da1_2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184" y="786384"/>
            <a:ext cx="8495985" cy="422310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13d1a8fe34_0_1"/>
          <p:cNvSpPr txBox="1"/>
          <p:nvPr/>
        </p:nvSpPr>
        <p:spPr>
          <a:xfrm>
            <a:off x="1705100" y="0"/>
            <a:ext cx="536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Sequence Diagram - Team 1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</a:rPr>
              <a:t>User Story: 02.03 Filter Vehicles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61" name="Google Shape;61;g313d1a8fe34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13" y="786384"/>
            <a:ext cx="8494776" cy="422310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3d40da11f_0_0"/>
          <p:cNvSpPr txBox="1"/>
          <p:nvPr/>
        </p:nvSpPr>
        <p:spPr>
          <a:xfrm>
            <a:off x="1705100" y="0"/>
            <a:ext cx="536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Sequence Diagram - Team 1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</a:rPr>
              <a:t>User Story: 03.01 Book Vehicles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67" name="Google Shape;67;g313d40da11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413" y="723375"/>
            <a:ext cx="6597181" cy="4223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3d40da11f_0_5"/>
          <p:cNvSpPr txBox="1"/>
          <p:nvPr/>
        </p:nvSpPr>
        <p:spPr>
          <a:xfrm>
            <a:off x="1705100" y="0"/>
            <a:ext cx="536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Sequence Diagram - Team 1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</a:rPr>
              <a:t>User Story: 03.02 Send Booking Reminder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73" name="Google Shape;73;g313d40da11f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8000"/>
            <a:ext cx="8701117" cy="422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3d40da11f_0_9"/>
          <p:cNvSpPr txBox="1"/>
          <p:nvPr/>
        </p:nvSpPr>
        <p:spPr>
          <a:xfrm>
            <a:off x="1705100" y="0"/>
            <a:ext cx="536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Sequence Diagram - Team 1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</a:rPr>
              <a:t>User Story: 03.04 View Bookings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79" name="Google Shape;79;g313d40da11f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850" y="861500"/>
            <a:ext cx="6076324" cy="3844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Yuri Chernak</dc:creator>
</cp:coreProperties>
</file>