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1" roundtripDataSignature="AMtx7mjFBDY1VeRHOV456TO5IYK9MIg9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37f6c6da1_2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3137f6c6da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88adc321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3188adc32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88adc321c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3188adc32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88adc321c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3188adc321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88adc321c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3188adc321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137f6c6da1_2_5"/>
          <p:cNvSpPr txBox="1"/>
          <p:nvPr/>
        </p:nvSpPr>
        <p:spPr>
          <a:xfrm>
            <a:off x="1705100" y="0"/>
            <a:ext cx="536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 Diagram - Team 1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User Story: 03.03 Manage Bookings</a:t>
            </a:r>
            <a:endParaRPr b="1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diagram of a payment system&#10;&#10;Description automatically generated" id="55" name="Google Shape;55;g3137f6c6da1_2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050" y="730742"/>
            <a:ext cx="8183000" cy="3769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188adc321c_0_0"/>
          <p:cNvSpPr txBox="1"/>
          <p:nvPr/>
        </p:nvSpPr>
        <p:spPr>
          <a:xfrm>
            <a:off x="1705100" y="0"/>
            <a:ext cx="536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 Diagram - Team 1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User Story: </a:t>
            </a:r>
            <a:r>
              <a:rPr b="1" i="0" lang="en-US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>
                <a:solidFill>
                  <a:schemeClr val="dk1"/>
                </a:solidFill>
                <a:highlight>
                  <a:schemeClr val="lt1"/>
                </a:highlight>
              </a:rPr>
              <a:t>4</a:t>
            </a:r>
            <a:r>
              <a:rPr b="1" i="0" lang="en-US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.0</a:t>
            </a:r>
            <a:r>
              <a:rPr b="1" lang="en-US">
                <a:solidFill>
                  <a:schemeClr val="dk1"/>
                </a:solidFill>
                <a:highlight>
                  <a:schemeClr val="lt1"/>
                </a:highlight>
              </a:rPr>
              <a:t>1</a:t>
            </a:r>
            <a:r>
              <a:rPr b="1" i="0" lang="en-US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>
                <a:solidFill>
                  <a:schemeClr val="dk1"/>
                </a:solidFill>
                <a:highlight>
                  <a:schemeClr val="lt1"/>
                </a:highlight>
              </a:rPr>
              <a:t>Process Payments</a:t>
            </a:r>
            <a:endParaRPr b="1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g3188adc321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525" y="731000"/>
            <a:ext cx="6783457" cy="42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88adc321c_0_5"/>
          <p:cNvSpPr txBox="1"/>
          <p:nvPr/>
        </p:nvSpPr>
        <p:spPr>
          <a:xfrm>
            <a:off x="1705100" y="0"/>
            <a:ext cx="536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 Diagram - Team 1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  <a:highlight>
                  <a:schemeClr val="lt1"/>
                </a:highlight>
              </a:rPr>
              <a:t>User Story: 04.02 View Payment History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67" name="Google Shape;67;g3188adc321c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375" y="689600"/>
            <a:ext cx="6547241" cy="4223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88adc321c_0_10"/>
          <p:cNvSpPr txBox="1"/>
          <p:nvPr/>
        </p:nvSpPr>
        <p:spPr>
          <a:xfrm>
            <a:off x="1705100" y="0"/>
            <a:ext cx="536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 Diagram - Team 1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User Story: 0</a:t>
            </a:r>
            <a:r>
              <a:rPr b="1" lang="en-US">
                <a:solidFill>
                  <a:schemeClr val="dk1"/>
                </a:solidFill>
                <a:highlight>
                  <a:schemeClr val="lt1"/>
                </a:highlight>
              </a:rPr>
              <a:t>4</a:t>
            </a:r>
            <a:r>
              <a:rPr b="1" i="0" lang="en-US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.03 </a:t>
            </a:r>
            <a:r>
              <a:rPr b="1" lang="en-US">
                <a:solidFill>
                  <a:schemeClr val="dk1"/>
                </a:solidFill>
                <a:highlight>
                  <a:schemeClr val="lt1"/>
                </a:highlight>
              </a:rPr>
              <a:t>Post Rating/Review</a:t>
            </a:r>
            <a:endParaRPr b="1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g3188adc321c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50" y="718650"/>
            <a:ext cx="7071882" cy="4223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88adc321c_0_15"/>
          <p:cNvSpPr txBox="1"/>
          <p:nvPr/>
        </p:nvSpPr>
        <p:spPr>
          <a:xfrm>
            <a:off x="1705100" y="0"/>
            <a:ext cx="536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 Diagram - Team 1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User Story: 0</a:t>
            </a:r>
            <a:r>
              <a:rPr b="1" lang="en-US">
                <a:solidFill>
                  <a:schemeClr val="dk1"/>
                </a:solidFill>
                <a:highlight>
                  <a:schemeClr val="lt1"/>
                </a:highlight>
              </a:rPr>
              <a:t>4</a:t>
            </a:r>
            <a:r>
              <a:rPr b="1" i="0" lang="en-US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.0</a:t>
            </a:r>
            <a:r>
              <a:rPr b="1" lang="en-US">
                <a:solidFill>
                  <a:schemeClr val="dk1"/>
                </a:solidFill>
                <a:highlight>
                  <a:schemeClr val="lt1"/>
                </a:highlight>
              </a:rPr>
              <a:t>4</a:t>
            </a:r>
            <a:r>
              <a:rPr b="1" i="0" lang="en-US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>
                <a:solidFill>
                  <a:schemeClr val="dk1"/>
                </a:solidFill>
                <a:highlight>
                  <a:schemeClr val="lt1"/>
                </a:highlight>
              </a:rPr>
              <a:t>View Ratings</a:t>
            </a:r>
            <a:endParaRPr b="1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g3188adc321c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150" y="768000"/>
            <a:ext cx="6240195" cy="42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Yuri Chernak</dc:creator>
</cp:coreProperties>
</file>