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h9IsZ/sdLL83ex1V7p52sQRFz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358933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1358933ba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9183057" y="1411808"/>
            <a:ext cx="1833645" cy="9496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03.04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Bookings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797082" y="1460049"/>
            <a:ext cx="1836069" cy="9510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02.03 Filter Vehicles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45726" y="3766700"/>
            <a:ext cx="1833645" cy="9496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03.01 Book Vehicles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332277" y="3895990"/>
            <a:ext cx="10220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Input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06437" y="4639795"/>
            <a:ext cx="1147181" cy="49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Logged In User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798254" y="3646145"/>
            <a:ext cx="1462242" cy="9496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out</a:t>
            </a:r>
            <a:endParaRPr/>
          </a:p>
        </p:txBody>
      </p:sp>
      <p:pic>
        <p:nvPicPr>
          <p:cNvPr descr="Man with solid fill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93" y="3617881"/>
            <a:ext cx="916823" cy="9496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2784552" y="3740826"/>
            <a:ext cx="1628096" cy="9496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02.01 Search Vehicles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609038" y="4390434"/>
            <a:ext cx="103625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Vehicle Information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 flipH="1">
            <a:off x="8501278" y="3701088"/>
            <a:ext cx="77878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Out request  </a:t>
            </a:r>
            <a:endParaRPr/>
          </a:p>
        </p:txBody>
      </p:sp>
      <p:cxnSp>
        <p:nvCxnSpPr>
          <p:cNvPr id="94" name="Google Shape;94;p1"/>
          <p:cNvCxnSpPr>
            <a:endCxn id="91" idx="1"/>
          </p:cNvCxnSpPr>
          <p:nvPr/>
        </p:nvCxnSpPr>
        <p:spPr>
          <a:xfrm>
            <a:off x="867852" y="4215671"/>
            <a:ext cx="191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95" name="Google Shape;95;p1"/>
          <p:cNvSpPr txBox="1"/>
          <p:nvPr/>
        </p:nvSpPr>
        <p:spPr>
          <a:xfrm>
            <a:off x="3037609" y="582859"/>
            <a:ext cx="611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EzCars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 – Vehicle Search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Booking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"/>
          <p:cNvCxnSpPr>
            <a:endCxn id="85" idx="1"/>
          </p:cNvCxnSpPr>
          <p:nvPr/>
        </p:nvCxnSpPr>
        <p:spPr>
          <a:xfrm flipH="1" rot="10800000">
            <a:off x="867782" y="1935568"/>
            <a:ext cx="1929300" cy="192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97" name="Google Shape;97;p1"/>
          <p:cNvSpPr txBox="1"/>
          <p:nvPr/>
        </p:nvSpPr>
        <p:spPr>
          <a:xfrm>
            <a:off x="828640" y="2689900"/>
            <a:ext cx="110095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Filters</a:t>
            </a:r>
            <a:endParaRPr/>
          </a:p>
        </p:txBody>
      </p:sp>
      <p:cxnSp>
        <p:nvCxnSpPr>
          <p:cNvPr id="98" name="Google Shape;98;p1"/>
          <p:cNvCxnSpPr/>
          <p:nvPr/>
        </p:nvCxnSpPr>
        <p:spPr>
          <a:xfrm>
            <a:off x="4362223" y="2411087"/>
            <a:ext cx="1702755" cy="1381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99" name="Google Shape;99;p1"/>
          <p:cNvSpPr txBox="1"/>
          <p:nvPr/>
        </p:nvSpPr>
        <p:spPr>
          <a:xfrm flipH="1" rot="2344248">
            <a:off x="4283945" y="2915623"/>
            <a:ext cx="915407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Vehicle Information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5954963" y="1456377"/>
            <a:ext cx="1833645" cy="9496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02.02 Compare Vehicles</a:t>
            </a:r>
            <a:endParaRPr/>
          </a:p>
        </p:txBody>
      </p:sp>
      <p:cxnSp>
        <p:nvCxnSpPr>
          <p:cNvPr id="101" name="Google Shape;101;p1"/>
          <p:cNvCxnSpPr/>
          <p:nvPr/>
        </p:nvCxnSpPr>
        <p:spPr>
          <a:xfrm>
            <a:off x="4412648" y="4302756"/>
            <a:ext cx="153307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2" name="Google Shape;102;p1"/>
          <p:cNvCxnSpPr>
            <a:endCxn id="84" idx="1"/>
          </p:cNvCxnSpPr>
          <p:nvPr/>
        </p:nvCxnSpPr>
        <p:spPr>
          <a:xfrm flipH="1" rot="10800000">
            <a:off x="7630557" y="1886653"/>
            <a:ext cx="1552500" cy="188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3" name="Google Shape;103;p1"/>
          <p:cNvCxnSpPr>
            <a:endCxn id="89" idx="1"/>
          </p:cNvCxnSpPr>
          <p:nvPr/>
        </p:nvCxnSpPr>
        <p:spPr>
          <a:xfrm>
            <a:off x="7779254" y="4120990"/>
            <a:ext cx="201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04" name="Google Shape;104;p1"/>
          <p:cNvSpPr txBox="1"/>
          <p:nvPr/>
        </p:nvSpPr>
        <p:spPr>
          <a:xfrm flipH="1">
            <a:off x="7548769" y="2559947"/>
            <a:ext cx="89278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Information</a:t>
            </a:r>
            <a:endParaRPr/>
          </a:p>
        </p:txBody>
      </p:sp>
      <p:cxnSp>
        <p:nvCxnSpPr>
          <p:cNvPr id="105" name="Google Shape;105;p1"/>
          <p:cNvCxnSpPr>
            <a:stCxn id="100" idx="2"/>
            <a:endCxn id="86" idx="0"/>
          </p:cNvCxnSpPr>
          <p:nvPr/>
        </p:nvCxnSpPr>
        <p:spPr>
          <a:xfrm flipH="1">
            <a:off x="6862486" y="2406067"/>
            <a:ext cx="9300" cy="136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06" name="Google Shape;106;p1"/>
          <p:cNvCxnSpPr/>
          <p:nvPr/>
        </p:nvCxnSpPr>
        <p:spPr>
          <a:xfrm flipH="1">
            <a:off x="7788608" y="2277964"/>
            <a:ext cx="1385212" cy="16759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07" name="Google Shape;107;p1"/>
          <p:cNvSpPr txBox="1"/>
          <p:nvPr/>
        </p:nvSpPr>
        <p:spPr>
          <a:xfrm flipH="1">
            <a:off x="8820843" y="2605261"/>
            <a:ext cx="1249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and API Call</a:t>
            </a:r>
            <a:endParaRPr/>
          </a:p>
        </p:txBody>
      </p:sp>
      <p:cxnSp>
        <p:nvCxnSpPr>
          <p:cNvPr id="108" name="Google Shape;108;p1"/>
          <p:cNvCxnSpPr>
            <a:stCxn id="85" idx="3"/>
            <a:endCxn id="100" idx="1"/>
          </p:cNvCxnSpPr>
          <p:nvPr/>
        </p:nvCxnSpPr>
        <p:spPr>
          <a:xfrm flipH="1" rot="10800000">
            <a:off x="4633151" y="1931368"/>
            <a:ext cx="13218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09" name="Google Shape;109;p1"/>
          <p:cNvSpPr txBox="1"/>
          <p:nvPr/>
        </p:nvSpPr>
        <p:spPr>
          <a:xfrm flipH="1">
            <a:off x="4807219" y="1478019"/>
            <a:ext cx="81276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Vehicle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 flipH="1">
            <a:off x="6007696" y="2720384"/>
            <a:ext cx="915407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Vehicle Information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5945725" y="5338776"/>
            <a:ext cx="1833645" cy="9496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03.02 Send Booking Reminders</a:t>
            </a:r>
            <a:endParaRPr/>
          </a:p>
        </p:txBody>
      </p:sp>
      <p:cxnSp>
        <p:nvCxnSpPr>
          <p:cNvPr id="112" name="Google Shape;112;p1"/>
          <p:cNvCxnSpPr>
            <a:stCxn id="111" idx="0"/>
            <a:endCxn id="86" idx="2"/>
          </p:cNvCxnSpPr>
          <p:nvPr/>
        </p:nvCxnSpPr>
        <p:spPr>
          <a:xfrm rot="10800000">
            <a:off x="6862548" y="4716276"/>
            <a:ext cx="0" cy="62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13" name="Google Shape;113;p1"/>
          <p:cNvSpPr txBox="1"/>
          <p:nvPr/>
        </p:nvSpPr>
        <p:spPr>
          <a:xfrm>
            <a:off x="6849973" y="4907960"/>
            <a:ext cx="109628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Data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358933ba2_0_0"/>
          <p:cNvSpPr/>
          <p:nvPr/>
        </p:nvSpPr>
        <p:spPr>
          <a:xfrm>
            <a:off x="9183051" y="1864204"/>
            <a:ext cx="1702800" cy="49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6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03.04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Bookings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1358933ba2_0_0"/>
          <p:cNvSpPr/>
          <p:nvPr/>
        </p:nvSpPr>
        <p:spPr>
          <a:xfrm>
            <a:off x="2797076" y="1913650"/>
            <a:ext cx="1628100" cy="49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6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02.03 Filter Vehicles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1358933ba2_0_0"/>
          <p:cNvSpPr/>
          <p:nvPr/>
        </p:nvSpPr>
        <p:spPr>
          <a:xfrm>
            <a:off x="5945725" y="3766700"/>
            <a:ext cx="1702800" cy="60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6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03.01 Book Vehicles</a:t>
            </a:r>
            <a:endParaRPr/>
          </a:p>
        </p:txBody>
      </p:sp>
      <p:sp>
        <p:nvSpPr>
          <p:cNvPr id="121" name="Google Shape;121;g31358933ba2_0_0"/>
          <p:cNvSpPr txBox="1"/>
          <p:nvPr/>
        </p:nvSpPr>
        <p:spPr>
          <a:xfrm>
            <a:off x="1321377" y="3838590"/>
            <a:ext cx="102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Input</a:t>
            </a:r>
            <a:endParaRPr/>
          </a:p>
        </p:txBody>
      </p:sp>
      <p:sp>
        <p:nvSpPr>
          <p:cNvPr id="122" name="Google Shape;122;g31358933ba2_0_0"/>
          <p:cNvSpPr txBox="1"/>
          <p:nvPr/>
        </p:nvSpPr>
        <p:spPr>
          <a:xfrm>
            <a:off x="206437" y="4639795"/>
            <a:ext cx="1147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Logged In User</a:t>
            </a:r>
            <a:endParaRPr/>
          </a:p>
        </p:txBody>
      </p:sp>
      <p:sp>
        <p:nvSpPr>
          <p:cNvPr id="123" name="Google Shape;123;g31358933ba2_0_0"/>
          <p:cNvSpPr/>
          <p:nvPr/>
        </p:nvSpPr>
        <p:spPr>
          <a:xfrm>
            <a:off x="9667526" y="3586449"/>
            <a:ext cx="1147200" cy="646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6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out</a:t>
            </a:r>
            <a:endParaRPr/>
          </a:p>
        </p:txBody>
      </p:sp>
      <p:pic>
        <p:nvPicPr>
          <p:cNvPr descr="Man with solid fill" id="124" name="Google Shape;124;g31358933ba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93" y="3617881"/>
            <a:ext cx="916823" cy="9496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1358933ba2_0_0"/>
          <p:cNvSpPr/>
          <p:nvPr/>
        </p:nvSpPr>
        <p:spPr>
          <a:xfrm>
            <a:off x="2784550" y="3740825"/>
            <a:ext cx="1628100" cy="60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6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02.01 Search Vehicles</a:t>
            </a:r>
            <a:endParaRPr/>
          </a:p>
        </p:txBody>
      </p:sp>
      <p:sp>
        <p:nvSpPr>
          <p:cNvPr id="126" name="Google Shape;126;g31358933ba2_0_0"/>
          <p:cNvSpPr txBox="1"/>
          <p:nvPr/>
        </p:nvSpPr>
        <p:spPr>
          <a:xfrm>
            <a:off x="4885313" y="4337784"/>
            <a:ext cx="103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Vehicle Information</a:t>
            </a:r>
            <a:endParaRPr/>
          </a:p>
        </p:txBody>
      </p:sp>
      <p:sp>
        <p:nvSpPr>
          <p:cNvPr id="127" name="Google Shape;127;g31358933ba2_0_0"/>
          <p:cNvSpPr txBox="1"/>
          <p:nvPr/>
        </p:nvSpPr>
        <p:spPr>
          <a:xfrm flipH="1">
            <a:off x="8441549" y="3500146"/>
            <a:ext cx="892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Out request  </a:t>
            </a:r>
            <a:endParaRPr/>
          </a:p>
        </p:txBody>
      </p:sp>
      <p:cxnSp>
        <p:nvCxnSpPr>
          <p:cNvPr id="128" name="Google Shape;128;g31358933ba2_0_0"/>
          <p:cNvCxnSpPr>
            <a:endCxn id="125" idx="1"/>
          </p:cNvCxnSpPr>
          <p:nvPr/>
        </p:nvCxnSpPr>
        <p:spPr>
          <a:xfrm>
            <a:off x="867850" y="4040975"/>
            <a:ext cx="191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29" name="Google Shape;129;g31358933ba2_0_0"/>
          <p:cNvSpPr txBox="1"/>
          <p:nvPr/>
        </p:nvSpPr>
        <p:spPr>
          <a:xfrm>
            <a:off x="2925959" y="134634"/>
            <a:ext cx="611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EzCars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Physical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– Vehicle Search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Booking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g31358933ba2_0_0"/>
          <p:cNvCxnSpPr>
            <a:endCxn id="119" idx="1"/>
          </p:cNvCxnSpPr>
          <p:nvPr/>
        </p:nvCxnSpPr>
        <p:spPr>
          <a:xfrm flipH="1" rot="10800000">
            <a:off x="867776" y="2162350"/>
            <a:ext cx="1929300" cy="192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1" name="Google Shape;131;g31358933ba2_0_0"/>
          <p:cNvSpPr txBox="1"/>
          <p:nvPr/>
        </p:nvSpPr>
        <p:spPr>
          <a:xfrm>
            <a:off x="828640" y="2689900"/>
            <a:ext cx="110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Filters</a:t>
            </a:r>
            <a:endParaRPr/>
          </a:p>
        </p:txBody>
      </p:sp>
      <p:cxnSp>
        <p:nvCxnSpPr>
          <p:cNvPr id="132" name="Google Shape;132;g31358933ba2_0_0"/>
          <p:cNvCxnSpPr/>
          <p:nvPr/>
        </p:nvCxnSpPr>
        <p:spPr>
          <a:xfrm>
            <a:off x="4362223" y="2411087"/>
            <a:ext cx="1702800" cy="138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3" name="Google Shape;133;g31358933ba2_0_0"/>
          <p:cNvSpPr txBox="1"/>
          <p:nvPr/>
        </p:nvSpPr>
        <p:spPr>
          <a:xfrm flipH="1" rot="2344047">
            <a:off x="4333389" y="2854744"/>
            <a:ext cx="915373" cy="600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Vehicle Information</a:t>
            </a:r>
            <a:endParaRPr/>
          </a:p>
        </p:txBody>
      </p:sp>
      <p:sp>
        <p:nvSpPr>
          <p:cNvPr id="134" name="Google Shape;134;g31358933ba2_0_0"/>
          <p:cNvSpPr/>
          <p:nvPr/>
        </p:nvSpPr>
        <p:spPr>
          <a:xfrm>
            <a:off x="5954974" y="1908776"/>
            <a:ext cx="1628100" cy="49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6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02.02 Compare Vehicles</a:t>
            </a:r>
            <a:endParaRPr/>
          </a:p>
        </p:txBody>
      </p:sp>
      <p:cxnSp>
        <p:nvCxnSpPr>
          <p:cNvPr id="135" name="Google Shape;135;g31358933ba2_0_0"/>
          <p:cNvCxnSpPr/>
          <p:nvPr/>
        </p:nvCxnSpPr>
        <p:spPr>
          <a:xfrm>
            <a:off x="4412648" y="4302756"/>
            <a:ext cx="153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6" name="Google Shape;136;g31358933ba2_0_0"/>
          <p:cNvCxnSpPr>
            <a:endCxn id="118" idx="1"/>
          </p:cNvCxnSpPr>
          <p:nvPr/>
        </p:nvCxnSpPr>
        <p:spPr>
          <a:xfrm flipH="1" rot="10800000">
            <a:off x="7616451" y="2112904"/>
            <a:ext cx="1566600" cy="163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37" name="Google Shape;137;g31358933ba2_0_0"/>
          <p:cNvCxnSpPr/>
          <p:nvPr/>
        </p:nvCxnSpPr>
        <p:spPr>
          <a:xfrm>
            <a:off x="7648526" y="3946349"/>
            <a:ext cx="201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8" name="Google Shape;138;g31358933ba2_0_0"/>
          <p:cNvSpPr txBox="1"/>
          <p:nvPr/>
        </p:nvSpPr>
        <p:spPr>
          <a:xfrm flipH="1">
            <a:off x="7548756" y="2559947"/>
            <a:ext cx="892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Information</a:t>
            </a:r>
            <a:endParaRPr/>
          </a:p>
        </p:txBody>
      </p:sp>
      <p:cxnSp>
        <p:nvCxnSpPr>
          <p:cNvPr id="139" name="Google Shape;139;g31358933ba2_0_0"/>
          <p:cNvCxnSpPr>
            <a:stCxn id="134" idx="2"/>
            <a:endCxn id="120" idx="0"/>
          </p:cNvCxnSpPr>
          <p:nvPr/>
        </p:nvCxnSpPr>
        <p:spPr>
          <a:xfrm>
            <a:off x="6769024" y="2406176"/>
            <a:ext cx="28200" cy="136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40" name="Google Shape;140;g31358933ba2_0_0"/>
          <p:cNvCxnSpPr/>
          <p:nvPr/>
        </p:nvCxnSpPr>
        <p:spPr>
          <a:xfrm flipH="1">
            <a:off x="7645075" y="2380225"/>
            <a:ext cx="1682400" cy="150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41" name="Google Shape;141;g31358933ba2_0_0"/>
          <p:cNvSpPr txBox="1"/>
          <p:nvPr/>
        </p:nvSpPr>
        <p:spPr>
          <a:xfrm flipH="1">
            <a:off x="8701843" y="2800086"/>
            <a:ext cx="1249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and API Call</a:t>
            </a:r>
            <a:endParaRPr/>
          </a:p>
        </p:txBody>
      </p:sp>
      <p:cxnSp>
        <p:nvCxnSpPr>
          <p:cNvPr id="142" name="Google Shape;142;g31358933ba2_0_0"/>
          <p:cNvCxnSpPr>
            <a:stCxn id="119" idx="3"/>
            <a:endCxn id="134" idx="1"/>
          </p:cNvCxnSpPr>
          <p:nvPr/>
        </p:nvCxnSpPr>
        <p:spPr>
          <a:xfrm flipH="1" rot="10800000">
            <a:off x="4425176" y="2157550"/>
            <a:ext cx="15297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43" name="Google Shape;143;g31358933ba2_0_0"/>
          <p:cNvSpPr txBox="1"/>
          <p:nvPr/>
        </p:nvSpPr>
        <p:spPr>
          <a:xfrm flipH="1">
            <a:off x="4783725" y="1787428"/>
            <a:ext cx="812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Vehicle</a:t>
            </a:r>
            <a:endParaRPr/>
          </a:p>
        </p:txBody>
      </p:sp>
      <p:sp>
        <p:nvSpPr>
          <p:cNvPr id="144" name="Google Shape;144;g31358933ba2_0_0"/>
          <p:cNvSpPr txBox="1"/>
          <p:nvPr/>
        </p:nvSpPr>
        <p:spPr>
          <a:xfrm flipH="1">
            <a:off x="6007803" y="2720384"/>
            <a:ext cx="91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Vehicle Information</a:t>
            </a:r>
            <a:endParaRPr/>
          </a:p>
        </p:txBody>
      </p:sp>
      <p:sp>
        <p:nvSpPr>
          <p:cNvPr id="145" name="Google Shape;145;g31358933ba2_0_0"/>
          <p:cNvSpPr/>
          <p:nvPr/>
        </p:nvSpPr>
        <p:spPr>
          <a:xfrm>
            <a:off x="5945725" y="5338775"/>
            <a:ext cx="1628100" cy="646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6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03.02 Send Booking Reminders</a:t>
            </a:r>
            <a:endParaRPr/>
          </a:p>
        </p:txBody>
      </p:sp>
      <p:cxnSp>
        <p:nvCxnSpPr>
          <p:cNvPr id="146" name="Google Shape;146;g31358933ba2_0_0"/>
          <p:cNvCxnSpPr>
            <a:stCxn id="145" idx="0"/>
            <a:endCxn id="120" idx="2"/>
          </p:cNvCxnSpPr>
          <p:nvPr/>
        </p:nvCxnSpPr>
        <p:spPr>
          <a:xfrm flipH="1" rot="10800000">
            <a:off x="6759775" y="4367075"/>
            <a:ext cx="37500" cy="97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47" name="Google Shape;147;g31358933ba2_0_0"/>
          <p:cNvSpPr txBox="1"/>
          <p:nvPr/>
        </p:nvSpPr>
        <p:spPr>
          <a:xfrm>
            <a:off x="6797273" y="4895135"/>
            <a:ext cx="10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Data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1358933ba2_0_0"/>
          <p:cNvSpPr/>
          <p:nvPr/>
        </p:nvSpPr>
        <p:spPr>
          <a:xfrm>
            <a:off x="9437675" y="1011500"/>
            <a:ext cx="1193525" cy="261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D3 Bookings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1358933ba2_0_0"/>
          <p:cNvSpPr/>
          <p:nvPr/>
        </p:nvSpPr>
        <p:spPr>
          <a:xfrm>
            <a:off x="7420450" y="1214150"/>
            <a:ext cx="1193525" cy="261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D2 Vehicles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1358933ba2_0_0"/>
          <p:cNvSpPr/>
          <p:nvPr/>
        </p:nvSpPr>
        <p:spPr>
          <a:xfrm>
            <a:off x="2982888" y="2931100"/>
            <a:ext cx="1193525" cy="261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D2 Vehicles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31358933ba2_0_0"/>
          <p:cNvSpPr/>
          <p:nvPr/>
        </p:nvSpPr>
        <p:spPr>
          <a:xfrm>
            <a:off x="7859800" y="4722125"/>
            <a:ext cx="1193525" cy="261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D3 Bookings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1358933ba2_0_0"/>
          <p:cNvSpPr txBox="1"/>
          <p:nvPr/>
        </p:nvSpPr>
        <p:spPr>
          <a:xfrm>
            <a:off x="3722650" y="1619775"/>
            <a:ext cx="690000" cy="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g31358933ba2_0_0"/>
          <p:cNvCxnSpPr>
            <a:stCxn id="150" idx="0"/>
            <a:endCxn id="119" idx="2"/>
          </p:cNvCxnSpPr>
          <p:nvPr/>
        </p:nvCxnSpPr>
        <p:spPr>
          <a:xfrm flipH="1" rot="10800000">
            <a:off x="3579650" y="2410900"/>
            <a:ext cx="315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31358933ba2_0_0"/>
          <p:cNvCxnSpPr>
            <a:stCxn id="150" idx="2"/>
            <a:endCxn id="125" idx="0"/>
          </p:cNvCxnSpPr>
          <p:nvPr/>
        </p:nvCxnSpPr>
        <p:spPr>
          <a:xfrm>
            <a:off x="3579650" y="3192700"/>
            <a:ext cx="18900" cy="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31358933ba2_0_0"/>
          <p:cNvCxnSpPr>
            <a:endCxn id="151" idx="0"/>
          </p:cNvCxnSpPr>
          <p:nvPr/>
        </p:nvCxnSpPr>
        <p:spPr>
          <a:xfrm>
            <a:off x="7577863" y="4338425"/>
            <a:ext cx="878700" cy="3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g31358933ba2_0_0"/>
          <p:cNvSpPr txBox="1"/>
          <p:nvPr/>
        </p:nvSpPr>
        <p:spPr>
          <a:xfrm>
            <a:off x="8695650" y="5143500"/>
            <a:ext cx="110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1358933ba2_0_0"/>
          <p:cNvSpPr txBox="1"/>
          <p:nvPr/>
        </p:nvSpPr>
        <p:spPr>
          <a:xfrm>
            <a:off x="7896998" y="4315373"/>
            <a:ext cx="1096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Data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31358933ba2_0_0"/>
          <p:cNvSpPr/>
          <p:nvPr/>
        </p:nvSpPr>
        <p:spPr>
          <a:xfrm>
            <a:off x="4246575" y="5599625"/>
            <a:ext cx="1193525" cy="261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D1 Users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g31358933ba2_0_0"/>
          <p:cNvCxnSpPr>
            <a:stCxn id="149" idx="2"/>
          </p:cNvCxnSpPr>
          <p:nvPr/>
        </p:nvCxnSpPr>
        <p:spPr>
          <a:xfrm>
            <a:off x="8017213" y="1475750"/>
            <a:ext cx="16728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g31358933ba2_0_0"/>
          <p:cNvCxnSpPr>
            <a:stCxn id="148" idx="2"/>
            <a:endCxn id="118" idx="0"/>
          </p:cNvCxnSpPr>
          <p:nvPr/>
        </p:nvCxnSpPr>
        <p:spPr>
          <a:xfrm>
            <a:off x="10034438" y="1273100"/>
            <a:ext cx="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g31358933ba2_0_0"/>
          <p:cNvCxnSpPr>
            <a:endCxn id="145" idx="1"/>
          </p:cNvCxnSpPr>
          <p:nvPr/>
        </p:nvCxnSpPr>
        <p:spPr>
          <a:xfrm flipH="1" rot="10800000">
            <a:off x="5427925" y="5662025"/>
            <a:ext cx="5178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g31358933ba2_0_0"/>
          <p:cNvSpPr txBox="1"/>
          <p:nvPr/>
        </p:nvSpPr>
        <p:spPr>
          <a:xfrm>
            <a:off x="9311350" y="6157050"/>
            <a:ext cx="28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31358933ba2_0_0"/>
          <p:cNvSpPr/>
          <p:nvPr/>
        </p:nvSpPr>
        <p:spPr>
          <a:xfrm>
            <a:off x="10830688" y="1216563"/>
            <a:ext cx="1193525" cy="261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D1 Users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g31358933ba2_0_0"/>
          <p:cNvCxnSpPr>
            <a:stCxn id="163" idx="2"/>
          </p:cNvCxnSpPr>
          <p:nvPr/>
        </p:nvCxnSpPr>
        <p:spPr>
          <a:xfrm flipH="1">
            <a:off x="10347150" y="1478163"/>
            <a:ext cx="1080300" cy="3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31358933ba2_0_0"/>
          <p:cNvCxnSpPr>
            <a:stCxn id="166" idx="2"/>
          </p:cNvCxnSpPr>
          <p:nvPr/>
        </p:nvCxnSpPr>
        <p:spPr>
          <a:xfrm>
            <a:off x="5179138" y="1478175"/>
            <a:ext cx="1697400" cy="4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g31358933ba2_0_0"/>
          <p:cNvCxnSpPr>
            <a:stCxn id="151" idx="2"/>
            <a:endCxn id="145" idx="3"/>
          </p:cNvCxnSpPr>
          <p:nvPr/>
        </p:nvCxnSpPr>
        <p:spPr>
          <a:xfrm flipH="1">
            <a:off x="7573963" y="4983725"/>
            <a:ext cx="8826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g31358933ba2_0_0"/>
          <p:cNvSpPr/>
          <p:nvPr/>
        </p:nvSpPr>
        <p:spPr>
          <a:xfrm>
            <a:off x="9183050" y="4757688"/>
            <a:ext cx="1193525" cy="261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D4 Payment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31358933ba2_0_0"/>
          <p:cNvCxnSpPr>
            <a:endCxn id="168" idx="0"/>
          </p:cNvCxnSpPr>
          <p:nvPr/>
        </p:nvCxnSpPr>
        <p:spPr>
          <a:xfrm>
            <a:off x="7635413" y="4043688"/>
            <a:ext cx="2144400" cy="7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g31358933ba2_0_0"/>
          <p:cNvSpPr/>
          <p:nvPr/>
        </p:nvSpPr>
        <p:spPr>
          <a:xfrm>
            <a:off x="3001825" y="4722113"/>
            <a:ext cx="1193525" cy="261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D5 Ratings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1358933ba2_0_0"/>
          <p:cNvSpPr/>
          <p:nvPr/>
        </p:nvSpPr>
        <p:spPr>
          <a:xfrm>
            <a:off x="4582375" y="1216575"/>
            <a:ext cx="1193525" cy="2616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D5 Ratings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g31358933ba2_0_0"/>
          <p:cNvCxnSpPr>
            <a:stCxn id="170" idx="0"/>
            <a:endCxn id="125" idx="2"/>
          </p:cNvCxnSpPr>
          <p:nvPr/>
        </p:nvCxnSpPr>
        <p:spPr>
          <a:xfrm rot="10800000">
            <a:off x="3598588" y="4341113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g31358933ba2_0_0"/>
          <p:cNvCxnSpPr>
            <a:stCxn id="166" idx="2"/>
            <a:endCxn id="119" idx="0"/>
          </p:cNvCxnSpPr>
          <p:nvPr/>
        </p:nvCxnSpPr>
        <p:spPr>
          <a:xfrm flipH="1">
            <a:off x="3611038" y="1478175"/>
            <a:ext cx="1568100" cy="4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g31358933ba2_0_0"/>
          <p:cNvCxnSpPr>
            <a:stCxn id="149" idx="2"/>
          </p:cNvCxnSpPr>
          <p:nvPr/>
        </p:nvCxnSpPr>
        <p:spPr>
          <a:xfrm flipH="1">
            <a:off x="7071913" y="1475750"/>
            <a:ext cx="945300" cy="4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2022-11-12T20:30:24Z</dcterms:created>
  <dc:creator>Paliashchuk, Aliaksandra</dc:creator>
</cp:coreProperties>
</file>