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1" roundtripDataSignature="AMtx7mgaVGG9LZXYRBKCkAHtg1bIj2xC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E60BEB-44FC-4810-AF26-72AD21C88CC4}">
  <a:tblStyle styleId="{70E60BEB-44FC-4810-AF26-72AD21C88CC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customschemas.google.com/relationships/presentationmetadata" Target="metadata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422150" y="1139850"/>
            <a:ext cx="6299700" cy="45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zCars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ER Diagrams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2971800" y="304800"/>
            <a:ext cx="2895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Team1 : E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zC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Entities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0" name="Google Shape;90;p2"/>
          <p:cNvGraphicFramePr/>
          <p:nvPr/>
        </p:nvGraphicFramePr>
        <p:xfrm>
          <a:off x="1524000" y="1397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{70E60BEB-44FC-4810-AF26-72AD21C88CC4}</a:tableStyleId>
              </a:tblPr>
              <a:tblGrid>
                <a:gridCol w="2152250"/>
                <a:gridCol w="3943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Entity 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Entity Primary Attributes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Users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userId</a:t>
                      </a:r>
                      <a:r>
                        <a:rPr lang="en-US" sz="1400" u="none" cap="none" strike="noStrike"/>
                        <a:t>,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username</a:t>
                      </a:r>
                      <a:r>
                        <a:rPr lang="en-US" sz="1400" u="none" cap="none" strike="noStrike"/>
                        <a:t>,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email</a:t>
                      </a:r>
                      <a:r>
                        <a:rPr lang="en-US" sz="1400" u="none" cap="none" strike="noStrike"/>
                        <a:t>, password, userPhone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Support Ticket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ticketId</a:t>
                      </a:r>
                      <a:r>
                        <a:rPr lang="en-US" sz="1400" u="none" cap="none" strike="noStrike"/>
                        <a:t>, </a:t>
                      </a:r>
                      <a:r>
                        <a:rPr lang="en-US"/>
                        <a:t>user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Id,</a:t>
                      </a:r>
                      <a:r>
                        <a:rPr lang="en-US" sz="1400" u="none" cap="none" strike="noStrike"/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status, description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Vehicles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vehicleId</a:t>
                      </a:r>
                      <a:r>
                        <a:rPr lang="en-US" sz="1400" u="none" cap="none" strike="noStrike"/>
                        <a:t>,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make</a:t>
                      </a:r>
                      <a:r>
                        <a:rPr lang="en-US" sz="1400" u="none" cap="none" strike="noStrike"/>
                        <a:t>,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model</a:t>
                      </a:r>
                      <a:r>
                        <a:rPr lang="en-US" sz="1400" u="none" cap="none" strike="noStrike"/>
                        <a:t>,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price, mileage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Make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makeId, makeName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Model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modelId, modelName, year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Bookings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bookingId, userId, vehicleId,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pickUpDate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Payments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paymentId, bookingId, status, timeStamp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Ratings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ratingId, </a:t>
                      </a:r>
                      <a:r>
                        <a:rPr lang="en-US"/>
                        <a:t>userId,</a:t>
                      </a:r>
                      <a:r>
                        <a:rPr lang="en-US" sz="1400" u="none" cap="none" strike="noStrike"/>
                        <a:t> vehicleId, rating, review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2971800" y="304800"/>
            <a:ext cx="2895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Team1 : E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zCars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Conceptual ER Diagram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00" y="1037750"/>
            <a:ext cx="8815073" cy="560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/>
        </p:nvSpPr>
        <p:spPr>
          <a:xfrm>
            <a:off x="2971800" y="304800"/>
            <a:ext cx="2895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Team1 : E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zCars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 Diagram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1175"/>
            <a:ext cx="8839201" cy="548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