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j45dJXLPs50XuhZDExa0ALd3Jy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05DE94-A069-44B6-A604-40A08A68957C}">
  <a:tblStyle styleId="{0D05DE94-A069-44B6-A604-40A08A68957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237e4947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30237e49472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/>
        </p:nvSpPr>
        <p:spPr>
          <a:xfrm>
            <a:off x="-75" y="0"/>
            <a:ext cx="121920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EzCars: Business Relationship Map</a:t>
            </a:r>
            <a:endParaRPr b="1" i="0" sz="30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871" y="631800"/>
            <a:ext cx="10914258" cy="622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2"/>
          <p:cNvCxnSpPr/>
          <p:nvPr/>
        </p:nvCxnSpPr>
        <p:spPr>
          <a:xfrm>
            <a:off x="3124200" y="1913467"/>
            <a:ext cx="2048933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" name="Google Shape;87;p2"/>
          <p:cNvCxnSpPr/>
          <p:nvPr/>
        </p:nvCxnSpPr>
        <p:spPr>
          <a:xfrm>
            <a:off x="3124200" y="1913467"/>
            <a:ext cx="2048933" cy="1049866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" name="Google Shape;88;p2"/>
          <p:cNvCxnSpPr/>
          <p:nvPr/>
        </p:nvCxnSpPr>
        <p:spPr>
          <a:xfrm flipH="1" rot="10800000">
            <a:off x="3124200" y="1913466"/>
            <a:ext cx="2048933" cy="1049867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" name="Google Shape;89;p2"/>
          <p:cNvCxnSpPr/>
          <p:nvPr/>
        </p:nvCxnSpPr>
        <p:spPr>
          <a:xfrm>
            <a:off x="3124200" y="2963333"/>
            <a:ext cx="2048933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" name="Google Shape;90;p2"/>
          <p:cNvCxnSpPr/>
          <p:nvPr/>
        </p:nvCxnSpPr>
        <p:spPr>
          <a:xfrm flipH="1" rot="10800000">
            <a:off x="3124200" y="1913465"/>
            <a:ext cx="2048933" cy="2142068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1" name="Google Shape;91;p2"/>
          <p:cNvCxnSpPr/>
          <p:nvPr/>
        </p:nvCxnSpPr>
        <p:spPr>
          <a:xfrm>
            <a:off x="3124200" y="4055533"/>
            <a:ext cx="2048933" cy="21082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" name="Google Shape;92;p2"/>
          <p:cNvCxnSpPr/>
          <p:nvPr/>
        </p:nvCxnSpPr>
        <p:spPr>
          <a:xfrm flipH="1" rot="10800000">
            <a:off x="3124200" y="2963333"/>
            <a:ext cx="2048933" cy="21463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" name="Google Shape;93;p2"/>
          <p:cNvCxnSpPr/>
          <p:nvPr/>
        </p:nvCxnSpPr>
        <p:spPr>
          <a:xfrm flipH="1" rot="10800000">
            <a:off x="3124200" y="3970867"/>
            <a:ext cx="2048933" cy="2192866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" name="Google Shape;94;p2"/>
          <p:cNvCxnSpPr/>
          <p:nvPr/>
        </p:nvCxnSpPr>
        <p:spPr>
          <a:xfrm flipH="1" rot="10800000">
            <a:off x="3124200" y="5067300"/>
            <a:ext cx="2048933" cy="1096433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" name="Google Shape;95;p2"/>
          <p:cNvCxnSpPr/>
          <p:nvPr/>
        </p:nvCxnSpPr>
        <p:spPr>
          <a:xfrm>
            <a:off x="7035800" y="1913465"/>
            <a:ext cx="2040467" cy="315383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6" name="Google Shape;96;p2"/>
          <p:cNvCxnSpPr/>
          <p:nvPr/>
        </p:nvCxnSpPr>
        <p:spPr>
          <a:xfrm>
            <a:off x="7035800" y="2984499"/>
            <a:ext cx="2040467" cy="2082801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" name="Google Shape;97;p2"/>
          <p:cNvCxnSpPr/>
          <p:nvPr/>
        </p:nvCxnSpPr>
        <p:spPr>
          <a:xfrm>
            <a:off x="7035800" y="2984499"/>
            <a:ext cx="2040467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" name="Google Shape;98;p2"/>
          <p:cNvCxnSpPr/>
          <p:nvPr/>
        </p:nvCxnSpPr>
        <p:spPr>
          <a:xfrm>
            <a:off x="7035800" y="4036483"/>
            <a:ext cx="2040467" cy="1030817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" name="Google Shape;99;p2"/>
          <p:cNvCxnSpPr/>
          <p:nvPr/>
        </p:nvCxnSpPr>
        <p:spPr>
          <a:xfrm>
            <a:off x="7035800" y="5067300"/>
            <a:ext cx="2040467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" name="Google Shape;100;p2"/>
          <p:cNvCxnSpPr/>
          <p:nvPr/>
        </p:nvCxnSpPr>
        <p:spPr>
          <a:xfrm flipH="1" rot="10800000">
            <a:off x="7035800" y="2984498"/>
            <a:ext cx="2040467" cy="317923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0" y="0"/>
            <a:ext cx="12192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EzCars: SIPOC Diagram</a:t>
            </a:r>
            <a:endParaRPr b="1" i="0" sz="30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431800" y="1677613"/>
            <a:ext cx="1810120" cy="458772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23F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7" name="Google Shape;107;p3"/>
          <p:cNvCxnSpPr/>
          <p:nvPr/>
        </p:nvCxnSpPr>
        <p:spPr>
          <a:xfrm>
            <a:off x="433676" y="2272686"/>
            <a:ext cx="1808244" cy="0"/>
          </a:xfrm>
          <a:prstGeom prst="straightConnector1">
            <a:avLst/>
          </a:prstGeom>
          <a:noFill/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3"/>
          <p:cNvSpPr txBox="1"/>
          <p:nvPr/>
        </p:nvSpPr>
        <p:spPr>
          <a:xfrm>
            <a:off x="431800" y="1775050"/>
            <a:ext cx="181012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400" u="none" cap="none" strike="noStrike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upplier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441506" y="2257629"/>
            <a:ext cx="1790705" cy="267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Insurance Providers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Service Providers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Maintenance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Advertisement Media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Bank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2762523" y="1675711"/>
            <a:ext cx="1806745" cy="458770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23F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2742333" y="1796005"/>
            <a:ext cx="1803032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 cap="none" strike="noStrike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nputs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771809" y="1134507"/>
            <a:ext cx="1130100" cy="436800"/>
          </a:xfrm>
          <a:prstGeom prst="roundRect">
            <a:avLst>
              <a:gd fmla="val 16667" name="adj"/>
            </a:avLst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3078799" y="1133458"/>
            <a:ext cx="1130100" cy="436800"/>
          </a:xfrm>
          <a:prstGeom prst="roundRect">
            <a:avLst>
              <a:gd fmla="val 16667" name="adj"/>
            </a:avLst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530950" y="1133458"/>
            <a:ext cx="1130100" cy="436800"/>
          </a:xfrm>
          <a:prstGeom prst="roundRect">
            <a:avLst>
              <a:gd fmla="val 16667" name="adj"/>
            </a:avLst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2776579" y="2268504"/>
            <a:ext cx="1802396" cy="3000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 inventory data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data 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Booking details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Payment information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reviews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 availability status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5178509" y="1677612"/>
            <a:ext cx="1818170" cy="4587709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23F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7" name="Google Shape;117;p3"/>
          <p:cNvCxnSpPr/>
          <p:nvPr/>
        </p:nvCxnSpPr>
        <p:spPr>
          <a:xfrm flipH="1" rot="10800000">
            <a:off x="5178509" y="2268504"/>
            <a:ext cx="1818170" cy="4182"/>
          </a:xfrm>
          <a:prstGeom prst="straightConnector1">
            <a:avLst/>
          </a:prstGeom>
          <a:noFill/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3"/>
          <p:cNvSpPr txBox="1"/>
          <p:nvPr/>
        </p:nvSpPr>
        <p:spPr>
          <a:xfrm>
            <a:off x="5196445" y="1772100"/>
            <a:ext cx="181817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2400" u="none" cap="none" strike="noStrike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rocess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2761024" y="2268504"/>
            <a:ext cx="1808244" cy="0"/>
          </a:xfrm>
          <a:prstGeom prst="straightConnector1">
            <a:avLst/>
          </a:prstGeom>
          <a:noFill/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3"/>
          <p:cNvSpPr/>
          <p:nvPr/>
        </p:nvSpPr>
        <p:spPr>
          <a:xfrm>
            <a:off x="5356328" y="2386785"/>
            <a:ext cx="1456945" cy="374377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 cap="flat" cmpd="sng" w="2540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Browse available vehicles</a:t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5365858" y="2954620"/>
            <a:ext cx="1456945" cy="374377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 cap="flat" cmpd="sng" w="2540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Reservations</a:t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5356328" y="3527271"/>
            <a:ext cx="1456945" cy="374377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 cap="flat" cmpd="sng" w="2540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Payments</a:t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5347922" y="4097075"/>
            <a:ext cx="1456945" cy="374377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 cap="flat" cmpd="sng" w="2540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 Bookings</a:t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5347921" y="4666879"/>
            <a:ext cx="1456945" cy="374377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 cap="flat" cmpd="sng" w="2540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Feedback</a:t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5365858" y="5222164"/>
            <a:ext cx="1456945" cy="374377"/>
          </a:xfrm>
          <a:prstGeom prst="roundRect">
            <a:avLst>
              <a:gd fmla="val 16667" name="adj"/>
            </a:avLst>
          </a:prstGeom>
          <a:solidFill>
            <a:srgbClr val="2F5496"/>
          </a:solidFill>
          <a:ln cap="flat" cmpd="sng" w="2540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Promotions</a:t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7622734" y="1677613"/>
            <a:ext cx="1810120" cy="458772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23F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7" name="Google Shape;127;p3"/>
          <p:cNvCxnSpPr/>
          <p:nvPr/>
        </p:nvCxnSpPr>
        <p:spPr>
          <a:xfrm>
            <a:off x="7624610" y="2272686"/>
            <a:ext cx="1808244" cy="0"/>
          </a:xfrm>
          <a:prstGeom prst="straightConnector1">
            <a:avLst/>
          </a:prstGeom>
          <a:noFill/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3"/>
          <p:cNvSpPr txBox="1"/>
          <p:nvPr/>
        </p:nvSpPr>
        <p:spPr>
          <a:xfrm>
            <a:off x="7622734" y="1775050"/>
            <a:ext cx="181012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-US" sz="2400" u="none" cap="none" strike="noStrike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utputs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7624716" y="2265865"/>
            <a:ext cx="1790705" cy="3970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Rental Confirmations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Reminders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Payment Receipts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Deposit Holds and Releases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 Card Payments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Promotional Offers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Rating</a:t>
            </a: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9953457" y="1675711"/>
            <a:ext cx="1806745" cy="458770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23F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9957168" y="1772100"/>
            <a:ext cx="1803032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400" u="none" cap="none" strike="noStrike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ustomers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7962743" y="1134507"/>
            <a:ext cx="1130100" cy="436800"/>
          </a:xfrm>
          <a:prstGeom prst="roundRect">
            <a:avLst>
              <a:gd fmla="val 16667" name="adj"/>
            </a:avLst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10269733" y="1133458"/>
            <a:ext cx="1130100" cy="436800"/>
          </a:xfrm>
          <a:prstGeom prst="roundRect">
            <a:avLst>
              <a:gd fmla="val 16667" name="adj"/>
            </a:avLst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9950082" y="2275977"/>
            <a:ext cx="1802396" cy="7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Renters</a:t>
            </a:r>
            <a:endParaRPr/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</a:t>
            </a:r>
            <a:endParaRPr/>
          </a:p>
        </p:txBody>
      </p:sp>
      <p:cxnSp>
        <p:nvCxnSpPr>
          <p:cNvPr id="135" name="Google Shape;135;p3"/>
          <p:cNvCxnSpPr/>
          <p:nvPr/>
        </p:nvCxnSpPr>
        <p:spPr>
          <a:xfrm>
            <a:off x="9951958" y="2268504"/>
            <a:ext cx="1808244" cy="0"/>
          </a:xfrm>
          <a:prstGeom prst="straightConnector1">
            <a:avLst/>
          </a:prstGeom>
          <a:noFill/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3"/>
          <p:cNvSpPr/>
          <p:nvPr/>
        </p:nvSpPr>
        <p:spPr>
          <a:xfrm>
            <a:off x="5980391" y="2766206"/>
            <a:ext cx="231219" cy="17855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2540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5989920" y="3328259"/>
            <a:ext cx="231219" cy="17855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2540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5980391" y="3899240"/>
            <a:ext cx="231219" cy="17855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2540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5980391" y="4485971"/>
            <a:ext cx="231219" cy="17855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2540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5989920" y="5043610"/>
            <a:ext cx="231219" cy="178554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2F5496"/>
          </a:solidFill>
          <a:ln cap="flat" cmpd="sng" w="25400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237e49472_0_131"/>
          <p:cNvSpPr txBox="1"/>
          <p:nvPr/>
        </p:nvSpPr>
        <p:spPr>
          <a:xfrm>
            <a:off x="0" y="10103"/>
            <a:ext cx="12192000" cy="5539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EzCars: User Roles by Business Group</a:t>
            </a:r>
            <a:endParaRPr b="1" i="0" sz="30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6" name="Google Shape;146;g30237e49472_0_131"/>
          <p:cNvGraphicFramePr/>
          <p:nvPr/>
        </p:nvGraphicFramePr>
        <p:xfrm>
          <a:off x="2442150" y="25574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{0D05DE94-A069-44B6-A604-40A08A68957C}</a:tableStyleId>
              </a:tblPr>
              <a:tblGrid>
                <a:gridCol w="2435900"/>
                <a:gridCol w="2435900"/>
                <a:gridCol w="2435900"/>
              </a:tblGrid>
              <a:tr h="59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Business Group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Roles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 Member Name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(Bus. Group Proxy)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7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Management Team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Manager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 Manager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Jitendra Rawat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Prithvi Karkera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61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Finance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Accountant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Charitha Gangaraju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50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Marketing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Marketing Manager,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Analyst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Avinash Bhavancheekar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Krupali Dangshiya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47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Advertisement Team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Social Media Manager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Bhavin Goswami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47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Customer Support Team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Technical Support Specialist,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Call Center Support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Sameera Shaik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Chandraharsha Kosuri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7" name="Google Shape;147;g30237e49472_0_131"/>
          <p:cNvSpPr txBox="1"/>
          <p:nvPr/>
        </p:nvSpPr>
        <p:spPr>
          <a:xfrm>
            <a:off x="2442150" y="933360"/>
            <a:ext cx="405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Users (Customers)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Subscribed Customers (Harsh Patel)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(Tarjanee Desai)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30237e49472_0_131"/>
          <p:cNvSpPr txBox="1"/>
          <p:nvPr/>
        </p:nvSpPr>
        <p:spPr>
          <a:xfrm>
            <a:off x="2442150" y="2188124"/>
            <a:ext cx="405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Users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2023-05-25T16:46:16Z</dcterms:created>
  <dc:creator>ycvfc@yahoo.com</dc:creator>
</cp:coreProperties>
</file>