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G7DYA9iJErLz9AcJEiHBHAvb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BE28C1-3196-48BA-906C-691BE3058139}">
  <a:tblStyle styleId="{BFBE28C1-3196-48BA-906C-691BE305813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3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39D8C4F9-F33F-B7EF-9C4B-BF296476C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4369B936-B955-D332-C06C-FF8200E3A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318738BB-69AE-B220-AB01-296A604F4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1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781642" y="2708257"/>
            <a:ext cx="1503600" cy="65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EzCars Application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781642" y="732506"/>
            <a:ext cx="1424400" cy="588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3AFE2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18941" y="530474"/>
            <a:ext cx="102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-12190" y="4514485"/>
            <a:ext cx="110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/>
          <p:nvPr/>
        </p:nvCxnSpPr>
        <p:spPr>
          <a:xfrm>
            <a:off x="1456200" y="733415"/>
            <a:ext cx="2953800" cy="198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9" name="Google Shape;59;p1"/>
          <p:cNvSpPr txBox="1"/>
          <p:nvPr/>
        </p:nvSpPr>
        <p:spPr>
          <a:xfrm rot="1955461">
            <a:off x="1860266" y="1267873"/>
            <a:ext cx="2093294" cy="40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-"/>
            </a:pPr>
            <a:r>
              <a:rPr lang="en-GB" sz="1100" b="0" i="0" u="none" strike="noStrike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Booking, payment, reviews, vehicle tracking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 rot="10800000">
            <a:off x="1289309" y="780457"/>
            <a:ext cx="2937000" cy="192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1" name="Google Shape;61;p1"/>
          <p:cNvCxnSpPr>
            <a:endCxn id="54" idx="1"/>
          </p:cNvCxnSpPr>
          <p:nvPr/>
        </p:nvCxnSpPr>
        <p:spPr>
          <a:xfrm rot="10800000" flipH="1">
            <a:off x="843142" y="3033607"/>
            <a:ext cx="2938500" cy="1196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Google Shape;62;p1"/>
          <p:cNvSpPr txBox="1"/>
          <p:nvPr/>
        </p:nvSpPr>
        <p:spPr>
          <a:xfrm rot="1963829">
            <a:off x="1367431" y="1695549"/>
            <a:ext cx="2251628" cy="57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GB" sz="1100" b="0" i="0" u="none" strike="noStrike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Authentication, 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 confirmation, vehicle location, rental history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>
            <a:stCxn id="55" idx="1"/>
            <a:endCxn id="54" idx="0"/>
          </p:cNvCxnSpPr>
          <p:nvPr/>
        </p:nvCxnSpPr>
        <p:spPr>
          <a:xfrm>
            <a:off x="4493842" y="1321406"/>
            <a:ext cx="39600" cy="1386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64" name="Google Shape;64;p1"/>
          <p:cNvSpPr txBox="1"/>
          <p:nvPr/>
        </p:nvSpPr>
        <p:spPr>
          <a:xfrm rot="5400000">
            <a:off x="4111684" y="1931913"/>
            <a:ext cx="1146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Payment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183847" y="1976112"/>
            <a:ext cx="288000" cy="2820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 flipH="1">
            <a:off x="5556800" y="2720036"/>
            <a:ext cx="378600" cy="3582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28429" y="82233"/>
            <a:ext cx="2953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EzCars Application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"/>
          <p:cNvGrpSpPr/>
          <p:nvPr/>
        </p:nvGrpSpPr>
        <p:grpSpPr>
          <a:xfrm>
            <a:off x="712932" y="66639"/>
            <a:ext cx="310892" cy="402957"/>
            <a:chOff x="935622" y="1852219"/>
            <a:chExt cx="414523" cy="537276"/>
          </a:xfrm>
        </p:grpSpPr>
        <p:sp>
          <p:nvSpPr>
            <p:cNvPr id="69" name="Google Shape;69;p1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6DA5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" name="Google Shape;70;p1"/>
            <p:cNvCxnSpPr>
              <a:stCxn id="69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1"/>
            <p:cNvCxnSpPr/>
            <p:nvPr/>
          </p:nvCxnSpPr>
          <p:spPr>
            <a:xfrm flipH="1">
              <a:off x="952201" y="2089260"/>
              <a:ext cx="173700" cy="9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1"/>
            <p:cNvCxnSpPr/>
            <p:nvPr/>
          </p:nvCxnSpPr>
          <p:spPr>
            <a:xfrm flipH="1">
              <a:off x="935622" y="2299195"/>
              <a:ext cx="173700" cy="9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1"/>
            <p:cNvCxnSpPr>
              <a:stCxn id="69" idx="4"/>
              <a:endCxn id="69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1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1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6" name="Google Shape;76;p1"/>
          <p:cNvGrpSpPr/>
          <p:nvPr/>
        </p:nvGrpSpPr>
        <p:grpSpPr>
          <a:xfrm>
            <a:off x="385408" y="4070895"/>
            <a:ext cx="310892" cy="402957"/>
            <a:chOff x="935622" y="1852219"/>
            <a:chExt cx="414523" cy="537276"/>
          </a:xfrm>
        </p:grpSpPr>
        <p:sp>
          <p:nvSpPr>
            <p:cNvPr id="77" name="Google Shape;77;p1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6DA5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"/>
            <p:cNvCxnSpPr>
              <a:stCxn id="77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1"/>
            <p:cNvCxnSpPr/>
            <p:nvPr/>
          </p:nvCxnSpPr>
          <p:spPr>
            <a:xfrm flipH="1">
              <a:off x="952201" y="2089260"/>
              <a:ext cx="173700" cy="9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1"/>
            <p:cNvCxnSpPr/>
            <p:nvPr/>
          </p:nvCxnSpPr>
          <p:spPr>
            <a:xfrm flipH="1">
              <a:off x="935622" y="2299195"/>
              <a:ext cx="173700" cy="9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Google Shape;81;p1"/>
            <p:cNvCxnSpPr>
              <a:stCxn id="77" idx="4"/>
              <a:endCxn id="77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1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1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4" name="Google Shape;84;p1"/>
          <p:cNvSpPr/>
          <p:nvPr/>
        </p:nvSpPr>
        <p:spPr>
          <a:xfrm>
            <a:off x="3892979" y="4291832"/>
            <a:ext cx="1424400" cy="588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3AFE2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Renters Insurance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"/>
          <p:cNvCxnSpPr/>
          <p:nvPr/>
        </p:nvCxnSpPr>
        <p:spPr>
          <a:xfrm flipH="1">
            <a:off x="4596384" y="3358957"/>
            <a:ext cx="8795" cy="88971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6" name="Google Shape;86;p1"/>
          <p:cNvSpPr/>
          <p:nvPr/>
        </p:nvSpPr>
        <p:spPr>
          <a:xfrm flipH="1">
            <a:off x="4638962" y="3420961"/>
            <a:ext cx="345859" cy="310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 rot="5400000">
            <a:off x="3620246" y="3491973"/>
            <a:ext cx="1069413" cy="75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Insurance request, Insurance Details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854879" y="1288191"/>
            <a:ext cx="1424400" cy="588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3AFE2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GPS Tracking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337111" y="2953785"/>
            <a:ext cx="1424400" cy="5889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3AFE2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Notification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>
            <a:stCxn id="54" idx="3"/>
            <a:endCxn id="88" idx="2"/>
          </p:cNvCxnSpPr>
          <p:nvPr/>
        </p:nvCxnSpPr>
        <p:spPr>
          <a:xfrm rot="10800000" flipH="1">
            <a:off x="5285242" y="1582507"/>
            <a:ext cx="1569600" cy="1451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cxnSp>
        <p:nvCxnSpPr>
          <p:cNvPr id="91" name="Google Shape;91;p1"/>
          <p:cNvCxnSpPr>
            <a:stCxn id="54" idx="3"/>
            <a:endCxn id="89" idx="2"/>
          </p:cNvCxnSpPr>
          <p:nvPr/>
        </p:nvCxnSpPr>
        <p:spPr>
          <a:xfrm>
            <a:off x="5285242" y="3033607"/>
            <a:ext cx="2052000" cy="214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2" name="Google Shape;92;p1"/>
          <p:cNvSpPr/>
          <p:nvPr/>
        </p:nvSpPr>
        <p:spPr>
          <a:xfrm>
            <a:off x="5551569" y="2201299"/>
            <a:ext cx="291900" cy="3039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 rot="-2672010">
            <a:off x="5594545" y="1505880"/>
            <a:ext cx="1146400" cy="5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details and Tracking 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 rot="323764">
            <a:off x="5867444" y="2600620"/>
            <a:ext cx="1435562" cy="57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confirmation,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 emails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/>
          <p:nvPr/>
        </p:nvCxnSpPr>
        <p:spPr>
          <a:xfrm flipH="1">
            <a:off x="940172" y="3293064"/>
            <a:ext cx="2851800" cy="1244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96" name="Google Shape;96;p1"/>
          <p:cNvSpPr txBox="1"/>
          <p:nvPr/>
        </p:nvSpPr>
        <p:spPr>
          <a:xfrm rot="-1463933">
            <a:off x="1432605" y="3918500"/>
            <a:ext cx="2209363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GB" sz="1100" b="0" i="0" u="none" strike="noStrike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Authentication, 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 bookings, payment records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 rot="-1253270">
            <a:off x="1120615" y="3262781"/>
            <a:ext cx="1971729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and access user accounts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E64ED33B-8909-2ACA-3605-742F8C6F2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>
            <a:extLst>
              <a:ext uri="{FF2B5EF4-FFF2-40B4-BE49-F238E27FC236}">
                <a16:creationId xmlns:a16="http://schemas.microsoft.com/office/drawing/2014/main" id="{C7458A6F-D187-C03D-CF39-F771A2EA52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 b="1"/>
              <a:t>System Interface Table</a:t>
            </a:r>
            <a:endParaRPr sz="1400" b="1"/>
          </a:p>
        </p:txBody>
      </p:sp>
      <p:graphicFrame>
        <p:nvGraphicFramePr>
          <p:cNvPr id="103" name="Google Shape;103;p2">
            <a:extLst>
              <a:ext uri="{FF2B5EF4-FFF2-40B4-BE49-F238E27FC236}">
                <a16:creationId xmlns:a16="http://schemas.microsoft.com/office/drawing/2014/main" id="{C9AF13AC-13E4-E3F2-2346-09D026386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862559"/>
              </p:ext>
            </p:extLst>
          </p:nvPr>
        </p:nvGraphicFramePr>
        <p:xfrm>
          <a:off x="65317" y="354562"/>
          <a:ext cx="8990923" cy="4788937"/>
        </p:xfrm>
        <a:graphic>
          <a:graphicData uri="http://schemas.openxmlformats.org/drawingml/2006/table">
            <a:tbl>
              <a:tblPr>
                <a:noFill/>
                <a:tableStyleId>{BFBE28C1-3196-48BA-906C-691BE3058139}</a:tableStyleId>
              </a:tblPr>
              <a:tblGrid>
                <a:gridCol w="4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4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b="1" u="none" strike="noStrike" cap="none"/>
                        <a:t>No</a:t>
                      </a:r>
                      <a:endParaRPr sz="1000" b="1" u="none" strike="noStrike" cap="none"/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b="1" u="none" strike="noStrike" cap="none" dirty="0"/>
                        <a:t>Description</a:t>
                      </a:r>
                      <a:endParaRPr sz="1000" b="1" u="none" strike="noStrike" cap="none" dirty="0"/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b="1" u="none" strike="noStrike" cap="none" dirty="0"/>
                        <a:t>Source</a:t>
                      </a:r>
                      <a:endParaRPr sz="1000" b="1" u="none" strike="noStrike" cap="none" dirty="0"/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b="1" u="none" strike="noStrike" cap="none"/>
                        <a:t>Target</a:t>
                      </a:r>
                      <a:endParaRPr sz="1000" b="1" u="none" strike="noStrike" cap="none"/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b="1" u="none" strike="noStrike" cap="none" dirty="0"/>
                        <a:t>Frequency</a:t>
                      </a:r>
                      <a:endParaRPr sz="1000" b="1" u="none" strike="noStrike" cap="none" dirty="0"/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b="1" u="none" strike="noStrike" cap="none" dirty="0"/>
                        <a:t>Validation</a:t>
                      </a:r>
                      <a:endParaRPr sz="1000" b="1" u="none" strike="noStrike" cap="none" dirty="0"/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/>
                        <a:t>1a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/>
                        <a:t>Confirms online payments for vehicle reservations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Payment Gateway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On Request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Transaction amounts against authorized limits; payment </a:t>
                      </a: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statuses confirmation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1b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/>
                        <a:t>Provides payment information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Payment Gateway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/>
                        <a:t>On Request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Transaction details, display confirmation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2a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</a:rPr>
                        <a:t>Sends real-time location updates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GPS Tracking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Real Time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Check for location accuracy; timeout on request responses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2b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</a:rPr>
                        <a:t>Retrieves GPS location and route information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GPS Tracking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Real Time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/>
                        <a:t>Data integrity checks; ensure response format is correct (latitude/longitude); verify successful data transmission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3a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Sends booking confirmation via email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Email Notification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Event-based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Email format validation 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3b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Confirm </a:t>
                      </a:r>
                      <a:r>
                        <a:rPr lang="en-GB" sz="1000"/>
                        <a:t>E</a:t>
                      </a:r>
                      <a:r>
                        <a:rPr lang="en-GB" sz="1000" u="none" strike="noStrike" cap="none"/>
                        <a:t>mail notifications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Email Notification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On Demand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Email </a:t>
                      </a: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success sending check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4a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Provides confirmation of renters insurance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Insurance Provider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On Demand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dirty="0"/>
                        <a:t>P</a:t>
                      </a:r>
                      <a:r>
                        <a:rPr lang="en-GB" sz="1000" u="none" strike="noStrike" cap="none" dirty="0"/>
                        <a:t>olicy confirmation</a:t>
                      </a:r>
                      <a:endParaRPr sz="10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/>
                        <a:t>4b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Send renters insurance details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EZ Cars Application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/>
                        <a:t>Insurance Provider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</a:rPr>
                        <a:t>Event-based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000" u="none" strike="noStrike" cap="none" dirty="0">
                          <a:solidFill>
                            <a:schemeClr val="dk1"/>
                          </a:solidFill>
                        </a:rPr>
                        <a:t>Policy selection details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370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228</Words>
  <Application>Microsoft Macintosh PowerPoint</Application>
  <PresentationFormat>On-screen Show (16:9)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System Interface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Tarjanee Desai</cp:lastModifiedBy>
  <cp:revision>2</cp:revision>
  <dcterms:modified xsi:type="dcterms:W3CDTF">2024-10-03T23:29:18Z</dcterms:modified>
</cp:coreProperties>
</file>