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a+YOb+VQU2GA7Wc0LbUb1YtAb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782875" y="1251875"/>
            <a:ext cx="1809600" cy="33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GB" sz="1500"/>
              <a:t>Application: EzCars</a:t>
            </a:r>
            <a:br>
              <a:rPr b="1" lang="en-GB" sz="1500"/>
            </a:br>
            <a:r>
              <a:rPr b="1" lang="en-GB" sz="1500"/>
              <a:t>Type: Application Architecture</a:t>
            </a:r>
            <a:br>
              <a:rPr b="1" lang="en-GB" sz="1500"/>
            </a:br>
            <a:r>
              <a:rPr b="1" lang="en-GB" sz="1500"/>
              <a:t>View: Logical View</a:t>
            </a:r>
            <a:br>
              <a:rPr b="1" lang="en-GB" sz="1500"/>
            </a:br>
            <a:r>
              <a:rPr b="1" lang="en-GB" sz="1500"/>
              <a:t>Style: Layered Architecture Pattern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2" name="Google Shape;92;p1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 flipH="1" rot="10800000">
            <a:off x="141675" y="1071325"/>
            <a:ext cx="815400" cy="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6" name="Google Shape;96;p1"/>
          <p:cNvSpPr/>
          <p:nvPr/>
        </p:nvSpPr>
        <p:spPr>
          <a:xfrm>
            <a:off x="1290221" y="2739522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Browser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042675" y="1321450"/>
            <a:ext cx="135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Authorization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"/>
          <p:cNvCxnSpPr/>
          <p:nvPr/>
        </p:nvCxnSpPr>
        <p:spPr>
          <a:xfrm flipH="1" rot="10800000">
            <a:off x="6659850" y="2947875"/>
            <a:ext cx="230700" cy="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75" y="1992474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0" y="2571752"/>
            <a:ext cx="975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850" y="342549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55925" y="4030150"/>
            <a:ext cx="78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>
            <a:stCxn id="96" idx="1"/>
            <a:endCxn id="100" idx="3"/>
          </p:cNvCxnSpPr>
          <p:nvPr/>
        </p:nvCxnSpPr>
        <p:spPr>
          <a:xfrm rot="10800000">
            <a:off x="701621" y="2294772"/>
            <a:ext cx="5886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2585025" y="2945675"/>
            <a:ext cx="2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>
            <a:off x="3065273" y="1873079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 Management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3065260" y="2424692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&amp; Filter Logic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065285" y="2991179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Confirmation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65273" y="3527917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&amp; Rating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075075" y="4064650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4840275" y="1251875"/>
            <a:ext cx="1809600" cy="33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</a:t>
            </a: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 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 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Data</a:t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Pricing Information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5132475" y="4098725"/>
            <a:ext cx="1294800" cy="469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Availability Schedules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6897675" y="1251875"/>
            <a:ext cx="2113800" cy="33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Gateways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7049775" y="2109463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Maps API</a:t>
            </a:r>
            <a:endParaRPr/>
          </a:p>
        </p:txBody>
      </p:sp>
      <p:sp>
        <p:nvSpPr>
          <p:cNvPr id="122" name="Google Shape;122;p1"/>
          <p:cNvSpPr/>
          <p:nvPr/>
        </p:nvSpPr>
        <p:spPr>
          <a:xfrm>
            <a:off x="7049775" y="2692363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Services (AWS )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049775" y="3275263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Service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7055550" y="3858175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 &amp; Delivery Pipeline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"/>
          <p:cNvCxnSpPr>
            <a:stCxn id="96" idx="1"/>
            <a:endCxn id="102" idx="3"/>
          </p:cNvCxnSpPr>
          <p:nvPr/>
        </p:nvCxnSpPr>
        <p:spPr>
          <a:xfrm flipH="1">
            <a:off x="640121" y="2950872"/>
            <a:ext cx="650100" cy="7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1115100" y="893875"/>
            <a:ext cx="6913800" cy="419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3019279" y="231322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</a:t>
            </a: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EzCars</a:t>
            </a:r>
            <a:b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275" y="1000675"/>
            <a:ext cx="6201452" cy="39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</dc:creator>
</cp:coreProperties>
</file>