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d1CBIzZFHX+25CABFIegFMHHR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EzCars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Profile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Vehicle 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Booking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 Payment and Ratings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60;p1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62" name="Google Shape;62;p1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Promotions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64;p1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65" name="Google Shape;65;p1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Tarjanee Desai / Harsh Patel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2910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Bhavin Goswami / Krupali Dangshiya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011300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Avinash Bhavancheekar / Prithvi Karkera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Charitha Gangaraju / Jitendra Rawat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4209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Chandraharsha Kosuri / Shaik Sameera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946563" y="290951"/>
            <a:ext cx="4660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EzCars: Functional Decomposition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p2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2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" name="Google Shape;80;p2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2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Vehicle Search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Profile Management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 Payment and Ratings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EzCars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33775" y="1313938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Book Vehicle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5075550" y="1117776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Create/Modify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2"/>
          <p:cNvSpPr txBox="1"/>
          <p:nvPr/>
        </p:nvSpPr>
        <p:spPr>
          <a:xfrm>
            <a:off x="6397950" y="120371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Account Summary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407425" y="127888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Search Vehicles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Promotions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2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Booking Management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 rot="10800000">
            <a:off x="1737525" y="2112164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2"/>
          <p:cNvCxnSpPr/>
          <p:nvPr/>
        </p:nvCxnSpPr>
        <p:spPr>
          <a:xfrm rot="10800000">
            <a:off x="5431975" y="161037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5" name="Google Shape;95;p2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3425345" y="242297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9" name="Google Shape;99;p2"/>
          <p:cNvSpPr txBox="1"/>
          <p:nvPr/>
        </p:nvSpPr>
        <p:spPr>
          <a:xfrm>
            <a:off x="4305138" y="2837167"/>
            <a:ext cx="1256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View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Booking Summary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00487" y="2826663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Create Deal/Event Post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697375" y="1601617"/>
            <a:ext cx="1509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Send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Reminder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099589" y="1792892"/>
            <a:ext cx="9786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/>
              <a:t>View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Vehicle Information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>
            <a:off x="4578525" y="34614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1438174" y="3483412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5431975" y="3892680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Post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rating/review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2"/>
          <p:cNvSpPr txBox="1"/>
          <p:nvPr/>
        </p:nvSpPr>
        <p:spPr>
          <a:xfrm>
            <a:off x="7048675" y="181356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Access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3951950" y="1899692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2"/>
          <p:cNvSpPr txBox="1"/>
          <p:nvPr/>
        </p:nvSpPr>
        <p:spPr>
          <a:xfrm>
            <a:off x="4201501" y="1886728"/>
            <a:ext cx="1463674" cy="34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</a:t>
            </a:r>
            <a:r>
              <a:rPr lang="en" sz="1100"/>
              <a:t>e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Vehicles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213713" y="3779694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View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History and Statistical Data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 rot="10800000">
            <a:off x="2157975" y="37823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"/>
          <p:cNvSpPr txBox="1"/>
          <p:nvPr/>
        </p:nvSpPr>
        <p:spPr>
          <a:xfrm>
            <a:off x="3311550" y="385633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493816" y="90063"/>
            <a:ext cx="309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EzCars : </a:t>
            </a:r>
            <a:r>
              <a:rPr lang="en" sz="1800"/>
              <a:t>Fishbone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cxnSp>
        <p:nvCxnSpPr>
          <p:cNvPr id="115" name="Google Shape;115;p2"/>
          <p:cNvCxnSpPr/>
          <p:nvPr/>
        </p:nvCxnSpPr>
        <p:spPr>
          <a:xfrm rot="10800000">
            <a:off x="1065275" y="251823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16" name="Google Shape;116;p2"/>
          <p:cNvSpPr txBox="1"/>
          <p:nvPr/>
        </p:nvSpPr>
        <p:spPr>
          <a:xfrm>
            <a:off x="697425" y="2059930"/>
            <a:ext cx="1509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View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Reminder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Tarjanee Desai</cp:lastModifiedBy>
  <cp:revision>1</cp:revision>
  <dcterms:modified xsi:type="dcterms:W3CDTF">2024-10-04T14:50:10Z</dcterms:modified>
</cp:coreProperties>
</file>