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9" r:id="rId10"/>
    <p:sldId id="265" r:id="rId11"/>
    <p:sldId id="266" r:id="rId12"/>
  </p:sldIdLst>
  <p:sldSz cx="12192000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4B07C-F967-4675-BDB9-91D8B656B91C}">
  <a:tblStyle styleId="{0294B07C-F967-4675-BDB9-91D8B656B91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315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87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65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3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1859426" y="1893212"/>
            <a:ext cx="92611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-US" sz="4500" dirty="0">
                <a:latin typeface="Arial"/>
                <a:ea typeface="Arial"/>
                <a:cs typeface="Arial"/>
                <a:sym typeface="Arial"/>
              </a:rPr>
              <a:t>Enterprise Resource Planning</a:t>
            </a:r>
            <a:endParaRPr sz="4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3896701" y="3694319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Deliverable </a:t>
            </a:r>
            <a:r>
              <a:rPr lang="en-US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9377825" y="4064434"/>
            <a:ext cx="250959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Kritin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Kondru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Kimaya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Gado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Romit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Zunjarro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Bhushan Navgire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Gowthami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Mittameeda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942017" y="347298"/>
            <a:ext cx="10018713" cy="60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US" sz="3600" dirty="0"/>
              <a:t>Test Cases</a:t>
            </a:r>
            <a:endParaRPr sz="3600" dirty="0"/>
          </a:p>
        </p:txBody>
      </p:sp>
      <p:graphicFrame>
        <p:nvGraphicFramePr>
          <p:cNvPr id="198" name="Google Shape;198;p28"/>
          <p:cNvGraphicFramePr/>
          <p:nvPr>
            <p:extLst>
              <p:ext uri="{D42A27DB-BD31-4B8C-83A1-F6EECF244321}">
                <p14:modId xmlns:p14="http://schemas.microsoft.com/office/powerpoint/2010/main" val="3855787165"/>
              </p:ext>
            </p:extLst>
          </p:nvPr>
        </p:nvGraphicFramePr>
        <p:xfrm>
          <a:off x="942017" y="1153120"/>
          <a:ext cx="10018725" cy="5222330"/>
        </p:xfrm>
        <a:graphic>
          <a:graphicData uri="http://schemas.openxmlformats.org/drawingml/2006/table">
            <a:tbl>
              <a:tblPr firstRow="1" bandRow="1">
                <a:noFill/>
                <a:tableStyleId>{0294B07C-F967-4675-BDB9-91D8B656B91C}</a:tableStyleId>
              </a:tblPr>
              <a:tblGrid>
                <a:gridCol w="11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Test Cases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Type- Negative/ Positive Test Case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Verify</a:t>
                      </a:r>
                      <a:r>
                        <a:rPr lang="en-IN" sz="1800" baseline="0" dirty="0" smtClean="0"/>
                        <a:t> if user is logged in with valid credentials, then he gets to see all functional modules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dirty="0" smtClean="0"/>
                        <a:t>Verify if user enters  wrong credentials,</a:t>
                      </a:r>
                      <a:r>
                        <a:rPr lang="en-US" sz="1800" baseline="0" dirty="0" smtClean="0"/>
                        <a:t> then he should no be able to access employee module.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Verify when</a:t>
                      </a:r>
                      <a:r>
                        <a:rPr lang="en-IN" sz="1800" baseline="0" dirty="0" smtClean="0"/>
                        <a:t> user clicks on HR module, he get to see list of employee.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Positive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Verify</a:t>
                      </a:r>
                      <a:r>
                        <a:rPr lang="en-US" sz="1800" baseline="0" dirty="0" smtClean="0"/>
                        <a:t> if user can access the add functionality</a:t>
                      </a: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Verify if user click’s on add, is redirected</a:t>
                      </a:r>
                      <a:r>
                        <a:rPr lang="en-US" sz="1800" baseline="0" dirty="0" smtClean="0"/>
                        <a:t> to Add employee form that contains required field’s.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Verify</a:t>
                      </a:r>
                      <a:r>
                        <a:rPr lang="en-IN" sz="1800" baseline="0" dirty="0" smtClean="0"/>
                        <a:t> if user is able to use Update and Delete functionality from the Employee present in the List.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dirty="0" smtClean="0"/>
                        <a:t>Verify</a:t>
                      </a:r>
                      <a:r>
                        <a:rPr lang="en-US" sz="1800" baseline="0" dirty="0" smtClean="0"/>
                        <a:t> if on clicking update, user is redirected to Employee form with existing information and should be able to update it.</a:t>
                      </a:r>
                      <a:r>
                        <a:rPr lang="en-US" sz="1800" dirty="0"/>
                        <a:t>	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Positive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IN" dirty="0" smtClean="0"/>
                        <a:t>Verify </a:t>
                      </a:r>
                      <a:r>
                        <a:rPr lang="en-IN" smtClean="0"/>
                        <a:t>if user get’s </a:t>
                      </a:r>
                      <a:r>
                        <a:rPr lang="en-IN" dirty="0" smtClean="0"/>
                        <a:t>to see updated list after performing add, update and delete operation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Positive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6196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472" y="1856850"/>
            <a:ext cx="4121876" cy="309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718685" y="247841"/>
            <a:ext cx="9337242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en-US" sz="2300" b="1" dirty="0">
                <a:latin typeface="Arial"/>
                <a:ea typeface="Arial"/>
                <a:cs typeface="Arial"/>
                <a:sym typeface="Arial"/>
              </a:rPr>
              <a:t>Product Backlog, Sprint Backlog and User Stories </a:t>
            </a: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1"/>
          <p:cNvGraphicFramePr/>
          <p:nvPr>
            <p:extLst>
              <p:ext uri="{D42A27DB-BD31-4B8C-83A1-F6EECF244321}">
                <p14:modId xmlns:p14="http://schemas.microsoft.com/office/powerpoint/2010/main" val="558145248"/>
              </p:ext>
            </p:extLst>
          </p:nvPr>
        </p:nvGraphicFramePr>
        <p:xfrm>
          <a:off x="2063247" y="1642872"/>
          <a:ext cx="8620700" cy="2844460"/>
        </p:xfrm>
        <a:graphic>
          <a:graphicData uri="http://schemas.openxmlformats.org/drawingml/2006/table">
            <a:tbl>
              <a:tblPr firstRow="1" bandRow="1">
                <a:noFill/>
                <a:tableStyleId>{0294B07C-F967-4675-BDB9-91D8B656B91C}</a:tableStyleId>
              </a:tblPr>
              <a:tblGrid>
                <a:gridCol w="574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rbel"/>
                        <a:buNone/>
                      </a:pPr>
                      <a:r>
                        <a:rPr lang="en-US" sz="2400" u="none" strike="noStrike" cap="none" dirty="0"/>
                        <a:t>SPRINTS</a:t>
                      </a:r>
                      <a:endParaRPr sz="2400" u="none" strike="noStrike" cap="none" dirty="0"/>
                    </a:p>
                  </a:txBody>
                  <a:tcPr marL="137150" marR="137150" marT="137150" marB="13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 dirty="0"/>
                        <a:t>Sprint 1 - Web Module and Dash Board </a:t>
                      </a:r>
                      <a:r>
                        <a:rPr lang="en-US" sz="1800" u="none" strike="noStrike" cap="none" dirty="0" smtClean="0"/>
                        <a:t>Module</a:t>
                      </a:r>
                      <a:r>
                        <a:rPr lang="en-US" sz="1800" i="1" u="none" strike="noStrike" cap="none" dirty="0" smtClean="0"/>
                        <a:t> </a:t>
                      </a:r>
                      <a:endParaRPr sz="1800" b="1" u="none" strike="noStrike" cap="none" dirty="0">
                        <a:solidFill>
                          <a:srgbClr val="2791A6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rgbClr val="7F7F7F"/>
                          </a:solidFill>
                        </a:rPr>
                        <a:t>Status: Completed</a:t>
                      </a:r>
                      <a:endParaRPr sz="1800" b="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Sprint 2 – Human Resource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rgbClr val="7F7F7F"/>
                          </a:solidFill>
                        </a:rPr>
                        <a:t>Status: Completed</a:t>
                      </a:r>
                      <a:endParaRPr sz="1800" b="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Sprint 3 – Inventory </a:t>
                      </a:r>
                      <a:r>
                        <a:rPr lang="en-US" sz="1800" u="none" strike="noStrike" cap="none" dirty="0" smtClean="0"/>
                        <a:t>Management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rgbClr val="7F7F7F"/>
                          </a:solidFill>
                        </a:rPr>
                        <a:t>Status: In progress</a:t>
                      </a:r>
                      <a:endParaRPr sz="1800" b="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Sprint 4 – Sales </a:t>
                      </a:r>
                      <a:r>
                        <a:rPr lang="en-US" sz="1800" u="none" strike="noStrike" cap="none" dirty="0" smtClean="0"/>
                        <a:t>Module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rgbClr val="7F7F7F"/>
                          </a:solidFill>
                        </a:rPr>
                        <a:t>Status: Not Started</a:t>
                      </a:r>
                      <a:endParaRPr sz="1800" b="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336527" y="1620400"/>
            <a:ext cx="10018713" cy="8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b="1" dirty="0"/>
              <a:t>Sprint </a:t>
            </a:r>
            <a:r>
              <a:rPr lang="en-US" sz="2400" b="1" dirty="0" smtClean="0"/>
              <a:t>[1] </a:t>
            </a:r>
            <a:r>
              <a:rPr lang="en-US" sz="2400" b="1" dirty="0"/>
              <a:t>| </a:t>
            </a:r>
            <a:r>
              <a:rPr lang="en-US" sz="2400" b="1" dirty="0" smtClean="0"/>
              <a:t>Login/Sign-up and Dashboard </a:t>
            </a:r>
            <a:r>
              <a:rPr lang="en-US" sz="2400" b="1" dirty="0"/>
              <a:t>Module </a:t>
            </a: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>Status </a:t>
            </a:r>
            <a:r>
              <a:rPr lang="en-US" sz="2400" b="1" dirty="0"/>
              <a:t>: Completed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sz="2000" b="1" dirty="0"/>
          </a:p>
        </p:txBody>
      </p:sp>
      <p:sp>
        <p:nvSpPr>
          <p:cNvPr id="162" name="Google Shape;162;p22"/>
          <p:cNvSpPr txBox="1"/>
          <p:nvPr/>
        </p:nvSpPr>
        <p:spPr>
          <a:xfrm>
            <a:off x="1960969" y="2021027"/>
            <a:ext cx="898412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 the 1</a:t>
            </a:r>
            <a:r>
              <a:rPr lang="en-US" sz="2800" baseline="3000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280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sprint we completed login/sign-up and dashboard module.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3" name="Google Shape;163;p22" descr="Image result for login transparent 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8985" y="3880348"/>
            <a:ext cx="2827770" cy="297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308818" y="1101437"/>
            <a:ext cx="10018713" cy="80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b="1" dirty="0"/>
              <a:t>Sprint </a:t>
            </a:r>
            <a:r>
              <a:rPr lang="en-US" sz="2400" b="1" dirty="0" smtClean="0"/>
              <a:t>[2] </a:t>
            </a:r>
            <a:r>
              <a:rPr lang="en-US" sz="2400" b="1" dirty="0"/>
              <a:t>| </a:t>
            </a:r>
            <a:r>
              <a:rPr lang="en-US" sz="2400" b="1" dirty="0" smtClean="0"/>
              <a:t>Employee Module  </a:t>
            </a:r>
            <a:br>
              <a:rPr lang="en-US" sz="2400" b="1" dirty="0" smtClean="0"/>
            </a:br>
            <a:r>
              <a:rPr lang="en-US" sz="2400" b="1" dirty="0" smtClean="0"/>
              <a:t>Status </a:t>
            </a:r>
            <a:r>
              <a:rPr lang="en-US" sz="2400" b="1" dirty="0"/>
              <a:t>: Completed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sz="2000" b="1" dirty="0"/>
          </a:p>
        </p:txBody>
      </p:sp>
      <p:sp>
        <p:nvSpPr>
          <p:cNvPr id="162" name="Google Shape;162;p22"/>
          <p:cNvSpPr txBox="1"/>
          <p:nvPr/>
        </p:nvSpPr>
        <p:spPr>
          <a:xfrm>
            <a:off x="2099514" y="1799355"/>
            <a:ext cx="898412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Bein</a:t>
            </a:r>
            <a:r>
              <a:rPr lang="en-US" sz="200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 an authentic user, product owner must be able to manage employee’s. Managing employee’s  include: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Adding a new employee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Deleting an existing employee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Updating information of existing employee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orbel"/>
              <a:sym typeface="Corbe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The employee information contained in the system include: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First name and Last name of Employee.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Position on which he is going to be appointed.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Manager which he is going to work under.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Working Hours.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Salary of Employee.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orbel"/>
                <a:sym typeface="Corbel"/>
              </a:rPr>
              <a:t>Contact Details of Employee.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</p:txBody>
      </p:sp>
      <p:pic>
        <p:nvPicPr>
          <p:cNvPr id="163" name="Google Shape;163;p22" descr="Image result for login transparent 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8985" y="3880348"/>
            <a:ext cx="2827770" cy="2977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5526784" y="855445"/>
            <a:ext cx="249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3" y="2071814"/>
            <a:ext cx="10058400" cy="2635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5231220" y="698426"/>
            <a:ext cx="249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781430"/>
            <a:ext cx="10058400" cy="401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91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Product Backlog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idx="1"/>
          </p:nvPr>
        </p:nvSpPr>
        <p:spPr>
          <a:xfrm>
            <a:off x="766618" y="1597891"/>
            <a:ext cx="10736405" cy="41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96B10"/>
              </a:buClr>
              <a:buSzPts val="3480"/>
              <a:buNone/>
            </a:pPr>
            <a:r>
              <a:rPr lang="en-US" b="1" i="1" dirty="0"/>
              <a:t>User Story [Status: completed] 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</a:t>
            </a:r>
            <a:r>
              <a:rPr lang="en-US" dirty="0" smtClean="0"/>
              <a:t>an authentic user, </a:t>
            </a:r>
            <a:r>
              <a:rPr lang="en-US" dirty="0"/>
              <a:t>I should be able to </a:t>
            </a:r>
            <a:r>
              <a:rPr lang="en-US" dirty="0" smtClean="0"/>
              <a:t>add employee </a:t>
            </a:r>
            <a:r>
              <a:rPr lang="en-US" dirty="0"/>
              <a:t>into the </a:t>
            </a:r>
            <a:r>
              <a:rPr lang="en-US" dirty="0" smtClean="0"/>
              <a:t>system.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B96B10"/>
              </a:buClr>
              <a:buSzPts val="3480"/>
              <a:buNone/>
            </a:pPr>
            <a:r>
              <a:rPr lang="en-US" b="1" i="1" dirty="0"/>
              <a:t>User Story[Status: completed]: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an </a:t>
            </a:r>
            <a:r>
              <a:rPr lang="en-US" dirty="0" smtClean="0"/>
              <a:t>authentic </a:t>
            </a:r>
            <a:r>
              <a:rPr lang="en-US" dirty="0"/>
              <a:t>user, I should be able to </a:t>
            </a:r>
            <a:r>
              <a:rPr lang="en-US" dirty="0" smtClean="0"/>
              <a:t>delete employee from the system.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B96B10"/>
              </a:buClr>
              <a:buSzPts val="3480"/>
              <a:buNone/>
            </a:pPr>
            <a:r>
              <a:rPr lang="en-US" b="1" i="1" dirty="0"/>
              <a:t>User Story[Status: completed]: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a </a:t>
            </a:r>
            <a:r>
              <a:rPr lang="en-US" dirty="0" smtClean="0"/>
              <a:t>authentic </a:t>
            </a:r>
            <a:r>
              <a:rPr lang="en-US" dirty="0"/>
              <a:t>user, I should be able </a:t>
            </a:r>
            <a:r>
              <a:rPr lang="en-US" dirty="0" smtClean="0"/>
              <a:t>to view the list of employees.</a:t>
            </a:r>
          </a:p>
          <a:p>
            <a:pPr marL="0" lvl="0" indent="0">
              <a:spcBef>
                <a:spcPts val="1080"/>
              </a:spcBef>
              <a:spcAft>
                <a:spcPts val="0"/>
              </a:spcAft>
              <a:buClr>
                <a:srgbClr val="B96B10"/>
              </a:buClr>
              <a:buSzPts val="3480"/>
              <a:buNone/>
            </a:pPr>
            <a:r>
              <a:rPr lang="en-US" b="1" i="1" dirty="0"/>
              <a:t>User Story[Status: completed]:</a:t>
            </a:r>
            <a:endParaRPr lang="en-US" dirty="0"/>
          </a:p>
          <a:p>
            <a:pPr marL="0" lvl="0" indent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a registered user, </a:t>
            </a:r>
            <a:r>
              <a:rPr lang="en-US" dirty="0" smtClean="0"/>
              <a:t>whenever there need’s to be change in the employee details, I should be able update the information in system.</a:t>
            </a:r>
            <a:endParaRPr lang="en-US"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91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Upcoming Sprint’s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1401183" y="979055"/>
            <a:ext cx="10018713" cy="41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Clr>
                <a:srgbClr val="B96B10"/>
              </a:buClr>
              <a:buSzPts val="3480"/>
              <a:buChar char="•"/>
            </a:pPr>
            <a:r>
              <a:rPr lang="en-US" b="1" i="1" dirty="0" smtClean="0"/>
              <a:t>Sprint </a:t>
            </a:r>
            <a:r>
              <a:rPr lang="en-US" b="1" i="1" dirty="0"/>
              <a:t>3: User Story[Status: not yet started]: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a user, I should be able to manage Inventory related information.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Clr>
                <a:srgbClr val="B96B10"/>
              </a:buClr>
              <a:buSzPts val="3480"/>
              <a:buChar char="•"/>
            </a:pPr>
            <a:r>
              <a:rPr lang="en-US" b="1" i="1" dirty="0"/>
              <a:t>Sprint </a:t>
            </a:r>
            <a:r>
              <a:rPr lang="en-US" b="1" i="1" dirty="0" smtClean="0"/>
              <a:t>4:User </a:t>
            </a:r>
            <a:r>
              <a:rPr lang="en-US" b="1" i="1" dirty="0"/>
              <a:t>Story[Status: not yet started]: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dirty="0"/>
              <a:t>As a user, I should be able to manage sales record 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" y="252919"/>
            <a:ext cx="11931988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4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484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Corbel</vt:lpstr>
      <vt:lpstr>Century Gothic</vt:lpstr>
      <vt:lpstr>Wingdings 3</vt:lpstr>
      <vt:lpstr>Noto Sans Symbols</vt:lpstr>
      <vt:lpstr>Arial</vt:lpstr>
      <vt:lpstr>Calibri</vt:lpstr>
      <vt:lpstr>Slice</vt:lpstr>
      <vt:lpstr>Enterprise Resource Planning</vt:lpstr>
      <vt:lpstr>Product Backlog, Sprint Backlog and User Stories </vt:lpstr>
      <vt:lpstr>Sprint [1] | Login/Sign-up and Dashboard Module   Status : Completed    </vt:lpstr>
      <vt:lpstr>Sprint [2] | Employee Module   Status : Completed    </vt:lpstr>
      <vt:lpstr>PowerPoint Presentation</vt:lpstr>
      <vt:lpstr>PowerPoint Presentation</vt:lpstr>
      <vt:lpstr>Product Backlog</vt:lpstr>
      <vt:lpstr>Upcoming Sprint’s</vt:lpstr>
      <vt:lpstr>PowerPoint Presentation</vt:lpstr>
      <vt:lpstr>Test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Resource Planning</dc:title>
  <dc:creator>Bhushan Navgire</dc:creator>
  <cp:lastModifiedBy>Bhushan Navgire</cp:lastModifiedBy>
  <cp:revision>27</cp:revision>
  <dcterms:modified xsi:type="dcterms:W3CDTF">2019-03-26T22:09:19Z</dcterms:modified>
</cp:coreProperties>
</file>