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7" r:id="rId4"/>
    <p:sldId id="295" r:id="rId5"/>
    <p:sldId id="280" r:id="rId6"/>
    <p:sldId id="281" r:id="rId7"/>
    <p:sldId id="286" r:id="rId8"/>
    <p:sldId id="287" r:id="rId9"/>
    <p:sldId id="289" r:id="rId10"/>
    <p:sldId id="292" r:id="rId11"/>
    <p:sldId id="260" r:id="rId12"/>
    <p:sldId id="274" r:id="rId13"/>
    <p:sldId id="296" r:id="rId14"/>
    <p:sldId id="293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8DF3C-98D0-9046-A31E-90F1C82EFFCA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D5D99-1FAE-C049-9CA3-DB66F91486DA}">
      <dgm:prSet phldrT="[Text]" custT="1"/>
      <dgm:spPr/>
      <dgm:t>
        <a:bodyPr/>
        <a:lstStyle/>
        <a:p>
          <a:pPr algn="ctr"/>
          <a:r>
            <a:rPr lang="en-US" sz="1200" b="1" dirty="0">
              <a:latin typeface="Candara" panose="020E0502030303020204" pitchFamily="34" charset="0"/>
            </a:rPr>
            <a:t>Sprint 1</a:t>
          </a:r>
        </a:p>
      </dgm:t>
    </dgm:pt>
    <dgm:pt modelId="{A05F3866-1F3C-E248-B01E-722D9BD90B82}" type="parTrans" cxnId="{ACB6A4A1-1C9F-E04E-BDAA-277E0CE2ACA2}">
      <dgm:prSet/>
      <dgm:spPr/>
      <dgm:t>
        <a:bodyPr/>
        <a:lstStyle/>
        <a:p>
          <a:endParaRPr lang="en-US"/>
        </a:p>
      </dgm:t>
    </dgm:pt>
    <dgm:pt modelId="{28BF4E9B-20E7-8F4F-AF32-F539B3D5A77A}" type="sibTrans" cxnId="{ACB6A4A1-1C9F-E04E-BDAA-277E0CE2ACA2}">
      <dgm:prSet/>
      <dgm:spPr/>
      <dgm:t>
        <a:bodyPr/>
        <a:lstStyle/>
        <a:p>
          <a:endParaRPr lang="en-US"/>
        </a:p>
      </dgm:t>
    </dgm:pt>
    <dgm:pt modelId="{97AB901C-F0D8-EF4B-BDB9-23456AD43D5A}">
      <dgm:prSet phldrT="[Text]"/>
      <dgm:spPr/>
      <dgm:t>
        <a:bodyPr/>
        <a:lstStyle/>
        <a:p>
          <a:pPr algn="l"/>
          <a:r>
            <a:rPr lang="en-US" dirty="0">
              <a:latin typeface="Candara" panose="020E0502030303020204" pitchFamily="34" charset="0"/>
            </a:rPr>
            <a:t>UI development and Gathering images and Videos</a:t>
          </a:r>
        </a:p>
      </dgm:t>
    </dgm:pt>
    <dgm:pt modelId="{84E66525-8179-A64E-8BC3-25072F4574EB}" type="parTrans" cxnId="{EE91745F-383F-8F44-BA5A-DFD7D14AB178}">
      <dgm:prSet/>
      <dgm:spPr/>
      <dgm:t>
        <a:bodyPr/>
        <a:lstStyle/>
        <a:p>
          <a:endParaRPr lang="en-US"/>
        </a:p>
      </dgm:t>
    </dgm:pt>
    <dgm:pt modelId="{4E5021F1-4AC5-254A-BA9E-B851F591519D}" type="sibTrans" cxnId="{EE91745F-383F-8F44-BA5A-DFD7D14AB178}">
      <dgm:prSet/>
      <dgm:spPr/>
      <dgm:t>
        <a:bodyPr/>
        <a:lstStyle/>
        <a:p>
          <a:endParaRPr lang="en-US"/>
        </a:p>
      </dgm:t>
    </dgm:pt>
    <dgm:pt modelId="{57432C80-DAD8-F54A-B654-4BE772774DE4}">
      <dgm:prSet phldrT="[Text]" custT="1"/>
      <dgm:spPr/>
      <dgm:t>
        <a:bodyPr/>
        <a:lstStyle/>
        <a:p>
          <a:r>
            <a:rPr lang="en-US" sz="1200" b="1" dirty="0">
              <a:latin typeface="Candara" panose="020E0502030303020204" pitchFamily="34" charset="0"/>
            </a:rPr>
            <a:t>Sprint 2</a:t>
          </a:r>
        </a:p>
      </dgm:t>
    </dgm:pt>
    <dgm:pt modelId="{9C13376A-C686-8D48-89C6-5DB53CB6F16D}" type="parTrans" cxnId="{348DE547-3CE8-264B-BBD7-682F2EBCA1EF}">
      <dgm:prSet/>
      <dgm:spPr/>
      <dgm:t>
        <a:bodyPr/>
        <a:lstStyle/>
        <a:p>
          <a:endParaRPr lang="en-US"/>
        </a:p>
      </dgm:t>
    </dgm:pt>
    <dgm:pt modelId="{DA33B503-B938-2542-ACFB-0EA36FA9B9DB}" type="sibTrans" cxnId="{348DE547-3CE8-264B-BBD7-682F2EBCA1EF}">
      <dgm:prSet/>
      <dgm:spPr/>
      <dgm:t>
        <a:bodyPr/>
        <a:lstStyle/>
        <a:p>
          <a:endParaRPr lang="en-US"/>
        </a:p>
      </dgm:t>
    </dgm:pt>
    <dgm:pt modelId="{74DF7306-E3E6-B745-8D78-5A5C76DA0B23}">
      <dgm:prSet phldrT="[Text]"/>
      <dgm:spPr/>
      <dgm:t>
        <a:bodyPr/>
        <a:lstStyle/>
        <a:p>
          <a:pPr algn="l"/>
          <a:r>
            <a:rPr lang="en-US" dirty="0">
              <a:latin typeface="Candara" panose="020E0502030303020204" pitchFamily="34" charset="0"/>
            </a:rPr>
            <a:t>Extracting Images from Videos Training</a:t>
          </a:r>
          <a:r>
            <a:rPr lang="en-US" baseline="0" dirty="0">
              <a:latin typeface="Candara" panose="020E0502030303020204" pitchFamily="34" charset="0"/>
            </a:rPr>
            <a:t> Image set, Application development </a:t>
          </a:r>
          <a:endParaRPr lang="en-US" dirty="0">
            <a:latin typeface="Candara" panose="020E0502030303020204" pitchFamily="34" charset="0"/>
          </a:endParaRPr>
        </a:p>
      </dgm:t>
    </dgm:pt>
    <dgm:pt modelId="{F7796C0D-E07D-4C47-A6AB-CDF0B96F42CE}" type="parTrans" cxnId="{A293B65F-F00D-554E-B42A-C742C3418CC3}">
      <dgm:prSet/>
      <dgm:spPr/>
      <dgm:t>
        <a:bodyPr/>
        <a:lstStyle/>
        <a:p>
          <a:endParaRPr lang="en-US"/>
        </a:p>
      </dgm:t>
    </dgm:pt>
    <dgm:pt modelId="{83047F81-CE73-F44D-BA56-0CCDEBCB1011}" type="sibTrans" cxnId="{A293B65F-F00D-554E-B42A-C742C3418CC3}">
      <dgm:prSet/>
      <dgm:spPr/>
      <dgm:t>
        <a:bodyPr/>
        <a:lstStyle/>
        <a:p>
          <a:endParaRPr lang="en-US"/>
        </a:p>
      </dgm:t>
    </dgm:pt>
    <dgm:pt modelId="{F619D2BC-B63C-C544-81E1-5CF95DC0D8B7}">
      <dgm:prSet phldrT="[Text]" custT="1"/>
      <dgm:spPr/>
      <dgm:t>
        <a:bodyPr/>
        <a:lstStyle/>
        <a:p>
          <a:r>
            <a:rPr lang="en-US" sz="1200" b="1" dirty="0">
              <a:latin typeface="Candara" panose="020E0502030303020204" pitchFamily="34" charset="0"/>
            </a:rPr>
            <a:t>Sprint 3</a:t>
          </a:r>
        </a:p>
      </dgm:t>
    </dgm:pt>
    <dgm:pt modelId="{F6D2EAF4-879D-E54A-AF52-EF0F5FD2A949}" type="parTrans" cxnId="{3644D4E2-4A71-DF4B-A3B1-4FD3DA1E474F}">
      <dgm:prSet/>
      <dgm:spPr/>
      <dgm:t>
        <a:bodyPr/>
        <a:lstStyle/>
        <a:p>
          <a:endParaRPr lang="en-US"/>
        </a:p>
      </dgm:t>
    </dgm:pt>
    <dgm:pt modelId="{290A8169-625C-A046-8F04-06A69034ECA5}" type="sibTrans" cxnId="{3644D4E2-4A71-DF4B-A3B1-4FD3DA1E474F}">
      <dgm:prSet/>
      <dgm:spPr/>
      <dgm:t>
        <a:bodyPr/>
        <a:lstStyle/>
        <a:p>
          <a:endParaRPr lang="en-US"/>
        </a:p>
      </dgm:t>
    </dgm:pt>
    <dgm:pt modelId="{13EB57C2-F6D9-B444-B34E-901F73259BD6}">
      <dgm:prSet phldrT="[Text]"/>
      <dgm:spPr/>
      <dgm:t>
        <a:bodyPr/>
        <a:lstStyle/>
        <a:p>
          <a:pPr algn="l"/>
          <a:r>
            <a:rPr lang="en-US" dirty="0">
              <a:latin typeface="Candara" panose="020E0502030303020204" pitchFamily="34" charset="0"/>
            </a:rPr>
            <a:t>Backend Implementation and User Experience</a:t>
          </a:r>
        </a:p>
      </dgm:t>
    </dgm:pt>
    <dgm:pt modelId="{9329D29C-58A1-EE40-A6BA-A303981AB1C6}" type="parTrans" cxnId="{7F50832E-7F1D-5F44-8015-8FD996ACC023}">
      <dgm:prSet/>
      <dgm:spPr/>
      <dgm:t>
        <a:bodyPr/>
        <a:lstStyle/>
        <a:p>
          <a:endParaRPr lang="en-US"/>
        </a:p>
      </dgm:t>
    </dgm:pt>
    <dgm:pt modelId="{1D102BC5-EC8B-7741-9024-19D3F046049D}" type="sibTrans" cxnId="{7F50832E-7F1D-5F44-8015-8FD996ACC023}">
      <dgm:prSet/>
      <dgm:spPr/>
      <dgm:t>
        <a:bodyPr/>
        <a:lstStyle/>
        <a:p>
          <a:endParaRPr lang="en-US"/>
        </a:p>
      </dgm:t>
    </dgm:pt>
    <dgm:pt modelId="{2E21E560-E3DF-8740-AAC7-6DE97CB7C983}">
      <dgm:prSet phldrT="[Text]"/>
      <dgm:spPr/>
      <dgm:t>
        <a:bodyPr/>
        <a:lstStyle/>
        <a:p>
          <a:pPr algn="l"/>
          <a:r>
            <a:rPr lang="en-US" dirty="0">
              <a:latin typeface="Candara" panose="020E0502030303020204" pitchFamily="34" charset="0"/>
            </a:rPr>
            <a:t>Integration testing and Project deployment</a:t>
          </a:r>
        </a:p>
      </dgm:t>
    </dgm:pt>
    <dgm:pt modelId="{9CB077AC-C057-9F49-95AC-C620BDEA6BE2}" type="parTrans" cxnId="{F6C82E79-A0C5-CD48-B3DC-9B73F2F0A643}">
      <dgm:prSet/>
      <dgm:spPr/>
      <dgm:t>
        <a:bodyPr/>
        <a:lstStyle/>
        <a:p>
          <a:endParaRPr lang="en-US"/>
        </a:p>
      </dgm:t>
    </dgm:pt>
    <dgm:pt modelId="{B83460D8-FC72-3F42-8FEA-AE4B1D76DE07}" type="sibTrans" cxnId="{F6C82E79-A0C5-CD48-B3DC-9B73F2F0A643}">
      <dgm:prSet/>
      <dgm:spPr/>
      <dgm:t>
        <a:bodyPr/>
        <a:lstStyle/>
        <a:p>
          <a:endParaRPr lang="en-US"/>
        </a:p>
      </dgm:t>
    </dgm:pt>
    <dgm:pt modelId="{D5CA0899-F675-2D41-93F8-6848A2340102}">
      <dgm:prSet phldrT="[Text]" custT="1"/>
      <dgm:spPr/>
      <dgm:t>
        <a:bodyPr/>
        <a:lstStyle/>
        <a:p>
          <a:r>
            <a:rPr lang="en-US" sz="1200" b="1" dirty="0">
              <a:latin typeface="Candara" panose="020E0502030303020204" pitchFamily="34" charset="0"/>
            </a:rPr>
            <a:t>Sprint 4</a:t>
          </a:r>
        </a:p>
      </dgm:t>
    </dgm:pt>
    <dgm:pt modelId="{588849BC-7662-9641-8AAB-CD53E9BE3C70}" type="parTrans" cxnId="{39D604BD-155F-174E-8F0C-A9970503A219}">
      <dgm:prSet/>
      <dgm:spPr/>
      <dgm:t>
        <a:bodyPr/>
        <a:lstStyle/>
        <a:p>
          <a:endParaRPr lang="en-US"/>
        </a:p>
      </dgm:t>
    </dgm:pt>
    <dgm:pt modelId="{AEC6DE91-5BE9-EB43-860E-DF801E8F9EBB}" type="sibTrans" cxnId="{39D604BD-155F-174E-8F0C-A9970503A219}">
      <dgm:prSet/>
      <dgm:spPr/>
      <dgm:t>
        <a:bodyPr/>
        <a:lstStyle/>
        <a:p>
          <a:endParaRPr lang="en-US"/>
        </a:p>
      </dgm:t>
    </dgm:pt>
    <dgm:pt modelId="{2A6FF848-C831-F14B-A7AA-350D86A19FE5}" type="pres">
      <dgm:prSet presAssocID="{ABD8DF3C-98D0-9046-A31E-90F1C82EFFC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9051FBF-F500-3D43-AED2-BBEAA62895E0}" type="pres">
      <dgm:prSet presAssocID="{CCBD5D99-1FAE-C049-9CA3-DB66F91486DA}" presName="horFlow" presStyleCnt="0"/>
      <dgm:spPr/>
    </dgm:pt>
    <dgm:pt modelId="{1D0767EC-0280-D149-83A3-C49AC0E379A0}" type="pres">
      <dgm:prSet presAssocID="{CCBD5D99-1FAE-C049-9CA3-DB66F91486DA}" presName="bigChev" presStyleLbl="node1" presStyleIdx="0" presStyleCnt="4" custScaleX="634157" custScaleY="666662" custLinFactX="504657" custLinFactY="-288057" custLinFactNeighborX="600000" custLinFactNeighborY="-300000"/>
      <dgm:spPr/>
    </dgm:pt>
    <dgm:pt modelId="{3CBF8A51-C026-0347-ABEA-B55126E6A91B}" type="pres">
      <dgm:prSet presAssocID="{84E66525-8179-A64E-8BC3-25072F4574EB}" presName="parTrans" presStyleCnt="0"/>
      <dgm:spPr/>
    </dgm:pt>
    <dgm:pt modelId="{ED436D16-A5FF-F84F-BA48-F7C53BA64EA9}" type="pres">
      <dgm:prSet presAssocID="{97AB901C-F0D8-EF4B-BDB9-23456AD43D5A}" presName="node" presStyleLbl="alignAccFollowNode1" presStyleIdx="0" presStyleCnt="4" custScaleX="2000000" custScaleY="690221" custLinFactX="576948" custLinFactY="-300000" custLinFactNeighborX="600000" custLinFactNeighborY="-397104">
        <dgm:presLayoutVars>
          <dgm:bulletEnabled val="1"/>
        </dgm:presLayoutVars>
      </dgm:prSet>
      <dgm:spPr/>
    </dgm:pt>
    <dgm:pt modelId="{7D635D9D-9C4B-3B4F-99EA-C6FD19FD5DA9}" type="pres">
      <dgm:prSet presAssocID="{CCBD5D99-1FAE-C049-9CA3-DB66F91486DA}" presName="vSp" presStyleCnt="0"/>
      <dgm:spPr/>
    </dgm:pt>
    <dgm:pt modelId="{D2268A60-5E80-4744-B9EE-CC032503836D}" type="pres">
      <dgm:prSet presAssocID="{57432C80-DAD8-F54A-B654-4BE772774DE4}" presName="horFlow" presStyleCnt="0"/>
      <dgm:spPr/>
    </dgm:pt>
    <dgm:pt modelId="{122BB6A9-F2EF-5943-B92A-9C420259D5DA}" type="pres">
      <dgm:prSet presAssocID="{57432C80-DAD8-F54A-B654-4BE772774DE4}" presName="bigChev" presStyleLbl="node1" presStyleIdx="1" presStyleCnt="4" custScaleX="621511" custScaleY="709493" custLinFactX="504657" custLinFactY="-54884" custLinFactNeighborX="600000" custLinFactNeighborY="-100000"/>
      <dgm:spPr/>
    </dgm:pt>
    <dgm:pt modelId="{15AFC3B6-25F4-784E-94EB-ABA06D6D2CB4}" type="pres">
      <dgm:prSet presAssocID="{F7796C0D-E07D-4C47-A6AB-CDF0B96F42CE}" presName="parTrans" presStyleCnt="0"/>
      <dgm:spPr/>
    </dgm:pt>
    <dgm:pt modelId="{0F330CD2-E3F3-B240-A6A0-A386E66C00DC}" type="pres">
      <dgm:prSet presAssocID="{74DF7306-E3E6-B745-8D78-5A5C76DA0B23}" presName="node" presStyleLbl="alignAccFollowNode1" presStyleIdx="1" presStyleCnt="4" custScaleX="1952708" custScaleY="773611" custLinFactX="560755" custLinFactY="-100000" custLinFactNeighborX="600000" custLinFactNeighborY="-137738">
        <dgm:presLayoutVars>
          <dgm:bulletEnabled val="1"/>
        </dgm:presLayoutVars>
      </dgm:prSet>
      <dgm:spPr/>
    </dgm:pt>
    <dgm:pt modelId="{C392B1D3-B77B-FB40-8B71-294BB038E1C7}" type="pres">
      <dgm:prSet presAssocID="{57432C80-DAD8-F54A-B654-4BE772774DE4}" presName="vSp" presStyleCnt="0"/>
      <dgm:spPr/>
    </dgm:pt>
    <dgm:pt modelId="{C5752651-7368-4841-8A06-685D9B9BE452}" type="pres">
      <dgm:prSet presAssocID="{F619D2BC-B63C-C544-81E1-5CF95DC0D8B7}" presName="horFlow" presStyleCnt="0"/>
      <dgm:spPr/>
    </dgm:pt>
    <dgm:pt modelId="{733073AE-F5BD-7E43-95D4-9D64F2D2775C}" type="pres">
      <dgm:prSet presAssocID="{F619D2BC-B63C-C544-81E1-5CF95DC0D8B7}" presName="bigChev" presStyleLbl="node1" presStyleIdx="2" presStyleCnt="4" custScaleX="657593" custScaleY="660264" custLinFactX="504657" custLinFactY="100000" custLinFactNeighborX="600000" custLinFactNeighborY="160703"/>
      <dgm:spPr/>
    </dgm:pt>
    <dgm:pt modelId="{DC9CD514-8EF8-C040-9A6E-B2462A4AACDC}" type="pres">
      <dgm:prSet presAssocID="{9329D29C-58A1-EE40-A6BA-A303981AB1C6}" presName="parTrans" presStyleCnt="0"/>
      <dgm:spPr/>
    </dgm:pt>
    <dgm:pt modelId="{D152DAF2-88C3-5A43-B2ED-BE54F76AE7D2}" type="pres">
      <dgm:prSet presAssocID="{13EB57C2-F6D9-B444-B34E-901F73259BD6}" presName="node" presStyleLbl="alignAccFollowNode1" presStyleIdx="2" presStyleCnt="4" custScaleX="1931419" custScaleY="758257" custLinFactX="558190" custLinFactY="120064" custLinFactNeighborX="600000" custLinFactNeighborY="200000">
        <dgm:presLayoutVars>
          <dgm:bulletEnabled val="1"/>
        </dgm:presLayoutVars>
      </dgm:prSet>
      <dgm:spPr/>
    </dgm:pt>
    <dgm:pt modelId="{099769D8-3258-F44D-BA2E-9787DBCFD0D5}" type="pres">
      <dgm:prSet presAssocID="{1D102BC5-EC8B-7741-9024-19D3F046049D}" presName="sibTrans" presStyleCnt="0"/>
      <dgm:spPr/>
    </dgm:pt>
    <dgm:pt modelId="{A3E6CE57-ED1A-EE4B-B876-3778F0792BE9}" type="pres">
      <dgm:prSet presAssocID="{2E21E560-E3DF-8740-AAC7-6DE97CB7C983}" presName="node" presStyleLbl="alignAccFollowNode1" presStyleIdx="3" presStyleCnt="4" custScaleX="1984803" custScaleY="690218" custLinFactX="-1173409" custLinFactY="800000" custLinFactNeighborX="-1200000" custLinFactNeighborY="813722">
        <dgm:presLayoutVars>
          <dgm:bulletEnabled val="1"/>
        </dgm:presLayoutVars>
      </dgm:prSet>
      <dgm:spPr/>
    </dgm:pt>
    <dgm:pt modelId="{E588196E-A757-4D43-B420-3CBB67B9B186}" type="pres">
      <dgm:prSet presAssocID="{F619D2BC-B63C-C544-81E1-5CF95DC0D8B7}" presName="vSp" presStyleCnt="0"/>
      <dgm:spPr/>
    </dgm:pt>
    <dgm:pt modelId="{025934C4-39EE-614C-8CB7-C7751FE9DAE1}" type="pres">
      <dgm:prSet presAssocID="{D5CA0899-F675-2D41-93F8-6848A2340102}" presName="horFlow" presStyleCnt="0"/>
      <dgm:spPr/>
    </dgm:pt>
    <dgm:pt modelId="{484F5F81-48CE-284D-AA42-F0D83B581A72}" type="pres">
      <dgm:prSet presAssocID="{D5CA0899-F675-2D41-93F8-6848A2340102}" presName="bigChev" presStyleLbl="node1" presStyleIdx="3" presStyleCnt="4" custScaleX="593068" custScaleY="694730" custLinFactX="282657" custLinFactY="300000" custLinFactNeighborX="300000" custLinFactNeighborY="332275"/>
      <dgm:spPr/>
    </dgm:pt>
  </dgm:ptLst>
  <dgm:cxnLst>
    <dgm:cxn modelId="{7F50832E-7F1D-5F44-8015-8FD996ACC023}" srcId="{F619D2BC-B63C-C544-81E1-5CF95DC0D8B7}" destId="{13EB57C2-F6D9-B444-B34E-901F73259BD6}" srcOrd="0" destOrd="0" parTransId="{9329D29C-58A1-EE40-A6BA-A303981AB1C6}" sibTransId="{1D102BC5-EC8B-7741-9024-19D3F046049D}"/>
    <dgm:cxn modelId="{899F2736-5354-0247-BC3C-1B47767511FB}" type="presOf" srcId="{13EB57C2-F6D9-B444-B34E-901F73259BD6}" destId="{D152DAF2-88C3-5A43-B2ED-BE54F76AE7D2}" srcOrd="0" destOrd="0" presId="urn:microsoft.com/office/officeart/2005/8/layout/lProcess3"/>
    <dgm:cxn modelId="{EE91745F-383F-8F44-BA5A-DFD7D14AB178}" srcId="{CCBD5D99-1FAE-C049-9CA3-DB66F91486DA}" destId="{97AB901C-F0D8-EF4B-BDB9-23456AD43D5A}" srcOrd="0" destOrd="0" parTransId="{84E66525-8179-A64E-8BC3-25072F4574EB}" sibTransId="{4E5021F1-4AC5-254A-BA9E-B851F591519D}"/>
    <dgm:cxn modelId="{A293B65F-F00D-554E-B42A-C742C3418CC3}" srcId="{57432C80-DAD8-F54A-B654-4BE772774DE4}" destId="{74DF7306-E3E6-B745-8D78-5A5C76DA0B23}" srcOrd="0" destOrd="0" parTransId="{F7796C0D-E07D-4C47-A6AB-CDF0B96F42CE}" sibTransId="{83047F81-CE73-F44D-BA56-0CCDEBCB1011}"/>
    <dgm:cxn modelId="{2D8D8A62-81CD-794A-A924-ED08F7F5C294}" type="presOf" srcId="{2E21E560-E3DF-8740-AAC7-6DE97CB7C983}" destId="{A3E6CE57-ED1A-EE4B-B876-3778F0792BE9}" srcOrd="0" destOrd="0" presId="urn:microsoft.com/office/officeart/2005/8/layout/lProcess3"/>
    <dgm:cxn modelId="{348DE547-3CE8-264B-BBD7-682F2EBCA1EF}" srcId="{ABD8DF3C-98D0-9046-A31E-90F1C82EFFCA}" destId="{57432C80-DAD8-F54A-B654-4BE772774DE4}" srcOrd="1" destOrd="0" parTransId="{9C13376A-C686-8D48-89C6-5DB53CB6F16D}" sibTransId="{DA33B503-B938-2542-ACFB-0EA36FA9B9DB}"/>
    <dgm:cxn modelId="{F6C82E79-A0C5-CD48-B3DC-9B73F2F0A643}" srcId="{F619D2BC-B63C-C544-81E1-5CF95DC0D8B7}" destId="{2E21E560-E3DF-8740-AAC7-6DE97CB7C983}" srcOrd="1" destOrd="0" parTransId="{9CB077AC-C057-9F49-95AC-C620BDEA6BE2}" sibTransId="{B83460D8-FC72-3F42-8FEA-AE4B1D76DE07}"/>
    <dgm:cxn modelId="{ACB6A4A1-1C9F-E04E-BDAA-277E0CE2ACA2}" srcId="{ABD8DF3C-98D0-9046-A31E-90F1C82EFFCA}" destId="{CCBD5D99-1FAE-C049-9CA3-DB66F91486DA}" srcOrd="0" destOrd="0" parTransId="{A05F3866-1F3C-E248-B01E-722D9BD90B82}" sibTransId="{28BF4E9B-20E7-8F4F-AF32-F539B3D5A77A}"/>
    <dgm:cxn modelId="{944DCCAF-A813-4A44-B4B6-B99DC636A5E4}" type="presOf" srcId="{CCBD5D99-1FAE-C049-9CA3-DB66F91486DA}" destId="{1D0767EC-0280-D149-83A3-C49AC0E379A0}" srcOrd="0" destOrd="0" presId="urn:microsoft.com/office/officeart/2005/8/layout/lProcess3"/>
    <dgm:cxn modelId="{39D604BD-155F-174E-8F0C-A9970503A219}" srcId="{ABD8DF3C-98D0-9046-A31E-90F1C82EFFCA}" destId="{D5CA0899-F675-2D41-93F8-6848A2340102}" srcOrd="3" destOrd="0" parTransId="{588849BC-7662-9641-8AAB-CD53E9BE3C70}" sibTransId="{AEC6DE91-5BE9-EB43-860E-DF801E8F9EBB}"/>
    <dgm:cxn modelId="{6B92BABD-D7A5-1541-A743-E1C879F02D37}" type="presOf" srcId="{57432C80-DAD8-F54A-B654-4BE772774DE4}" destId="{122BB6A9-F2EF-5943-B92A-9C420259D5DA}" srcOrd="0" destOrd="0" presId="urn:microsoft.com/office/officeart/2005/8/layout/lProcess3"/>
    <dgm:cxn modelId="{425789CF-FE21-B647-BCFF-B7222E5F19F3}" type="presOf" srcId="{D5CA0899-F675-2D41-93F8-6848A2340102}" destId="{484F5F81-48CE-284D-AA42-F0D83B581A72}" srcOrd="0" destOrd="0" presId="urn:microsoft.com/office/officeart/2005/8/layout/lProcess3"/>
    <dgm:cxn modelId="{3644D4E2-4A71-DF4B-A3B1-4FD3DA1E474F}" srcId="{ABD8DF3C-98D0-9046-A31E-90F1C82EFFCA}" destId="{F619D2BC-B63C-C544-81E1-5CF95DC0D8B7}" srcOrd="2" destOrd="0" parTransId="{F6D2EAF4-879D-E54A-AF52-EF0F5FD2A949}" sibTransId="{290A8169-625C-A046-8F04-06A69034ECA5}"/>
    <dgm:cxn modelId="{279E41E4-586A-5241-A5A0-8C1B4D347FE2}" type="presOf" srcId="{ABD8DF3C-98D0-9046-A31E-90F1C82EFFCA}" destId="{2A6FF848-C831-F14B-A7AA-350D86A19FE5}" srcOrd="0" destOrd="0" presId="urn:microsoft.com/office/officeart/2005/8/layout/lProcess3"/>
    <dgm:cxn modelId="{637910F0-7DEB-A745-B465-0A89C05073D6}" type="presOf" srcId="{97AB901C-F0D8-EF4B-BDB9-23456AD43D5A}" destId="{ED436D16-A5FF-F84F-BA48-F7C53BA64EA9}" srcOrd="0" destOrd="0" presId="urn:microsoft.com/office/officeart/2005/8/layout/lProcess3"/>
    <dgm:cxn modelId="{BA9887F6-8EDE-0A49-B847-340318FF5BBF}" type="presOf" srcId="{F619D2BC-B63C-C544-81E1-5CF95DC0D8B7}" destId="{733073AE-F5BD-7E43-95D4-9D64F2D2775C}" srcOrd="0" destOrd="0" presId="urn:microsoft.com/office/officeart/2005/8/layout/lProcess3"/>
    <dgm:cxn modelId="{D22766FF-60C1-B245-9DAC-F7D45D017485}" type="presOf" srcId="{74DF7306-E3E6-B745-8D78-5A5C76DA0B23}" destId="{0F330CD2-E3F3-B240-A6A0-A386E66C00DC}" srcOrd="0" destOrd="0" presId="urn:microsoft.com/office/officeart/2005/8/layout/lProcess3"/>
    <dgm:cxn modelId="{FD7D3C04-2387-7C4A-ABDA-59A56E4B486F}" type="presParOf" srcId="{2A6FF848-C831-F14B-A7AA-350D86A19FE5}" destId="{C9051FBF-F500-3D43-AED2-BBEAA62895E0}" srcOrd="0" destOrd="0" presId="urn:microsoft.com/office/officeart/2005/8/layout/lProcess3"/>
    <dgm:cxn modelId="{3F96D1D5-3CEB-5741-AB0D-E748BC3C74E9}" type="presParOf" srcId="{C9051FBF-F500-3D43-AED2-BBEAA62895E0}" destId="{1D0767EC-0280-D149-83A3-C49AC0E379A0}" srcOrd="0" destOrd="0" presId="urn:microsoft.com/office/officeart/2005/8/layout/lProcess3"/>
    <dgm:cxn modelId="{10278907-F52A-BA40-8FD2-CB51C9B28720}" type="presParOf" srcId="{C9051FBF-F500-3D43-AED2-BBEAA62895E0}" destId="{3CBF8A51-C026-0347-ABEA-B55126E6A91B}" srcOrd="1" destOrd="0" presId="urn:microsoft.com/office/officeart/2005/8/layout/lProcess3"/>
    <dgm:cxn modelId="{284F5EF1-D63A-C94F-A549-67C8DC334BA1}" type="presParOf" srcId="{C9051FBF-F500-3D43-AED2-BBEAA62895E0}" destId="{ED436D16-A5FF-F84F-BA48-F7C53BA64EA9}" srcOrd="2" destOrd="0" presId="urn:microsoft.com/office/officeart/2005/8/layout/lProcess3"/>
    <dgm:cxn modelId="{479258D0-37F1-DF49-8EEF-3E0847634C7D}" type="presParOf" srcId="{2A6FF848-C831-F14B-A7AA-350D86A19FE5}" destId="{7D635D9D-9C4B-3B4F-99EA-C6FD19FD5DA9}" srcOrd="1" destOrd="0" presId="urn:microsoft.com/office/officeart/2005/8/layout/lProcess3"/>
    <dgm:cxn modelId="{17970AAC-0694-1A47-919E-07671A79AD97}" type="presParOf" srcId="{2A6FF848-C831-F14B-A7AA-350D86A19FE5}" destId="{D2268A60-5E80-4744-B9EE-CC032503836D}" srcOrd="2" destOrd="0" presId="urn:microsoft.com/office/officeart/2005/8/layout/lProcess3"/>
    <dgm:cxn modelId="{34D2EAD1-7474-9545-9980-D084A0E07705}" type="presParOf" srcId="{D2268A60-5E80-4744-B9EE-CC032503836D}" destId="{122BB6A9-F2EF-5943-B92A-9C420259D5DA}" srcOrd="0" destOrd="0" presId="urn:microsoft.com/office/officeart/2005/8/layout/lProcess3"/>
    <dgm:cxn modelId="{F8A16EE3-DEFA-3641-86BC-F92878D1C9AE}" type="presParOf" srcId="{D2268A60-5E80-4744-B9EE-CC032503836D}" destId="{15AFC3B6-25F4-784E-94EB-ABA06D6D2CB4}" srcOrd="1" destOrd="0" presId="urn:microsoft.com/office/officeart/2005/8/layout/lProcess3"/>
    <dgm:cxn modelId="{67414958-09A7-7349-9292-4C2E8A3727CC}" type="presParOf" srcId="{D2268A60-5E80-4744-B9EE-CC032503836D}" destId="{0F330CD2-E3F3-B240-A6A0-A386E66C00DC}" srcOrd="2" destOrd="0" presId="urn:microsoft.com/office/officeart/2005/8/layout/lProcess3"/>
    <dgm:cxn modelId="{CD043942-7403-4D42-9EC1-29689A636D55}" type="presParOf" srcId="{2A6FF848-C831-F14B-A7AA-350D86A19FE5}" destId="{C392B1D3-B77B-FB40-8B71-294BB038E1C7}" srcOrd="3" destOrd="0" presId="urn:microsoft.com/office/officeart/2005/8/layout/lProcess3"/>
    <dgm:cxn modelId="{9E5DD1B6-D469-CA47-B998-E799358C23E9}" type="presParOf" srcId="{2A6FF848-C831-F14B-A7AA-350D86A19FE5}" destId="{C5752651-7368-4841-8A06-685D9B9BE452}" srcOrd="4" destOrd="0" presId="urn:microsoft.com/office/officeart/2005/8/layout/lProcess3"/>
    <dgm:cxn modelId="{2A254D29-264A-684C-B99B-8F50F76C7500}" type="presParOf" srcId="{C5752651-7368-4841-8A06-685D9B9BE452}" destId="{733073AE-F5BD-7E43-95D4-9D64F2D2775C}" srcOrd="0" destOrd="0" presId="urn:microsoft.com/office/officeart/2005/8/layout/lProcess3"/>
    <dgm:cxn modelId="{B7E63A74-BBC0-864E-A763-55919661D35B}" type="presParOf" srcId="{C5752651-7368-4841-8A06-685D9B9BE452}" destId="{DC9CD514-8EF8-C040-9A6E-B2462A4AACDC}" srcOrd="1" destOrd="0" presId="urn:microsoft.com/office/officeart/2005/8/layout/lProcess3"/>
    <dgm:cxn modelId="{44A6AAE9-3D0F-C84D-8F64-A98007818043}" type="presParOf" srcId="{C5752651-7368-4841-8A06-685D9B9BE452}" destId="{D152DAF2-88C3-5A43-B2ED-BE54F76AE7D2}" srcOrd="2" destOrd="0" presId="urn:microsoft.com/office/officeart/2005/8/layout/lProcess3"/>
    <dgm:cxn modelId="{5E07FE95-8E1D-D14F-AB47-72E80DDDD978}" type="presParOf" srcId="{C5752651-7368-4841-8A06-685D9B9BE452}" destId="{099769D8-3258-F44D-BA2E-9787DBCFD0D5}" srcOrd="3" destOrd="0" presId="urn:microsoft.com/office/officeart/2005/8/layout/lProcess3"/>
    <dgm:cxn modelId="{8DEFE0A4-8213-1C4F-8E39-37C26A4C1766}" type="presParOf" srcId="{C5752651-7368-4841-8A06-685D9B9BE452}" destId="{A3E6CE57-ED1A-EE4B-B876-3778F0792BE9}" srcOrd="4" destOrd="0" presId="urn:microsoft.com/office/officeart/2005/8/layout/lProcess3"/>
    <dgm:cxn modelId="{8D64ECBC-6DE1-1543-8573-62D78C733252}" type="presParOf" srcId="{2A6FF848-C831-F14B-A7AA-350D86A19FE5}" destId="{E588196E-A757-4D43-B420-3CBB67B9B186}" srcOrd="5" destOrd="0" presId="urn:microsoft.com/office/officeart/2005/8/layout/lProcess3"/>
    <dgm:cxn modelId="{3361D861-399A-1649-8A88-C65518011D17}" type="presParOf" srcId="{2A6FF848-C831-F14B-A7AA-350D86A19FE5}" destId="{025934C4-39EE-614C-8CB7-C7751FE9DAE1}" srcOrd="6" destOrd="0" presId="urn:microsoft.com/office/officeart/2005/8/layout/lProcess3"/>
    <dgm:cxn modelId="{4A7E6AEC-F771-FE41-A328-DE14DEFA46E4}" type="presParOf" srcId="{025934C4-39EE-614C-8CB7-C7751FE9DAE1}" destId="{484F5F81-48CE-284D-AA42-F0D83B581A7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67EC-0280-D149-83A3-C49AC0E379A0}">
      <dsp:nvSpPr>
        <dsp:cNvPr id="0" name=""/>
        <dsp:cNvSpPr/>
      </dsp:nvSpPr>
      <dsp:spPr>
        <a:xfrm>
          <a:off x="1552072" y="323695"/>
          <a:ext cx="1684008" cy="7081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ndara" panose="020E0502030303020204" pitchFamily="34" charset="0"/>
            </a:rPr>
            <a:t>Sprint 1</a:t>
          </a:r>
        </a:p>
      </dsp:txBody>
      <dsp:txXfrm>
        <a:off x="1906137" y="323695"/>
        <a:ext cx="975878" cy="708130"/>
      </dsp:txXfrm>
    </dsp:sp>
    <dsp:sp modelId="{ED436D16-A5FF-F84F-BA48-F7C53BA64EA9}">
      <dsp:nvSpPr>
        <dsp:cNvPr id="0" name=""/>
        <dsp:cNvSpPr/>
      </dsp:nvSpPr>
      <dsp:spPr>
        <a:xfrm>
          <a:off x="3133073" y="383550"/>
          <a:ext cx="4408140" cy="60851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ndara" panose="020E0502030303020204" pitchFamily="34" charset="0"/>
            </a:rPr>
            <a:t>UI development and Gathering images and Videos</a:t>
          </a:r>
        </a:p>
      </dsp:txBody>
      <dsp:txXfrm>
        <a:off x="3437332" y="383550"/>
        <a:ext cx="3799622" cy="608518"/>
      </dsp:txXfrm>
    </dsp:sp>
    <dsp:sp modelId="{122BB6A9-F2EF-5943-B92A-9C420259D5DA}">
      <dsp:nvSpPr>
        <dsp:cNvPr id="0" name=""/>
        <dsp:cNvSpPr/>
      </dsp:nvSpPr>
      <dsp:spPr>
        <a:xfrm>
          <a:off x="1552072" y="1506813"/>
          <a:ext cx="1650426" cy="7536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ndara" panose="020E0502030303020204" pitchFamily="34" charset="0"/>
            </a:rPr>
            <a:t>Sprint 2</a:t>
          </a:r>
        </a:p>
      </dsp:txBody>
      <dsp:txXfrm>
        <a:off x="1928885" y="1506813"/>
        <a:ext cx="896801" cy="753625"/>
      </dsp:txXfrm>
    </dsp:sp>
    <dsp:sp modelId="{0F330CD2-E3F3-B240-A6A0-A386E66C00DC}">
      <dsp:nvSpPr>
        <dsp:cNvPr id="0" name=""/>
        <dsp:cNvSpPr/>
      </dsp:nvSpPr>
      <dsp:spPr>
        <a:xfrm>
          <a:off x="3063801" y="1497529"/>
          <a:ext cx="4303906" cy="68203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ndara" panose="020E0502030303020204" pitchFamily="34" charset="0"/>
            </a:rPr>
            <a:t>Extracting Images from Videos Training</a:t>
          </a:r>
          <a:r>
            <a:rPr lang="en-US" sz="1700" kern="1200" baseline="0" dirty="0">
              <a:latin typeface="Candara" panose="020E0502030303020204" pitchFamily="34" charset="0"/>
            </a:rPr>
            <a:t> Image set, Application development </a:t>
          </a:r>
          <a:endParaRPr lang="en-US" sz="1700" kern="1200" dirty="0">
            <a:latin typeface="Candara" panose="020E0502030303020204" pitchFamily="34" charset="0"/>
          </a:endParaRPr>
        </a:p>
      </dsp:txBody>
      <dsp:txXfrm>
        <a:off x="3404820" y="1497529"/>
        <a:ext cx="3621869" cy="682037"/>
      </dsp:txXfrm>
    </dsp:sp>
    <dsp:sp modelId="{733073AE-F5BD-7E43-95D4-9D64F2D2775C}">
      <dsp:nvSpPr>
        <dsp:cNvPr id="0" name=""/>
        <dsp:cNvSpPr/>
      </dsp:nvSpPr>
      <dsp:spPr>
        <a:xfrm>
          <a:off x="1552072" y="2716747"/>
          <a:ext cx="1746242" cy="7013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ndara" panose="020E0502030303020204" pitchFamily="34" charset="0"/>
            </a:rPr>
            <a:t>Sprint 3</a:t>
          </a:r>
        </a:p>
      </dsp:txBody>
      <dsp:txXfrm>
        <a:off x="1902739" y="2716747"/>
        <a:ext cx="1044908" cy="701334"/>
      </dsp:txXfrm>
    </dsp:sp>
    <dsp:sp modelId="{D152DAF2-88C3-5A43-B2ED-BE54F76AE7D2}">
      <dsp:nvSpPr>
        <dsp:cNvPr id="0" name=""/>
        <dsp:cNvSpPr/>
      </dsp:nvSpPr>
      <dsp:spPr>
        <a:xfrm>
          <a:off x="3131976" y="2738422"/>
          <a:ext cx="4256983" cy="66850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ndara" panose="020E0502030303020204" pitchFamily="34" charset="0"/>
            </a:rPr>
            <a:t>Backend Implementation and User Experience</a:t>
          </a:r>
        </a:p>
      </dsp:txBody>
      <dsp:txXfrm>
        <a:off x="3466226" y="2738422"/>
        <a:ext cx="3588483" cy="668500"/>
      </dsp:txXfrm>
    </dsp:sp>
    <dsp:sp modelId="{A3E6CE57-ED1A-EE4B-B876-3778F0792BE9}">
      <dsp:nvSpPr>
        <dsp:cNvPr id="0" name=""/>
        <dsp:cNvSpPr/>
      </dsp:nvSpPr>
      <dsp:spPr>
        <a:xfrm>
          <a:off x="2986110" y="3908940"/>
          <a:ext cx="4374645" cy="60851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ndara" panose="020E0502030303020204" pitchFamily="34" charset="0"/>
            </a:rPr>
            <a:t>Integration testing and Project deployment</a:t>
          </a:r>
        </a:p>
      </dsp:txBody>
      <dsp:txXfrm>
        <a:off x="3290368" y="3908940"/>
        <a:ext cx="3766130" cy="608515"/>
      </dsp:txXfrm>
    </dsp:sp>
    <dsp:sp modelId="{484F5F81-48CE-284D-AA42-F0D83B581A72}">
      <dsp:nvSpPr>
        <dsp:cNvPr id="0" name=""/>
        <dsp:cNvSpPr/>
      </dsp:nvSpPr>
      <dsp:spPr>
        <a:xfrm>
          <a:off x="1552072" y="3827637"/>
          <a:ext cx="1574895" cy="7379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ndara" panose="020E0502030303020204" pitchFamily="34" charset="0"/>
            </a:rPr>
            <a:t>Sprint 4</a:t>
          </a:r>
        </a:p>
      </dsp:txBody>
      <dsp:txXfrm>
        <a:off x="1921044" y="3827637"/>
        <a:ext cx="836951" cy="737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7CCB8-B1D7-470D-9003-7E83FA3011C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4F283-77D2-4675-9205-C70A09A4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f10e895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f10e895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25278-F66F-7A40-9B56-E8864DF50C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6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1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35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8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24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08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5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1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3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8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4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3060BD5-F05D-4C3F-B378-CA0C9DF3B7F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544DCFD-E313-4071-BFE6-D0827509D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9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691team3/CS691team3project/wiki" TargetMode="External"/><Relationship Id="rId2" Type="http://schemas.openxmlformats.org/officeDocument/2006/relationships/hyperlink" Target="https://github.com/CS691team3/CS691team3projec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p56h7fsT4HHyTnY7pOU1FOcVbOiwmmSZ/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B849F9-CC1F-4B97-ABC6-54F10829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	   </a:t>
            </a:r>
            <a:r>
              <a:rPr lang="en-US" sz="2800" b="1" i="1" dirty="0"/>
              <a:t>COMPUTER SCIENCE PROJECT I-CS692</a:t>
            </a:r>
            <a:endParaRPr lang="en-US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F202E2-0732-4BF1-8111-2CABEB4DC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965511" cy="4151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								</a:t>
            </a:r>
            <a:r>
              <a:rPr lang="en-US" sz="2400" b="1" dirty="0">
                <a:solidFill>
                  <a:srgbClr val="FF0000"/>
                </a:solidFill>
              </a:rPr>
              <a:t>CLASS NAVIGATOR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											</a:t>
            </a:r>
            <a:r>
              <a:rPr lang="en-US" sz="1400" b="1" dirty="0">
                <a:solidFill>
                  <a:srgbClr val="002060"/>
                </a:solidFill>
              </a:rPr>
              <a:t>GUIDANCE BY-PROF HENRY WONG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u="sng" dirty="0"/>
              <a:t>Our GitHub Link-                                                    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b="1" u="sng" dirty="0">
                <a:hlinkClick r:id="rId2"/>
              </a:rPr>
              <a:t>https://github.com/CS691team3/CS691team3project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Our Wiki page link-</a:t>
            </a:r>
            <a:endParaRPr lang="en-US" dirty="0"/>
          </a:p>
          <a:p>
            <a:pPr marL="0" indent="0">
              <a:buNone/>
            </a:pPr>
            <a:r>
              <a:rPr lang="en-US" b="1" u="sng" dirty="0">
                <a:hlinkClick r:id="rId3"/>
              </a:rPr>
              <a:t>https://github.com/CS691team3/CS691team3project/wiki</a:t>
            </a:r>
            <a:r>
              <a:rPr lang="en-US" b="1" u="sng" dirty="0"/>
              <a:t>                  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B9909-5D46-4B6B-886F-936F9D183C08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61B21-99D5-4213-B00C-2B580CEC27DF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DE0EB-DE93-455D-A2E7-D4481F540CD9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658A4-3C89-463A-A121-1C0B2A83C7E8}"/>
              </a:ext>
            </a:extLst>
          </p:cNvPr>
          <p:cNvSpPr txBox="1"/>
          <p:nvPr/>
        </p:nvSpPr>
        <p:spPr>
          <a:xfrm flipH="1">
            <a:off x="7697755" y="3741576"/>
            <a:ext cx="4320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Team Members</a:t>
            </a:r>
          </a:p>
          <a:p>
            <a:pPr fontAlgn="base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1. Shivam Mattoo</a:t>
            </a:r>
          </a:p>
          <a:p>
            <a:pPr fontAlgn="base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2. Ameya Kherodkar</a:t>
            </a:r>
          </a:p>
          <a:p>
            <a:pPr fontAlgn="base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3. Chinmay Joshi</a:t>
            </a:r>
          </a:p>
          <a:p>
            <a:pPr fontAlgn="base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4. Kenneth Okereke</a:t>
            </a:r>
          </a:p>
          <a:p>
            <a:pPr fontAlgn="base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5. Ashutosh Misar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3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>
              <a:lnSpc>
                <a:spcPct val="90000"/>
              </a:lnSpc>
            </a:pPr>
            <a:b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100" b="1" cap="all" dirty="0">
                <a:solidFill>
                  <a:schemeClr val="bg1"/>
                </a:solidFill>
                <a:sym typeface="Calibri"/>
              </a:rPr>
              <a:t>User Story: 4</a:t>
            </a:r>
            <a:br>
              <a:rPr lang="en-US" sz="3100" b="1" cap="all" dirty="0">
                <a:solidFill>
                  <a:schemeClr val="bg1"/>
                </a:solidFill>
                <a:sym typeface="Calibri"/>
              </a:rPr>
            </a:br>
            <a:r>
              <a:rPr lang="en-US" sz="3100" b="1" cap="all" dirty="0">
                <a:solidFill>
                  <a:schemeClr val="bg1"/>
                </a:solidFill>
                <a:sym typeface="Calibri"/>
              </a:rPr>
              <a:t> </a:t>
            </a:r>
            <a:br>
              <a:rPr lang="en-US" sz="800" cap="all" dirty="0">
                <a:solidFill>
                  <a:schemeClr val="accent1">
                    <a:lumMod val="60000"/>
                    <a:lumOff val="40000"/>
                  </a:schemeClr>
                </a:solidFill>
                <a:sym typeface="Calibri"/>
              </a:rPr>
            </a:br>
            <a:r>
              <a:rPr lang="en-US" sz="800" cap="all" dirty="0">
                <a:solidFill>
                  <a:schemeClr val="accent1">
                    <a:lumMod val="60000"/>
                    <a:lumOff val="40000"/>
                  </a:schemeClr>
                </a:solidFill>
                <a:sym typeface="Calibri"/>
              </a:rPr>
              <a:t> </a:t>
            </a:r>
            <a:r>
              <a:rPr lang="en-US" sz="2200" cap="all" dirty="0">
                <a:sym typeface="Calibri"/>
              </a:rPr>
              <a:t>Search Module | Completed</a:t>
            </a:r>
            <a:br>
              <a:rPr lang="en-US" sz="2200" cap="all" dirty="0">
                <a:sym typeface="Calibri"/>
              </a:rPr>
            </a:br>
            <a:br>
              <a:rPr lang="en-US" sz="2200" cap="all" dirty="0">
                <a:sym typeface="Calibri"/>
              </a:rPr>
            </a:br>
            <a:br>
              <a:rPr lang="en-US" sz="2200" cap="all" dirty="0">
                <a:sym typeface="Calibri"/>
              </a:rPr>
            </a:br>
            <a:r>
              <a:rPr lang="en-US" sz="2200" cap="all" dirty="0">
                <a:sym typeface="Calibri"/>
              </a:rPr>
              <a:t>As a Valid user I must  able to successfully reach to destination  from source/ start location</a:t>
            </a:r>
            <a:br>
              <a:rPr lang="en-US" sz="800" cap="all" dirty="0">
                <a:solidFill>
                  <a:schemeClr val="accent1">
                    <a:lumMod val="60000"/>
                    <a:lumOff val="40000"/>
                  </a:schemeClr>
                </a:solidFill>
                <a:sym typeface="Calibri"/>
              </a:rPr>
            </a:br>
            <a:endParaRPr lang="en-US" sz="3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</a:pPr>
            <a:endParaRPr lang="en-US" sz="7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 u="sng" dirty="0">
                <a:solidFill>
                  <a:schemeClr val="bg1"/>
                </a:solidFill>
              </a:rPr>
              <a:t>ACCEPTANCE CRITERIA</a:t>
            </a:r>
          </a:p>
          <a:p>
            <a:pPr lvl="0">
              <a:lnSpc>
                <a:spcPct val="90000"/>
              </a:lnSpc>
            </a:pPr>
            <a:endParaRPr lang="en-US" sz="700" dirty="0">
              <a:sym typeface="Calibri"/>
            </a:endParaRPr>
          </a:p>
          <a:p>
            <a:pPr lvl="0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cs typeface="Calibri"/>
                <a:sym typeface="Calibri"/>
              </a:rPr>
              <a:t>Valid </a:t>
            </a: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source location</a:t>
            </a:r>
            <a:b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Valid destination location</a:t>
            </a:r>
            <a:endParaRPr lang="en-US" sz="1400" b="1" i="0" kern="1200" cap="all" dirty="0">
              <a:solidFill>
                <a:schemeClr val="bg2"/>
              </a:solidFill>
              <a:sym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CEC5E2C-3B74-C040-9E9B-9639AF90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68" y="1114621"/>
            <a:ext cx="2291235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8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1154954" y="248169"/>
            <a:ext cx="8806169" cy="149308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Sample Video to extract images</a:t>
            </a:r>
          </a:p>
        </p:txBody>
      </p:sp>
      <p:pic>
        <p:nvPicPr>
          <p:cNvPr id="126" name="Google Shape;126;p19" title="VID_20190226_17154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3950" y="2230016"/>
            <a:ext cx="6952000" cy="416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7068-E57D-0449-B0B6-DFD51995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617" y="771883"/>
            <a:ext cx="7958331" cy="1077229"/>
          </a:xfrm>
        </p:spPr>
        <p:txBody>
          <a:bodyPr/>
          <a:lstStyle/>
          <a:p>
            <a:pPr algn="l"/>
            <a:r>
              <a:rPr lang="en-US" b="1" dirty="0">
                <a:latin typeface="Candara" panose="020E0502030303020204" pitchFamily="34" charset="0"/>
              </a:rPr>
              <a:t>            Architecture Diagram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F97A3348-43E2-8645-82D8-27A58F734DC0}"/>
              </a:ext>
            </a:extLst>
          </p:cNvPr>
          <p:cNvSpPr/>
          <p:nvPr/>
        </p:nvSpPr>
        <p:spPr>
          <a:xfrm>
            <a:off x="1503948" y="2502566"/>
            <a:ext cx="1864895" cy="14558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29B0D-30AF-BA45-8546-7093F93C568D}"/>
              </a:ext>
            </a:extLst>
          </p:cNvPr>
          <p:cNvSpPr txBox="1"/>
          <p:nvPr/>
        </p:nvSpPr>
        <p:spPr>
          <a:xfrm>
            <a:off x="1919037" y="3074404"/>
            <a:ext cx="10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Videos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3EB4D9B3-E7A9-D141-B6EB-B3B695A28CB5}"/>
              </a:ext>
            </a:extLst>
          </p:cNvPr>
          <p:cNvSpPr/>
          <p:nvPr/>
        </p:nvSpPr>
        <p:spPr>
          <a:xfrm>
            <a:off x="4433636" y="2506076"/>
            <a:ext cx="2189748" cy="14523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62F19-9647-DB4D-88B5-FE04233549BE}"/>
              </a:ext>
            </a:extLst>
          </p:cNvPr>
          <p:cNvSpPr txBox="1"/>
          <p:nvPr/>
        </p:nvSpPr>
        <p:spPr>
          <a:xfrm>
            <a:off x="4957010" y="2903392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Images with label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818326B-5DB1-324B-9E00-0D022B6098DB}"/>
              </a:ext>
            </a:extLst>
          </p:cNvPr>
          <p:cNvSpPr/>
          <p:nvPr/>
        </p:nvSpPr>
        <p:spPr>
          <a:xfrm>
            <a:off x="7988969" y="2531160"/>
            <a:ext cx="2093495" cy="14558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901695-62A6-8E4F-BE40-68353205B7D5}"/>
              </a:ext>
            </a:extLst>
          </p:cNvPr>
          <p:cNvSpPr txBox="1"/>
          <p:nvPr/>
        </p:nvSpPr>
        <p:spPr>
          <a:xfrm>
            <a:off x="8233437" y="2658905"/>
            <a:ext cx="1756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Deep Convolutional Neural Network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DA4CE66-8974-CB43-9836-0941F410D1EA}"/>
              </a:ext>
            </a:extLst>
          </p:cNvPr>
          <p:cNvSpPr/>
          <p:nvPr/>
        </p:nvSpPr>
        <p:spPr>
          <a:xfrm>
            <a:off x="3380878" y="2915831"/>
            <a:ext cx="1052760" cy="686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extract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1E41149-5413-4A4B-81E5-D1F28087F8D0}"/>
              </a:ext>
            </a:extLst>
          </p:cNvPr>
          <p:cNvSpPr/>
          <p:nvPr/>
        </p:nvSpPr>
        <p:spPr>
          <a:xfrm>
            <a:off x="6623383" y="2889193"/>
            <a:ext cx="1335508" cy="686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training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9A30E600-9C40-D542-AB61-93142FF7C3CA}"/>
              </a:ext>
            </a:extLst>
          </p:cNvPr>
          <p:cNvSpPr/>
          <p:nvPr/>
        </p:nvSpPr>
        <p:spPr>
          <a:xfrm>
            <a:off x="1503948" y="5053263"/>
            <a:ext cx="1864895" cy="158816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5D7E09-F36A-3E44-AF62-A3CC22D26FF1}"/>
              </a:ext>
            </a:extLst>
          </p:cNvPr>
          <p:cNvSpPr txBox="1"/>
          <p:nvPr/>
        </p:nvSpPr>
        <p:spPr>
          <a:xfrm>
            <a:off x="1754157" y="566268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Input Photo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D120463E-922E-0A4E-AB56-D33067113C14}"/>
              </a:ext>
            </a:extLst>
          </p:cNvPr>
          <p:cNvSpPr/>
          <p:nvPr/>
        </p:nvSpPr>
        <p:spPr>
          <a:xfrm>
            <a:off x="4012210" y="5053263"/>
            <a:ext cx="2451434" cy="15881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51F327-08AF-AD4E-92D8-628052B195D3}"/>
              </a:ext>
            </a:extLst>
          </p:cNvPr>
          <p:cNvSpPr txBox="1"/>
          <p:nvPr/>
        </p:nvSpPr>
        <p:spPr>
          <a:xfrm>
            <a:off x="4677276" y="5281453"/>
            <a:ext cx="1792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Building level Model for building recognition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0548DC17-B733-F14A-8BC1-4942AB7D8085}"/>
              </a:ext>
            </a:extLst>
          </p:cNvPr>
          <p:cNvSpPr/>
          <p:nvPr/>
        </p:nvSpPr>
        <p:spPr>
          <a:xfrm>
            <a:off x="7622005" y="5040820"/>
            <a:ext cx="2451434" cy="15881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F7EADE-B14A-9245-A23E-F4B5FFC07FF1}"/>
              </a:ext>
            </a:extLst>
          </p:cNvPr>
          <p:cNvSpPr txBox="1"/>
          <p:nvPr/>
        </p:nvSpPr>
        <p:spPr>
          <a:xfrm>
            <a:off x="7898733" y="5373240"/>
            <a:ext cx="2091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Room level model for level area recognition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7C250D2-57C3-1949-BA1C-2763E5761EEA}"/>
              </a:ext>
            </a:extLst>
          </p:cNvPr>
          <p:cNvSpPr/>
          <p:nvPr/>
        </p:nvSpPr>
        <p:spPr>
          <a:xfrm>
            <a:off x="3368842" y="5974804"/>
            <a:ext cx="649705" cy="209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F3C40771-E113-464B-AD65-0FE873636734}"/>
              </a:ext>
            </a:extLst>
          </p:cNvPr>
          <p:cNvSpPr/>
          <p:nvPr/>
        </p:nvSpPr>
        <p:spPr>
          <a:xfrm>
            <a:off x="6463644" y="5907503"/>
            <a:ext cx="1158361" cy="12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D76A2BEA-9857-3745-8CF8-C6DD73BC9FE4}"/>
              </a:ext>
            </a:extLst>
          </p:cNvPr>
          <p:cNvSpPr/>
          <p:nvPr/>
        </p:nvSpPr>
        <p:spPr>
          <a:xfrm>
            <a:off x="10082464" y="5874491"/>
            <a:ext cx="1106904" cy="10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A5282F-0811-5540-B0B4-F109CEDA3835}"/>
              </a:ext>
            </a:extLst>
          </p:cNvPr>
          <p:cNvSpPr txBox="1"/>
          <p:nvPr/>
        </p:nvSpPr>
        <p:spPr>
          <a:xfrm>
            <a:off x="10073439" y="5538172"/>
            <a:ext cx="110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Location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815B6B-A157-4F44-8FC3-16BA8E05EAF1}"/>
              </a:ext>
            </a:extLst>
          </p:cNvPr>
          <p:cNvSpPr txBox="1"/>
          <p:nvPr/>
        </p:nvSpPr>
        <p:spPr>
          <a:xfrm>
            <a:off x="6687518" y="559000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BAC4CC-8F57-4243-A0A4-EDE361D86A25}"/>
              </a:ext>
            </a:extLst>
          </p:cNvPr>
          <p:cNvSpPr txBox="1"/>
          <p:nvPr/>
        </p:nvSpPr>
        <p:spPr>
          <a:xfrm>
            <a:off x="6551344" y="5979753"/>
            <a:ext cx="129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to model</a:t>
            </a: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2707E554-E78B-7543-9677-523B4699BC58}"/>
              </a:ext>
            </a:extLst>
          </p:cNvPr>
          <p:cNvSpPr/>
          <p:nvPr/>
        </p:nvSpPr>
        <p:spPr>
          <a:xfrm>
            <a:off x="8662737" y="3986980"/>
            <a:ext cx="281653" cy="1053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nt-Up Arrow 39">
            <a:extLst>
              <a:ext uri="{FF2B5EF4-FFF2-40B4-BE49-F238E27FC236}">
                <a16:creationId xmlns:a16="http://schemas.microsoft.com/office/drawing/2014/main" id="{DE125883-B09D-8249-A446-B61EA357D46C}"/>
              </a:ext>
            </a:extLst>
          </p:cNvPr>
          <p:cNvSpPr/>
          <p:nvPr/>
        </p:nvSpPr>
        <p:spPr>
          <a:xfrm rot="10800000">
            <a:off x="4860757" y="4188067"/>
            <a:ext cx="3888871" cy="8651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D689EE7F-23FB-F143-A146-DD93407BF5E7}"/>
              </a:ext>
            </a:extLst>
          </p:cNvPr>
          <p:cNvSpPr/>
          <p:nvPr/>
        </p:nvSpPr>
        <p:spPr>
          <a:xfrm>
            <a:off x="1215189" y="2021305"/>
            <a:ext cx="703848" cy="249259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ket 42">
            <a:extLst>
              <a:ext uri="{FF2B5EF4-FFF2-40B4-BE49-F238E27FC236}">
                <a16:creationId xmlns:a16="http://schemas.microsoft.com/office/drawing/2014/main" id="{857D153B-4757-754E-982F-9FB851175B87}"/>
              </a:ext>
            </a:extLst>
          </p:cNvPr>
          <p:cNvSpPr/>
          <p:nvPr/>
        </p:nvSpPr>
        <p:spPr>
          <a:xfrm>
            <a:off x="9265822" y="1986512"/>
            <a:ext cx="1191126" cy="261113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94CFACF-C395-8646-98CB-3B1562519CB3}"/>
              </a:ext>
            </a:extLst>
          </p:cNvPr>
          <p:cNvCxnSpPr>
            <a:endCxn id="43" idx="0"/>
          </p:cNvCxnSpPr>
          <p:nvPr/>
        </p:nvCxnSpPr>
        <p:spPr>
          <a:xfrm flipV="1">
            <a:off x="1919037" y="1986512"/>
            <a:ext cx="7346785" cy="34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FC6976-5893-BA43-80E0-7F35E0918061}"/>
              </a:ext>
            </a:extLst>
          </p:cNvPr>
          <p:cNvCxnSpPr>
            <a:endCxn id="43" idx="1"/>
          </p:cNvCxnSpPr>
          <p:nvPr/>
        </p:nvCxnSpPr>
        <p:spPr>
          <a:xfrm>
            <a:off x="1919037" y="4513900"/>
            <a:ext cx="7346785" cy="8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4EC53E-1B5F-034C-9968-8E7094EC4E8B}"/>
              </a:ext>
            </a:extLst>
          </p:cNvPr>
          <p:cNvSpPr txBox="1"/>
          <p:nvPr/>
        </p:nvSpPr>
        <p:spPr>
          <a:xfrm>
            <a:off x="152312" y="2679035"/>
            <a:ext cx="11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Training Phase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5EF422-73C7-DA41-BA30-0F6D08C7D5EA}"/>
              </a:ext>
            </a:extLst>
          </p:cNvPr>
          <p:cNvSpPr txBox="1"/>
          <p:nvPr/>
        </p:nvSpPr>
        <p:spPr>
          <a:xfrm>
            <a:off x="168442" y="5486400"/>
            <a:ext cx="1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Service Phase</a:t>
            </a:r>
          </a:p>
        </p:txBody>
      </p:sp>
    </p:spTree>
    <p:extLst>
      <p:ext uri="{BB962C8B-B14F-4D97-AF65-F5344CB8AC3E}">
        <p14:creationId xmlns:p14="http://schemas.microsoft.com/office/powerpoint/2010/main" val="277741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8D1F-71D0-4AC9-A9F4-C3BB35BB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Product Backlog and Burn Down Chart (SPRINT1)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EA6D1-E9E7-4999-8CD8-456C61731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8" y="2677887"/>
            <a:ext cx="10842172" cy="3610946"/>
          </a:xfrm>
        </p:spPr>
      </p:pic>
    </p:spTree>
    <p:extLst>
      <p:ext uri="{BB962C8B-B14F-4D97-AF65-F5344CB8AC3E}">
        <p14:creationId xmlns:p14="http://schemas.microsoft.com/office/powerpoint/2010/main" val="281133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8D14-BFB6-40E1-B554-537A6C5E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Upcoming Implementation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2CE0-BE00-456D-9293-53EC4327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Extracting several HD images from videos to train dataset</a:t>
            </a:r>
          </a:p>
          <a:p>
            <a:pPr fontAlgn="base"/>
            <a:r>
              <a:rPr lang="en-US" b="1" dirty="0"/>
              <a:t>Designing our DCNN model to interpret and recognize interior space.</a:t>
            </a:r>
          </a:p>
          <a:p>
            <a:pPr fontAlgn="base"/>
            <a:r>
              <a:rPr lang="en-US" b="1" dirty="0"/>
              <a:t>Creating Backend for our Application</a:t>
            </a:r>
          </a:p>
          <a:p>
            <a:pPr fontAlgn="base"/>
            <a:r>
              <a:rPr lang="en-US" b="1" dirty="0"/>
              <a:t>Integration Testing and project deployment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4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576-5898-41D4-A9EE-C5065D05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E8C3-2639-4B23-926C-063D2D42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1828800" lvl="4" indent="0">
              <a:buNone/>
            </a:pPr>
            <a:r>
              <a:rPr lang="en-US" sz="4000" b="1" dirty="0"/>
              <a:t>		THANK YOU</a:t>
            </a:r>
          </a:p>
        </p:txBody>
      </p:sp>
    </p:spTree>
    <p:extLst>
      <p:ext uri="{BB962C8B-B14F-4D97-AF65-F5344CB8AC3E}">
        <p14:creationId xmlns:p14="http://schemas.microsoft.com/office/powerpoint/2010/main" val="97039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A339-7393-7346-8E81-C98E2623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Candara" panose="020E0502030303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46D7-4FEB-0949-B97F-12E2D0817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716" y="2369975"/>
            <a:ext cx="7796540" cy="393263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Class navigator is an app which will navigate students ,faculty, visitors to their respective destinations in university campus</a:t>
            </a:r>
          </a:p>
          <a:p>
            <a:pPr marL="0" indent="0">
              <a:buNone/>
            </a:pPr>
            <a:endParaRPr lang="en-US" b="1" dirty="0">
              <a:latin typeface="Candara" panose="020E0502030303020204" pitchFamily="34" charset="0"/>
            </a:endParaRPr>
          </a:p>
          <a:p>
            <a:r>
              <a:rPr lang="en-US" b="1" dirty="0">
                <a:latin typeface="Candara" panose="020E0502030303020204" pitchFamily="34" charset="0"/>
              </a:rPr>
              <a:t>It navigates users within the school facility using certain images</a:t>
            </a:r>
          </a:p>
          <a:p>
            <a:pPr marL="0" indent="0">
              <a:buNone/>
            </a:pPr>
            <a:endParaRPr lang="en-US" b="1" dirty="0">
              <a:latin typeface="Candara" panose="020E0502030303020204" pitchFamily="34" charset="0"/>
            </a:endParaRPr>
          </a:p>
          <a:p>
            <a:r>
              <a:rPr lang="en-US" b="1" dirty="0">
                <a:latin typeface="Candara" panose="020E0502030303020204" pitchFamily="34" charset="0"/>
              </a:rPr>
              <a:t>It will be the cross platform mobile application</a:t>
            </a:r>
          </a:p>
          <a:p>
            <a:endParaRPr lang="en-US" b="1" dirty="0">
              <a:latin typeface="Candara" panose="020E0502030303020204" pitchFamily="34" charset="0"/>
            </a:endParaRPr>
          </a:p>
          <a:p>
            <a:r>
              <a:rPr lang="en-US" b="1" dirty="0">
                <a:latin typeface="Candara" panose="020E0502030303020204" pitchFamily="34" charset="0"/>
              </a:rPr>
              <a:t>This app will provide elegant, aesthetically pleasing panoramic tour to our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5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E3C3-94DE-2D4C-BCEF-FCD0A1AC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587" y="854242"/>
            <a:ext cx="7958331" cy="1077229"/>
          </a:xfrm>
        </p:spPr>
        <p:txBody>
          <a:bodyPr/>
          <a:lstStyle/>
          <a:p>
            <a:pPr algn="l"/>
            <a:r>
              <a:rPr lang="en-US" b="1" dirty="0">
                <a:latin typeface="Candara" panose="020E0502030303020204" pitchFamily="34" charset="0"/>
              </a:rPr>
              <a:t>Sprints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6CC9D8-AD4B-864E-862F-2B6928642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400450"/>
              </p:ext>
            </p:extLst>
          </p:nvPr>
        </p:nvGraphicFramePr>
        <p:xfrm>
          <a:off x="975514" y="1931471"/>
          <a:ext cx="10322140" cy="4842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89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B79B-2832-4460-BF58-09A5C6CC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8073-7F83-4F13-B567-42ED81D0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Gathering Images and Videos for our Project to train dataset.</a:t>
            </a:r>
          </a:p>
          <a:p>
            <a:r>
              <a:rPr lang="en-US" b="1" dirty="0"/>
              <a:t>Start Application Development(UI) for both iOS and Android.</a:t>
            </a:r>
          </a:p>
        </p:txBody>
      </p:sp>
    </p:spTree>
    <p:extLst>
      <p:ext uri="{BB962C8B-B14F-4D97-AF65-F5344CB8AC3E}">
        <p14:creationId xmlns:p14="http://schemas.microsoft.com/office/powerpoint/2010/main" val="311615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897906-1165-EB46-B535-0789D0A1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Cases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Google Shape;278;p34">
            <a:extLst>
              <a:ext uri="{FF2B5EF4-FFF2-40B4-BE49-F238E27FC236}">
                <a16:creationId xmlns:a16="http://schemas.microsoft.com/office/drawing/2014/main" id="{C2709D82-D9D5-C24B-A809-9975C4691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629035"/>
              </p:ext>
            </p:extLst>
          </p:nvPr>
        </p:nvGraphicFramePr>
        <p:xfrm>
          <a:off x="1494476" y="2324100"/>
          <a:ext cx="9210300" cy="34226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5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3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0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Test Case Id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Test case Name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Test case description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Expected output</a:t>
                      </a:r>
                    </a:p>
                  </a:txBody>
                  <a:tcPr marL="78940" marR="78940" marT="78940" marB="789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0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1.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Registration/signup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New Users click on signup to be redirected to signup page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Users get redirected to signup page</a:t>
                      </a:r>
                    </a:p>
                  </a:txBody>
                  <a:tcPr marL="78940" marR="78940" marT="78940" marB="789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0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2.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Creating Account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enters account information like name, email, phone number, username and password 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Signup complete</a:t>
                      </a:r>
                    </a:p>
                  </a:txBody>
                  <a:tcPr marL="78940" marR="78940" marT="78940" marB="789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3.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Phone number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enters numbers 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Phone number accepted</a:t>
                      </a:r>
                    </a:p>
                  </a:txBody>
                  <a:tcPr marL="78940" marR="78940" marT="78940" marB="789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4.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Phone number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enters characters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Please enter a valid phone number</a:t>
                      </a:r>
                    </a:p>
                  </a:txBody>
                  <a:tcPr marL="78940" marR="78940" marT="78940" marB="789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5.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Password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enters a password less than 6 digits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Please enter a password 6 digits or greater</a:t>
                      </a:r>
                    </a:p>
                  </a:txBody>
                  <a:tcPr marL="78940" marR="78940" marT="78940" marB="789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0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6.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Login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enters correct username and password</a:t>
                      </a:r>
                    </a:p>
                  </a:txBody>
                  <a:tcPr marL="78940" marR="78940" marT="78940" marB="7894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2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Login successful user gets redirected to his account</a:t>
                      </a:r>
                    </a:p>
                  </a:txBody>
                  <a:tcPr marL="78940" marR="78940" marT="78940" marB="789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99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Google Shape;283;p35">
            <a:extLst>
              <a:ext uri="{FF2B5EF4-FFF2-40B4-BE49-F238E27FC236}">
                <a16:creationId xmlns:a16="http://schemas.microsoft.com/office/drawing/2014/main" id="{9AE655C7-60F3-2C45-A09A-C057A2BD5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035728"/>
              </p:ext>
            </p:extLst>
          </p:nvPr>
        </p:nvGraphicFramePr>
        <p:xfrm>
          <a:off x="1634292" y="1969857"/>
          <a:ext cx="9056407" cy="21987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88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2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Test Case Id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Test case Name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Test case description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Expected output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7.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Login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enters incorrect username or password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Login failed please try again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8.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Search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 dirty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clicks on the search button</a:t>
                      </a:r>
                      <a:endParaRPr sz="1300" u="none" strike="noStrike" cap="none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-US" sz="1300" u="none" strike="noStrike" cap="none" dirty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Camera Opens</a:t>
                      </a:r>
                      <a:endParaRPr sz="1300" u="none" strike="noStrike" cap="none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 dirty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9.</a:t>
                      </a:r>
                      <a:endParaRPr sz="1300" u="none" strike="noStrike" cap="none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 dirty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Log out</a:t>
                      </a:r>
                      <a:endParaRPr sz="1300" u="none" strike="noStrike" cap="none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 dirty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User selects log out </a:t>
                      </a:r>
                      <a:endParaRPr sz="1300" u="none" strike="noStrike" cap="none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Century Gothic"/>
                        <a:buNone/>
                      </a:pPr>
                      <a:r>
                        <a:rPr lang="en" sz="1300" u="none" strike="noStrike" cap="none" dirty="0">
                          <a:solidFill>
                            <a:schemeClr val="lt1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Successfully logged out redirected to login page</a:t>
                      </a:r>
                      <a:endParaRPr sz="1300" u="none" strike="noStrike" cap="none" dirty="0">
                        <a:solidFill>
                          <a:schemeClr val="lt1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84773" marR="84773" marT="84773" marB="847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5AB86E1-EC60-4DE0-BC40-41B9CDA7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2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>
              <a:lnSpc>
                <a:spcPct val="90000"/>
              </a:lnSpc>
            </a:pP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1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</a:t>
            </a: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Calibri"/>
              </a:rPr>
            </a:b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100" b="1" dirty="0">
                <a:solidFill>
                  <a:schemeClr val="bg1"/>
                </a:solidFill>
                <a:sym typeface="Calibri"/>
              </a:rPr>
              <a:t>USER STORY: 1</a:t>
            </a:r>
            <a:br>
              <a:rPr lang="en-US" sz="2200" dirty="0">
                <a:solidFill>
                  <a:srgbClr val="EBEBEB"/>
                </a:solidFill>
                <a:sym typeface="Calibri"/>
              </a:rPr>
            </a:br>
            <a:br>
              <a:rPr lang="en-US" sz="2200" dirty="0">
                <a:solidFill>
                  <a:srgbClr val="EBEBEB"/>
                </a:solidFill>
                <a:sym typeface="Calibri"/>
              </a:rPr>
            </a:br>
            <a:r>
              <a:rPr lang="en-US" sz="2200" dirty="0">
                <a:solidFill>
                  <a:srgbClr val="EBEBEB"/>
                </a:solidFill>
                <a:sym typeface="Calibri"/>
              </a:rPr>
              <a:t> Sign-Up Module | Completed</a:t>
            </a:r>
            <a:br>
              <a:rPr lang="en-US" sz="2200" dirty="0">
                <a:solidFill>
                  <a:srgbClr val="EBEBEB"/>
                </a:solidFill>
                <a:sym typeface="Calibri"/>
              </a:rPr>
            </a:br>
            <a:br>
              <a:rPr lang="en-US" sz="2200" dirty="0">
                <a:solidFill>
                  <a:srgbClr val="EBEBEB"/>
                </a:solidFill>
                <a:sym typeface="Calibri"/>
              </a:rPr>
            </a:br>
            <a:br>
              <a:rPr lang="en-US" sz="2200" dirty="0">
                <a:solidFill>
                  <a:srgbClr val="EBEBEB"/>
                </a:solidFill>
                <a:sym typeface="Calibri"/>
              </a:rPr>
            </a:br>
            <a:r>
              <a:rPr lang="en-US" sz="2200" dirty="0">
                <a:solidFill>
                  <a:srgbClr val="EBEBEB"/>
                </a:solidFill>
                <a:sym typeface="Calibri"/>
              </a:rPr>
              <a:t>As a First time user I must be able to successfully signup for the application</a:t>
            </a: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Calibri"/>
              </a:rPr>
            </a:br>
            <a:endParaRPr lang="en-US" sz="2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</a:pPr>
            <a:br>
              <a:rPr lang="en-US" sz="5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600" b="1" i="0" u="sng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ACCEPTANCE</a:t>
            </a:r>
            <a:r>
              <a:rPr lang="en-US" sz="1400" b="1" i="0" u="sng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i="0" u="sng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CRITERIA</a:t>
            </a:r>
          </a:p>
          <a:p>
            <a:pPr lvl="0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Enter Valid Username</a:t>
            </a:r>
            <a:b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Enter valid Email</a:t>
            </a:r>
            <a:b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</a:b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Enter valid Password</a:t>
            </a:r>
            <a:b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</a:b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Enter valid Contact Number</a:t>
            </a:r>
            <a:endParaRPr lang="en-US" sz="1400" b="0" i="0" kern="1200" cap="all" dirty="0">
              <a:solidFill>
                <a:schemeClr val="bg2"/>
              </a:solidFill>
            </a:endParaRPr>
          </a:p>
        </p:txBody>
      </p:sp>
      <p:grpSp>
        <p:nvGrpSpPr>
          <p:cNvPr id="30" name="Group 22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C026C9D-7760-4F48-8D3B-4A29F5B0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96" y="1114621"/>
            <a:ext cx="2314379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4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>
              <a:lnSpc>
                <a:spcPct val="90000"/>
              </a:lnSpc>
            </a:pP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  <a:b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Calibri"/>
              </a:rPr>
            </a:br>
            <a:b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Calibri"/>
              </a:rPr>
            </a:br>
            <a:b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700" cap="all" dirty="0">
                <a:solidFill>
                  <a:schemeClr val="accent1">
                    <a:lumMod val="60000"/>
                    <a:lumOff val="40000"/>
                  </a:schemeClr>
                </a:solidFill>
                <a:sym typeface="Calibri"/>
              </a:rPr>
              <a:t> </a:t>
            </a:r>
            <a:r>
              <a:rPr lang="en-US" sz="3100" b="1" cap="all" dirty="0">
                <a:solidFill>
                  <a:schemeClr val="bg1"/>
                </a:solidFill>
                <a:sym typeface="Calibri"/>
              </a:rPr>
              <a:t>User</a:t>
            </a:r>
            <a:r>
              <a:rPr lang="en-US" sz="2700" b="1" cap="all" dirty="0">
                <a:solidFill>
                  <a:schemeClr val="bg1"/>
                </a:solidFill>
                <a:sym typeface="Calibri"/>
              </a:rPr>
              <a:t> </a:t>
            </a:r>
            <a:r>
              <a:rPr lang="en-US" sz="3100" b="1" cap="all" dirty="0">
                <a:solidFill>
                  <a:schemeClr val="bg1"/>
                </a:solidFill>
                <a:sym typeface="Calibri"/>
              </a:rPr>
              <a:t>Story: 2</a:t>
            </a:r>
            <a:br>
              <a:rPr lang="en-US" sz="2700" cap="all" dirty="0">
                <a:solidFill>
                  <a:schemeClr val="bg1"/>
                </a:solidFill>
                <a:sym typeface="Calibri"/>
              </a:rPr>
            </a:br>
            <a:r>
              <a:rPr lang="en-US" sz="2700" cap="all" dirty="0">
                <a:solidFill>
                  <a:schemeClr val="bg1"/>
                </a:solidFill>
                <a:sym typeface="Calibri"/>
              </a:rPr>
              <a:t> </a:t>
            </a:r>
            <a:br>
              <a:rPr lang="en-US" sz="2700" cap="all" dirty="0">
                <a:solidFill>
                  <a:schemeClr val="bg1"/>
                </a:solidFill>
                <a:sym typeface="Calibri"/>
              </a:rPr>
            </a:br>
            <a:r>
              <a:rPr lang="en-US" sz="2200" cap="all" dirty="0">
                <a:sym typeface="Calibri"/>
              </a:rPr>
              <a:t>Login Module | Completed</a:t>
            </a:r>
            <a:br>
              <a:rPr lang="en-US" sz="2200" cap="all" dirty="0">
                <a:sym typeface="Calibri"/>
              </a:rPr>
            </a:br>
            <a:br>
              <a:rPr lang="en-US" sz="2200" cap="all" dirty="0">
                <a:sym typeface="Calibri"/>
              </a:rPr>
            </a:br>
            <a:r>
              <a:rPr lang="en-US" sz="2200" cap="all" dirty="0">
                <a:sym typeface="Calibri"/>
              </a:rPr>
              <a:t>As a Valid user I must be able to successfully login into the Application</a:t>
            </a:r>
            <a:br>
              <a:rPr lang="en-US" sz="3200" cap="all" dirty="0">
                <a:solidFill>
                  <a:schemeClr val="accent1">
                    <a:lumMod val="60000"/>
                    <a:lumOff val="40000"/>
                  </a:schemeClr>
                </a:solidFill>
                <a:sym typeface="Calibri"/>
              </a:rPr>
            </a:br>
            <a:b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Calibri"/>
              </a:rPr>
            </a:br>
            <a:endParaRPr lang="en-US" sz="3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u="sng" dirty="0">
                <a:solidFill>
                  <a:schemeClr val="bg1"/>
                </a:solidFill>
              </a:rPr>
              <a:t>ACCEPTANCE CRITERIA</a:t>
            </a:r>
          </a:p>
          <a:p>
            <a:pPr lvl="0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Login with valid Username/Email</a:t>
            </a:r>
            <a:b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</a:rPr>
            </a:b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Enter valid Password</a:t>
            </a:r>
            <a:b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</a:rPr>
            </a:br>
            <a:r>
              <a:rPr lang="en-US" sz="1400" b="1" dirty="0">
                <a:solidFill>
                  <a:schemeClr val="bg2"/>
                </a:solidFill>
                <a:latin typeface="Candara" panose="020E0502030303020204" pitchFamily="34" charset="0"/>
                <a:cs typeface="Calibri"/>
                <a:sym typeface="Calibri"/>
              </a:rPr>
              <a:t>Login</a:t>
            </a:r>
            <a:br>
              <a:rPr lang="en-US" sz="1100" b="1" dirty="0">
                <a:latin typeface="Calibri"/>
                <a:ea typeface="Calibri"/>
                <a:cs typeface="Calibri"/>
                <a:sym typeface="Calibri"/>
              </a:rPr>
            </a:br>
            <a:endParaRPr lang="en-US" sz="11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3916A98-F0B5-C74C-B69C-3368FFDB3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40" y="1114621"/>
            <a:ext cx="2268091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1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>
              <a:lnSpc>
                <a:spcPct val="90000"/>
              </a:lnSpc>
            </a:pP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Calibri"/>
              </a:rPr>
            </a:b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sz="3100" b="1" cap="all" dirty="0">
                <a:solidFill>
                  <a:schemeClr val="bg1"/>
                </a:solidFill>
                <a:sym typeface="Calibri"/>
              </a:rPr>
              <a:t>User Story: 3</a:t>
            </a:r>
            <a:br>
              <a:rPr lang="en-US" sz="800" cap="all" dirty="0">
                <a:solidFill>
                  <a:schemeClr val="accent1">
                    <a:lumMod val="60000"/>
                    <a:lumOff val="40000"/>
                  </a:schemeClr>
                </a:solidFill>
                <a:sym typeface="Calibri"/>
              </a:rPr>
            </a:br>
            <a:r>
              <a:rPr lang="en-US" sz="800" cap="all" dirty="0">
                <a:solidFill>
                  <a:schemeClr val="accent1">
                    <a:lumMod val="60000"/>
                    <a:lumOff val="40000"/>
                  </a:schemeClr>
                </a:solidFill>
                <a:sym typeface="Calibri"/>
              </a:rPr>
              <a:t> </a:t>
            </a:r>
            <a:br>
              <a:rPr lang="en-US" sz="800" cap="all" dirty="0">
                <a:solidFill>
                  <a:schemeClr val="accent1">
                    <a:lumMod val="60000"/>
                    <a:lumOff val="40000"/>
                  </a:schemeClr>
                </a:solidFill>
                <a:sym typeface="Calibri"/>
              </a:rPr>
            </a:br>
            <a:r>
              <a:rPr lang="en-US" sz="2200" cap="all" dirty="0">
                <a:sym typeface="Calibri"/>
              </a:rPr>
              <a:t> Forgot password Module | Completed</a:t>
            </a:r>
            <a:br>
              <a:rPr lang="en-US" sz="2200" cap="all" dirty="0">
                <a:sym typeface="Calibri"/>
              </a:rPr>
            </a:br>
            <a:br>
              <a:rPr lang="en-US" sz="2200" cap="all" dirty="0">
                <a:sym typeface="Calibri"/>
              </a:rPr>
            </a:br>
            <a:r>
              <a:rPr lang="en-US" sz="2200" cap="all" dirty="0">
                <a:sym typeface="Calibri"/>
              </a:rPr>
              <a:t>As a Valid user I must be able to successfully retrieve my password from forgot password menu.</a:t>
            </a:r>
            <a:br>
              <a:rPr lang="en-US" sz="2200" cap="all" dirty="0">
                <a:sym typeface="Calibri"/>
              </a:rPr>
            </a:br>
            <a:endParaRPr lang="en-US" sz="2200" b="0" i="0" kern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</a:pPr>
            <a:endParaRPr lang="en-US" sz="5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 u="sng" dirty="0">
                <a:solidFill>
                  <a:schemeClr val="bg1"/>
                </a:solidFill>
              </a:rPr>
              <a:t>ACCEPTANCE CRITERIA</a:t>
            </a:r>
          </a:p>
          <a:p>
            <a:pPr lvl="0">
              <a:lnSpc>
                <a:spcPct val="90000"/>
              </a:lnSpc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  <a:cs typeface="Calibri"/>
                <a:sym typeface="Calibri"/>
              </a:rPr>
              <a:t>Valid </a:t>
            </a: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Username/Email</a:t>
            </a:r>
            <a:b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Submit</a:t>
            </a:r>
            <a:endParaRPr lang="en-US" sz="1400" i="0" kern="1200" cap="all" dirty="0">
              <a:solidFill>
                <a:schemeClr val="bg2"/>
              </a:solidFill>
              <a:sym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3175ED0-E5C4-3847-AD4A-B76DCBECC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42" y="1114621"/>
            <a:ext cx="2187088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24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</TotalTime>
  <Words>385</Words>
  <Application>Microsoft Office PowerPoint</Application>
  <PresentationFormat>Widescreen</PresentationFormat>
  <Paragraphs>124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Candara</vt:lpstr>
      <vt:lpstr>Century Gothic</vt:lpstr>
      <vt:lpstr>Wingdings 3</vt:lpstr>
      <vt:lpstr>Ion Boardroom</vt:lpstr>
      <vt:lpstr>    COMPUTER SCIENCE PROJECT I-CS692</vt:lpstr>
      <vt:lpstr>Introduction</vt:lpstr>
      <vt:lpstr>Sprints</vt:lpstr>
      <vt:lpstr>SPRINT 1</vt:lpstr>
      <vt:lpstr>Test Cases</vt:lpstr>
      <vt:lpstr>Test Cases</vt:lpstr>
      <vt:lpstr> USER STORY   USER STORY: 1   Sign-Up Module | Completed   As a First time user I must be able to successfully signup for the application  </vt:lpstr>
      <vt:lpstr>.    User Story: 2   Login Module | Completed  As a Valid user I must be able to successfully login into the Application  </vt:lpstr>
      <vt:lpstr>  User Story: 3    Forgot password Module | Completed  As a Valid user I must be able to successfully retrieve my password from forgot password menu. </vt:lpstr>
      <vt:lpstr> User Story: 4    Search Module | Completed   As a Valid user I must  able to successfully reach to destination  from source/ start location </vt:lpstr>
      <vt:lpstr>Sample Video to extract images</vt:lpstr>
      <vt:lpstr>            Architecture Diagram</vt:lpstr>
      <vt:lpstr>Product Backlog and Burn Down Chart (SPRINT1)</vt:lpstr>
      <vt:lpstr>Upcoming Implementation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COMPUTER SCIENCE PROJECT I-CS692</dc:title>
  <dc:creator>Shivam Mattoo</dc:creator>
  <cp:lastModifiedBy>Shivam Mattoo</cp:lastModifiedBy>
  <cp:revision>12</cp:revision>
  <dcterms:created xsi:type="dcterms:W3CDTF">2019-03-05T06:35:33Z</dcterms:created>
  <dcterms:modified xsi:type="dcterms:W3CDTF">2019-03-05T23:21:03Z</dcterms:modified>
</cp:coreProperties>
</file>