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6" r:id="rId7"/>
    <p:sldId id="269" r:id="rId8"/>
    <p:sldId id="260" r:id="rId9"/>
    <p:sldId id="261" r:id="rId10"/>
    <p:sldId id="262" r:id="rId11"/>
    <p:sldId id="263" r:id="rId12"/>
    <p:sldId id="267" r:id="rId13"/>
    <p:sldId id="268" r:id="rId14"/>
    <p:sldId id="264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7B229-BD6D-4A5A-AC5B-33BE149E9473}">
  <a:tblStyle styleId="{C787B229-BD6D-4A5A-AC5B-33BE149E94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5293" autoAdjust="0"/>
  </p:normalViewPr>
  <p:slideViewPr>
    <p:cSldViewPr snapToGrid="0">
      <p:cViewPr varScale="1">
        <p:scale>
          <a:sx n="120" d="100"/>
          <a:sy n="120" d="100"/>
        </p:scale>
        <p:origin x="200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6f7f924f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6f7f924f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674659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674659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83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6f7f924f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6f7f924f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293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6f7f92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6f7f92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74936c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74936c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5d3c02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5d3c02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674659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674659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6f7f924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6f7f924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674659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674659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77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6f7f924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6f7f924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15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6f7f924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6f7f924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6f7f924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6f7f924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659a8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659a83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5570-0A36-DD44-8AE8-B024B5B2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394802"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Class Navigator</a:t>
            </a:r>
          </a:p>
        </p:txBody>
      </p:sp>
    </p:spTree>
    <p:extLst>
      <p:ext uri="{BB962C8B-B14F-4D97-AF65-F5344CB8AC3E}">
        <p14:creationId xmlns:p14="http://schemas.microsoft.com/office/powerpoint/2010/main" val="35363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#4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088500" y="271450"/>
            <a:ext cx="54321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Name: Ashley Freeman</a:t>
            </a:r>
            <a:endParaRPr sz="1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" sz="1400" dirty="0">
                <a:solidFill>
                  <a:schemeClr val="tx1"/>
                </a:solidFill>
              </a:rPr>
              <a:t>Status: </a:t>
            </a:r>
            <a:r>
              <a:rPr lang="en-US" sz="1400" dirty="0">
                <a:solidFill>
                  <a:schemeClr val="tx1"/>
                </a:solidFill>
              </a:rPr>
              <a:t>Freshman student @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Pace University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375" y="572700"/>
            <a:ext cx="1141026" cy="11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495850" y="2025450"/>
            <a:ext cx="50208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story:                  Product backlog:      sprint backlog: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00" y="2449350"/>
            <a:ext cx="7526325" cy="3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31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that i have now entered the location i want to visit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 camera application opens up and a little dog appears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that dog interacts with me and guides me to the classroom/location i searched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when the location is reached it disappears after wishing me ”Goodbye”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11575" y="65025"/>
            <a:ext cx="86691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User story #5</a:t>
            </a:r>
            <a:endParaRPr sz="2400" dirty="0"/>
          </a:p>
        </p:txBody>
      </p:sp>
      <p:sp>
        <p:nvSpPr>
          <p:cNvPr id="67" name="Google Shape;67;p15"/>
          <p:cNvSpPr txBox="1"/>
          <p:nvPr/>
        </p:nvSpPr>
        <p:spPr>
          <a:xfrm>
            <a:off x="223445" y="1100881"/>
            <a:ext cx="524888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story:                       Product backlog:      Sprint backlog:</a:t>
            </a:r>
            <a:endParaRPr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5881600" y="2721920"/>
            <a:ext cx="50208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</a:t>
            </a:r>
            <a:r>
              <a:rPr lang="en-US" dirty="0"/>
              <a:t>Janes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Status: </a:t>
            </a:r>
            <a:r>
              <a:rPr lang="en-US" dirty="0"/>
              <a:t>Staff Member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23445" y="1491160"/>
            <a:ext cx="1790986" cy="47514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 a user I want to be able to Sign out of the application and if required sign in again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6604" y="1491160"/>
            <a:ext cx="1410642" cy="475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can be achieved by redirecting to sign in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9419" y="1498035"/>
            <a:ext cx="1410642" cy="475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Clearing out the user details from current session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09419" y="2096594"/>
            <a:ext cx="1410642" cy="475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Redirecting the user to the sign In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68" y="291107"/>
            <a:ext cx="169545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5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31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I am done with the task of navigating to the destination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want to exit the application , I can go to the menu and click on logout button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Upon clicking on logout button it gets  redirected to Sign In page.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68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1"/>
          <p:cNvGraphicFramePr/>
          <p:nvPr>
            <p:extLst>
              <p:ext uri="{D42A27DB-BD31-4B8C-83A1-F6EECF244321}">
                <p14:modId xmlns:p14="http://schemas.microsoft.com/office/powerpoint/2010/main" val="4223352246"/>
              </p:ext>
            </p:extLst>
          </p:nvPr>
        </p:nvGraphicFramePr>
        <p:xfrm>
          <a:off x="797967" y="23071"/>
          <a:ext cx="7558912" cy="5206629"/>
        </p:xfrm>
        <a:graphic>
          <a:graphicData uri="http://schemas.openxmlformats.org/drawingml/2006/table">
            <a:tbl>
              <a:tblPr>
                <a:noFill/>
                <a:tableStyleId>{C787B229-BD6D-4A5A-AC5B-33BE149E9473}</a:tableStyleId>
              </a:tblPr>
              <a:tblGrid>
                <a:gridCol w="94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8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Test Case 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Test case Name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case description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output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 Registration/signup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Users click on signup to be redirected to signup page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 get redirected to signup page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Creating Account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 enters account information like name, email, phone number, username and password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Signup complete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Phone number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 enters numbers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Phone number accepted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Phone number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 enters characters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Please enter a valid phone number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 enters a password less than 6 digits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Please enter a password 6 digits or greater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 enters correct username and password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 successful user gets redirected to his account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22"/>
          <p:cNvGraphicFramePr/>
          <p:nvPr/>
        </p:nvGraphicFramePr>
        <p:xfrm>
          <a:off x="515300" y="200400"/>
          <a:ext cx="8317000" cy="4872660"/>
        </p:xfrm>
        <a:graphic>
          <a:graphicData uri="http://schemas.openxmlformats.org/drawingml/2006/table">
            <a:tbl>
              <a:tblPr>
                <a:noFill/>
                <a:tableStyleId>{C787B229-BD6D-4A5A-AC5B-33BE149E9473}</a:tableStyleId>
              </a:tblPr>
              <a:tblGrid>
                <a:gridCol w="65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Case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case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case description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Expected output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enters incorrect username or password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 failed please try again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clicks on the search button to see list of available destinations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sees lists of available destinations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selects his destination from the available list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Selection complete and Camera application opens up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 out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selects log out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Successfully logged out redirected to login page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88" y="161365"/>
            <a:ext cx="85084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Goal: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Our goal is to build a cross platform mobile application that assists incoming college students or school faculties with indoor navigation which will provide </a:t>
            </a:r>
            <a:r>
              <a:rPr lang="en-US" dirty="0"/>
              <a:t>elegant, aesthetically pleasing panoramic tour to our university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11575" y="65025"/>
            <a:ext cx="86691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User story #1</a:t>
            </a:r>
            <a:endParaRPr sz="2400" dirty="0"/>
          </a:p>
        </p:txBody>
      </p:sp>
      <p:sp>
        <p:nvSpPr>
          <p:cNvPr id="67" name="Google Shape;67;p15"/>
          <p:cNvSpPr txBox="1"/>
          <p:nvPr/>
        </p:nvSpPr>
        <p:spPr>
          <a:xfrm>
            <a:off x="223445" y="1100881"/>
            <a:ext cx="524888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story:                       Product backlog:      Sprint backlog:</a:t>
            </a:r>
            <a:endParaRPr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5881600" y="2721920"/>
            <a:ext cx="50208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</a:t>
            </a:r>
            <a:r>
              <a:rPr lang="en-US" dirty="0"/>
              <a:t>Jack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Status: Freshman student @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Pace University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23445" y="1491160"/>
            <a:ext cx="1790986" cy="47514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 a user I want to be able to Sign up in your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6604" y="1491160"/>
            <a:ext cx="1410642" cy="475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 know this can be done when we implement a User Registration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9419" y="1494598"/>
            <a:ext cx="1410642" cy="47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Insert User details into the database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09419" y="2096594"/>
            <a:ext cx="1410642" cy="47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Code Registration Page for android using Java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09419" y="2698590"/>
            <a:ext cx="1410642" cy="47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Code Registration Page for IOS using Swift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9419" y="3335691"/>
            <a:ext cx="1410642" cy="47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Start Testing Registration Page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2" y="541848"/>
            <a:ext cx="1961797" cy="1919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chemeClr val="tx1"/>
                </a:solidFill>
              </a:rPr>
              <a:t>When I go to sign up page, the application asks me to fill in basic details like First Name , Last Name , User Name , Password , Confirm Password, Email and Phone Number.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chemeClr val="tx1"/>
                </a:solidFill>
              </a:rPr>
              <a:t>If all details filled correctly, it redirects me to sign In/Login  page again</a:t>
            </a:r>
            <a:r>
              <a:rPr lang="en-US" i="1" dirty="0"/>
              <a:t>.</a:t>
            </a:r>
            <a:endParaRPr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11575" y="65025"/>
            <a:ext cx="86691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story #2</a:t>
            </a:r>
            <a:endParaRPr sz="24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50" y="1558150"/>
            <a:ext cx="6661695" cy="37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52225" y="1113788"/>
            <a:ext cx="50208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story:                  Product backlog:      sprint backlog: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525" y="457451"/>
            <a:ext cx="1611175" cy="16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881600" y="2147838"/>
            <a:ext cx="50208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Caroline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Status: Freshman student @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Pace University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54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chemeClr val="dk1"/>
                </a:solidFill>
                <a:highlight>
                  <a:srgbClr val="FFFFFF"/>
                </a:highlight>
              </a:rPr>
              <a:t>Given I’m a logged-out system user and I’m on the Sign-In page</a:t>
            </a:r>
            <a:endParaRPr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chemeClr val="dk1"/>
                </a:solidFill>
                <a:highlight>
                  <a:srgbClr val="FFFFFF"/>
                </a:highlight>
              </a:rPr>
              <a:t>When I fill in the “Username” and “Password” fields with my authentication credentials</a:t>
            </a:r>
            <a:endParaRPr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chemeClr val="dk1"/>
                </a:solidFill>
                <a:highlight>
                  <a:srgbClr val="FFFFFF"/>
                </a:highlight>
              </a:rPr>
              <a:t>and I click the Sign-In button</a:t>
            </a:r>
            <a:endParaRPr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dirty="0">
                <a:solidFill>
                  <a:schemeClr val="dk1"/>
                </a:solidFill>
                <a:highlight>
                  <a:srgbClr val="FFFFFF"/>
                </a:highlight>
              </a:rPr>
              <a:t>Then the system signs me in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4324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77375" y="5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#3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" y="1092713"/>
            <a:ext cx="6809250" cy="38283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96050" y="668813"/>
            <a:ext cx="50208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story:                  Product backlog:      sprint backlog: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250" y="627225"/>
            <a:ext cx="1404650" cy="14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229225-FA07-ED4C-967C-3DF6A0EE4621}"/>
              </a:ext>
            </a:extLst>
          </p:cNvPr>
          <p:cNvSpPr/>
          <p:nvPr/>
        </p:nvSpPr>
        <p:spPr>
          <a:xfrm>
            <a:off x="5593975" y="2142565"/>
            <a:ext cx="20618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Name: Katy Dough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Status: Visiting Parent student @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Pace 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solidFill>
                  <a:schemeClr val="dk1"/>
                </a:solidFill>
                <a:highlight>
                  <a:srgbClr val="FFFFFF"/>
                </a:highlight>
              </a:rPr>
              <a:t>Given that I’m in a role of registered or guest user</a:t>
            </a:r>
            <a:endParaRPr sz="1600"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solidFill>
                  <a:schemeClr val="dk1"/>
                </a:solidFill>
                <a:highlight>
                  <a:srgbClr val="FFFFFF"/>
                </a:highlight>
              </a:rPr>
              <a:t>When I log in to my account</a:t>
            </a:r>
            <a:endParaRPr sz="1600"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solidFill>
                  <a:schemeClr val="dk1"/>
                </a:solidFill>
                <a:highlight>
                  <a:srgbClr val="FFFFFF"/>
                </a:highlight>
              </a:rPr>
              <a:t>Then the application shows me the “Search” section in the </a:t>
            </a:r>
            <a:r>
              <a:rPr lang="en" sz="16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centre</a:t>
            </a:r>
            <a:r>
              <a:rPr lang="en" sz="1600" i="1" dirty="0">
                <a:solidFill>
                  <a:schemeClr val="dk1"/>
                </a:solidFill>
                <a:highlight>
                  <a:srgbClr val="FFFFFF"/>
                </a:highlight>
              </a:rPr>
              <a:t> of the screen  </a:t>
            </a:r>
            <a:endParaRPr sz="1600"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solidFill>
                  <a:schemeClr val="dk1"/>
                </a:solidFill>
                <a:highlight>
                  <a:srgbClr val="FFFFFF"/>
                </a:highlight>
              </a:rPr>
              <a:t>And when I click on the “Search” section it displays list of available classes/locations.</a:t>
            </a:r>
            <a:endParaRPr sz="1600"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solidFill>
                  <a:schemeClr val="dk1"/>
                </a:solidFill>
                <a:highlight>
                  <a:srgbClr val="FFFFFF"/>
                </a:highlight>
              </a:rPr>
              <a:t>When I fill in the “Search” field with the name of existing class/locations in the search list</a:t>
            </a:r>
            <a:endParaRPr sz="1600"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solidFill>
                  <a:schemeClr val="dk1"/>
                </a:solidFill>
                <a:highlight>
                  <a:srgbClr val="FFFFFF"/>
                </a:highlight>
              </a:rPr>
              <a:t>And I click the “Apply” button OR press the Enter key on keyboard</a:t>
            </a:r>
            <a:endParaRPr sz="1600"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i="1" dirty="0">
                <a:solidFill>
                  <a:schemeClr val="dk1"/>
                </a:solidFill>
                <a:highlight>
                  <a:srgbClr val="FFFFFF"/>
                </a:highlight>
              </a:rPr>
              <a:t>Then the application opens my camera application 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740</Words>
  <Application>Microsoft Macintosh PowerPoint</Application>
  <PresentationFormat>On-screen Show (16:9)</PresentationFormat>
  <Paragraphs>116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Class Navigator</vt:lpstr>
      <vt:lpstr>PowerPoint Presentation</vt:lpstr>
      <vt:lpstr>Business Goal:</vt:lpstr>
      <vt:lpstr>PowerPoint Presentation</vt:lpstr>
      <vt:lpstr>Acceptance Criteria</vt:lpstr>
      <vt:lpstr>PowerPoint Presentation</vt:lpstr>
      <vt:lpstr>Acceptance Criteria</vt:lpstr>
      <vt:lpstr>User story #3</vt:lpstr>
      <vt:lpstr>Acceptance Criteria</vt:lpstr>
      <vt:lpstr>User stories #4</vt:lpstr>
      <vt:lpstr>Acceptance Criteria</vt:lpstr>
      <vt:lpstr>PowerPoint Presentation</vt:lpstr>
      <vt:lpstr>Acceptance Criteria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32</cp:revision>
  <dcterms:modified xsi:type="dcterms:W3CDTF">2018-10-29T21:53:10Z</dcterms:modified>
</cp:coreProperties>
</file>