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inkedin.com/in/danielvillamizara/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code" TargetMode="External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code" TargetMode="External"/><Relationship Id="rId3" Type="http://schemas.openxmlformats.org/officeDocument/2006/relationships/hyperlink" Target="mailto:@onclick" TargetMode="External"/><Relationship Id="rId4" Type="http://schemas.openxmlformats.org/officeDocument/2006/relationships/hyperlink" Target="mailto:@currentCount" TargetMode="External"/><Relationship Id="rId5" Type="http://schemas.openxmlformats.org/officeDocument/2006/relationships/hyperlink" Target="mailto:@page" TargetMode="Externa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Body" TargetMode="External"/><Relationship Id="rId3" Type="http://schemas.openxmlformats.org/officeDocument/2006/relationships/hyperlink" Target="mailto:@inherits" TargetMode="Externa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layout" TargetMode="External"/><Relationship Id="rId3" Type="http://schemas.openxmlformats.org/officeDocument/2006/relationships/hyperlink" Target="mailto:@page" TargetMode="External"/><Relationship Id="rId4" Type="http://schemas.openxmlformats.org/officeDocument/2006/relationships/image" Target="../media/image27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routeData" TargetMode="External"/><Relationship Id="rId3" Type="http://schemas.openxmlformats.org/officeDocument/2006/relationships/hyperlink" Target="mailto:@typeof" TargetMode="External"/><Relationship Id="rId4" Type="http://schemas.openxmlformats.org/officeDocument/2006/relationships/hyperlink" Target="mailto:@routeData" TargetMode="External"/><Relationship Id="rId5" Type="http://schemas.openxmlformats.org/officeDocument/2006/relationships/hyperlink" Target="mailto:@typeof" TargetMode="External"/><Relationship Id="rId6" Type="http://schemas.openxmlformats.org/officeDocument/2006/relationships/image" Target="../media/image28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code" TargetMode="External"/><Relationship Id="rId3" Type="http://schemas.openxmlformats.org/officeDocument/2006/relationships/hyperlink" Target="mailto:@onclick" TargetMode="External"/><Relationship Id="rId4" Type="http://schemas.openxmlformats.org/officeDocument/2006/relationships/hyperlink" Target="mailto:@onclick" TargetMode="External"/><Relationship Id="rId5" Type="http://schemas.openxmlformats.org/officeDocument/2006/relationships/hyperlink" Target="mailto:@currentCount" TargetMode="External"/><Relationship Id="rId6" Type="http://schemas.openxmlformats.org/officeDocument/2006/relationships/hyperlink" Target="mailto:@currentCount" TargetMode="External"/><Relationship Id="rId7" Type="http://schemas.openxmlformats.org/officeDocument/2006/relationships/hyperlink" Target="mailto:@page" TargetMode="External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page" TargetMode="External"/><Relationship Id="rId3" Type="http://schemas.openxmlformats.org/officeDocument/2006/relationships/image" Target="../media/image11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84325" y="6618287"/>
            <a:ext cx="302895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4876" y="3355067"/>
            <a:ext cx="350674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68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448" y="3355067"/>
            <a:ext cx="189561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 spc="-394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our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6025" y="3355067"/>
            <a:ext cx="182989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1609" y="3355067"/>
            <a:ext cx="2509458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azor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5033" y="3355067"/>
            <a:ext cx="447285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8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8" marR="60959">
              <a:lnSpc>
                <a:spcPts val="3785"/>
              </a:lnSpc>
              <a:spcBef>
                <a:spcPts val="189"/>
              </a:spcBef>
            </a:pPr>
            <a:r>
              <a:rPr dirty="0" smtClean="0" sz="3600" spc="0" b="1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dirty="0" smtClean="0" sz="3600" spc="-14" b="1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Senior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Cloud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Solutions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Architect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-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  <a:hlinkClick r:id="rId2"/>
              </a:rPr>
              <a:t>@danielvillamizara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–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https://www.linkedin.com/in/danielvillamizara/</a:t>
            </a:r>
            <a:endParaRPr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093711" y="2907470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747615" y="5374125"/>
            <a:ext cx="1276947" cy="340874"/>
          </a:xfrm>
          <a:custGeom>
            <a:avLst/>
            <a:gdLst/>
            <a:ahLst/>
            <a:cxnLst/>
            <a:rect l="l" t="t" r="r" b="b"/>
            <a:pathLst>
              <a:path w="1276947" h="340874">
                <a:moveTo>
                  <a:pt x="0" y="0"/>
                </a:moveTo>
                <a:lnTo>
                  <a:pt x="1276947" y="0"/>
                </a:lnTo>
                <a:lnTo>
                  <a:pt x="1276947" y="340874"/>
                </a:lnTo>
                <a:lnTo>
                  <a:pt x="0" y="34087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82865" y="3518960"/>
            <a:ext cx="8724724" cy="269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75" marR="74479">
              <a:lnSpc>
                <a:spcPts val="3485"/>
              </a:lnSpc>
              <a:spcBef>
                <a:spcPts val="174"/>
              </a:spcBef>
            </a:pP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Ho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age</a:t>
            </a:r>
            <a:endParaRPr sz="3400">
              <a:latin typeface="Times New Roman"/>
              <a:cs typeface="Times New Roman"/>
            </a:endParaRPr>
          </a:p>
          <a:p>
            <a:pPr marL="15875" marR="74479">
              <a:lnSpc>
                <a:spcPct val="95825"/>
              </a:lnSpc>
              <a:spcBef>
                <a:spcPts val="2612"/>
              </a:spcBef>
            </a:pP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27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  <a:p>
            <a:pPr marL="15875">
              <a:lnSpc>
                <a:spcPct val="95825"/>
              </a:lnSpc>
              <a:spcBef>
                <a:spcPts val="2882"/>
              </a:spcBef>
            </a:pPr>
            <a:r>
              <a:rPr dirty="0" smtClean="0" sz="3400" spc="-20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r>
              <a:rPr dirty="0" smtClean="0" sz="3400" spc="3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3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400" spc="43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83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29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dirty="0" smtClean="0" sz="3400" spc="603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endParaRPr sz="3400">
              <a:latin typeface="Times New Roman"/>
              <a:cs typeface="Times New Roman"/>
            </a:endParaRPr>
          </a:p>
          <a:p>
            <a:pPr marL="12700" marR="74479">
              <a:lnSpc>
                <a:spcPct val="95825"/>
              </a:lnSpc>
              <a:spcBef>
                <a:spcPts val="195"/>
              </a:spcBef>
            </a:pP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6368920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dirty="0" smtClean="0" sz="34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6384223"/>
            <a:ext cx="43200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dirty="0" smtClean="0" sz="340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159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159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ba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159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7615" y="5374125"/>
            <a:ext cx="1276947" cy="340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4230699"/>
            <a:ext cx="7994698" cy="191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8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87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19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-8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129" b="1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dirty="0" smtClean="0" sz="360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b="1">
                <a:solidFill>
                  <a:srgbClr val="2A9EBB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b="1">
                <a:solidFill>
                  <a:srgbClr val="2A9EBB"/>
                </a:solidFill>
                <a:latin typeface="Times New Roman"/>
                <a:cs typeface="Times New Roman"/>
              </a:rPr>
              <a:t>j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20637" marR="68580">
              <a:lnSpc>
                <a:spcPct val="95825"/>
              </a:lnSpc>
              <a:spcBef>
                <a:spcPts val="2844"/>
              </a:spcBef>
            </a:pP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718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3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52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46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18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il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409516" y="1323974"/>
            <a:ext cx="346896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08508" y="5749930"/>
            <a:ext cx="16312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7042" y="5749930"/>
            <a:ext cx="8347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9133" y="5749930"/>
            <a:ext cx="2987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-419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3112" y="5749930"/>
            <a:ext cx="219237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?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9082" y="6664330"/>
            <a:ext cx="204165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zor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7114" y="6664330"/>
            <a:ext cx="5880760" cy="2225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5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6000" spc="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onfusing</a:t>
            </a:r>
            <a:endParaRPr sz="6000">
              <a:latin typeface="Times New Roman"/>
              <a:cs typeface="Times New Roman"/>
            </a:endParaRPr>
          </a:p>
          <a:p>
            <a:pPr marL="1101956" marR="1487742" algn="ctr">
              <a:lnSpc>
                <a:spcPct val="95825"/>
              </a:lnSpc>
              <a:spcBef>
                <a:spcPts val="3036"/>
              </a:spcBef>
            </a:pPr>
            <a:r>
              <a:rPr dirty="0" smtClean="0" sz="3200" spc="-235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2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282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25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6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20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73253" marR="114300">
              <a:lnSpc>
                <a:spcPct val="95825"/>
              </a:lnSpc>
              <a:spcBef>
                <a:spcPts val="520"/>
              </a:spcBef>
            </a:pP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225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56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-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75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4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4255" y="6664330"/>
            <a:ext cx="176946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ou?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39249" y="4210690"/>
            <a:ext cx="309755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-75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3185" y="4210690"/>
            <a:ext cx="54051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9315" y="4210690"/>
            <a:ext cx="162133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37028" y="4210690"/>
            <a:ext cx="222034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03750" y="4210690"/>
            <a:ext cx="395655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-75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33146" y="94127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8191" y="941278"/>
            <a:ext cx="187523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752740">
              <a:lnSpc>
                <a:spcPct val="95825"/>
              </a:lnSpc>
              <a:spcBef>
                <a:spcPts val="18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3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57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  <a:hlinkClick r:id="rId2"/>
              </a:rPr>
              <a:t>d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  <a:hlinkClick r:id="rId2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954879">
              <a:lnSpc>
                <a:spcPct val="95825"/>
              </a:lnSpc>
              <a:spcBef>
                <a:spcPts val="18000"/>
              </a:spcBef>
            </a:pP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”</a:t>
            </a:r>
            <a:r>
              <a:rPr dirty="0" smtClean="0" sz="3600" spc="4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57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37410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2456" y="898606"/>
            <a:ext cx="119319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7099" y="898606"/>
            <a:ext cx="204165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64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20203" y="898606"/>
            <a:ext cx="32357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022" y="227307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1723" y="227307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"/counter"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3467893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&lt;h1&gt;Counter&lt;/h1&gt;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06530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&lt;p&gt;Current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974" y="406530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count: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3125" y="4065301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@currentCount&lt;/p&gt;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650517"/>
            <a:ext cx="36469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6">
                <a:solidFill>
                  <a:srgbClr val="FEFFFE"/>
                </a:solidFill>
                <a:latin typeface="Roboto Medium"/>
                <a:cs typeface="Roboto Medium"/>
              </a:rPr>
              <a:t>&lt;butto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67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btn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1335" y="4650517"/>
            <a:ext cx="24565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primary"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136" y="4650517"/>
            <a:ext cx="62278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@onclick="IncrementCount"&gt;Click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1540" y="46505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me&lt;/button&gt;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84228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584228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6439693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612" y="6439693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currentCount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300" y="6439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200" y="6439693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037101"/>
            <a:ext cx="4242207" cy="2132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6">
                <a:solidFill>
                  <a:srgbClr val="F15A2A"/>
                </a:solidFill>
                <a:latin typeface="Roboto Medium"/>
                <a:cs typeface="Roboto Medium"/>
              </a:rPr>
              <a:t>voi</a:t>
            </a:r>
            <a:r>
              <a:rPr dirty="0" smtClean="0" baseline="2136" sz="3900" spc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dirty="0" smtClean="0" baseline="2136" sz="3900" spc="794">
                <a:solidFill>
                  <a:srgbClr val="F15A2A"/>
                </a:solidFill>
                <a:latin typeface="Roboto Medium"/>
                <a:cs typeface="Roboto Medium"/>
              </a:rPr>
              <a:t> </a:t>
            </a:r>
            <a:r>
              <a:rPr dirty="0" smtClean="0" baseline="2136" sz="3900" spc="4">
                <a:solidFill>
                  <a:srgbClr val="F15A2A"/>
                </a:solidFill>
                <a:latin typeface="Roboto Medium"/>
                <a:cs typeface="Roboto Medium"/>
              </a:rPr>
              <a:t>IncrementCoun</a:t>
            </a:r>
            <a:r>
              <a:rPr dirty="0" smtClean="0" baseline="2136" sz="3900" spc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dirty="0" smtClean="0" baseline="2136" sz="3900" spc="4">
                <a:solidFill>
                  <a:srgbClr val="F15A2A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346"/>
              </a:spcBef>
            </a:pPr>
            <a:r>
              <a:rPr dirty="0" smtClean="0" sz="2600" spc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1559"/>
              </a:spcBef>
            </a:pPr>
            <a:r>
              <a:rPr dirty="0" smtClean="0" sz="2600" spc="4">
                <a:solidFill>
                  <a:srgbClr val="F15A2A"/>
                </a:solidFill>
                <a:latin typeface="Roboto Medium"/>
                <a:cs typeface="Roboto Medium"/>
              </a:rPr>
              <a:t>currentCoun</a:t>
            </a:r>
            <a:r>
              <a:rPr dirty="0" smtClean="0" sz="2600" spc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dirty="0" smtClean="0" sz="2600" spc="4">
                <a:solidFill>
                  <a:srgbClr val="F15A2A"/>
                </a:solidFill>
                <a:latin typeface="Roboto Medium"/>
                <a:cs typeface="Roboto Medium"/>
              </a:rPr>
              <a:t>++;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1738"/>
              </a:spcBef>
            </a:pPr>
            <a:r>
              <a:rPr dirty="0" smtClean="0" sz="2600" spc="0">
                <a:solidFill>
                  <a:srgbClr val="F15A2A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4114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1022" y="4735861"/>
            <a:ext cx="1265824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44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0085" y="473586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partial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585" y="473586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10" y="473586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</a:rPr>
              <a:t>EmployeeOverview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232968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9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dirty="0" smtClean="0" sz="3000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beh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89405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9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34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1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347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5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7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454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3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61174" y="4210690"/>
            <a:ext cx="354492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2480" y="4210690"/>
            <a:ext cx="127934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78207" y="4210690"/>
            <a:ext cx="247766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out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887685" y="4063743"/>
            <a:ext cx="8512630" cy="4836416"/>
          </a:xfrm>
          <a:custGeom>
            <a:avLst/>
            <a:gdLst/>
            <a:ahLst/>
            <a:cxnLst/>
            <a:rect l="l" t="t" r="r" b="b"/>
            <a:pathLst>
              <a:path w="8512630" h="4836416">
                <a:moveTo>
                  <a:pt x="0" y="4836416"/>
                </a:moveTo>
                <a:lnTo>
                  <a:pt x="8512630" y="4836416"/>
                </a:lnTo>
                <a:lnTo>
                  <a:pt x="8512630" y="0"/>
                </a:lnTo>
                <a:lnTo>
                  <a:pt x="0" y="0"/>
                </a:lnTo>
                <a:lnTo>
                  <a:pt x="0" y="4836416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883807" y="4403039"/>
            <a:ext cx="2725606" cy="4338624"/>
          </a:xfrm>
          <a:custGeom>
            <a:avLst/>
            <a:gdLst/>
            <a:ahLst/>
            <a:cxnLst/>
            <a:rect l="l" t="t" r="r" b="b"/>
            <a:pathLst>
              <a:path w="2725606" h="4338624">
                <a:moveTo>
                  <a:pt x="0" y="0"/>
                </a:moveTo>
                <a:lnTo>
                  <a:pt x="0" y="4338624"/>
                </a:lnTo>
                <a:lnTo>
                  <a:pt x="2725606" y="4338624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866345" y="51251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866345" y="50552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866345" y="49853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866345" y="49154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866345" y="4845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866345" y="47756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866345" y="47057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866345" y="4635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866345" y="45660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866345" y="4496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866345" y="44262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89551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965399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3528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10516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7505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449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31482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847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4545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2447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943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66424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7341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80401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8739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94378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0136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0835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15344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22332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29321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36309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43298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50286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57275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64263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1252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78240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85229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92217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99206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06194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13183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20171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271600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4148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41137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481256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55114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591952" y="44146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591952" y="44845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591952" y="45544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591952" y="46243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591952" y="46941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591952" y="47640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591952" y="48339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591952" y="49038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591952" y="49737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591952" y="50436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591952" y="51135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591952" y="518338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591952" y="52532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7591952" y="532315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7591952" y="53930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7591952" y="54629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591952" y="55328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591952" y="56026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7591952" y="56725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7591952" y="57424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591952" y="58123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591952" y="58822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591952" y="59521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7591952" y="60220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591952" y="60918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591952" y="61617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591952" y="6231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591952" y="63015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7591952" y="6371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7591952" y="64413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7591952" y="65111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7591952" y="65810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591952" y="66509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591952" y="67208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7591952" y="67907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7591952" y="68606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7591952" y="693050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7591952" y="70003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591952" y="70702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91952" y="7140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91952" y="7210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91952" y="72799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91952" y="73498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91952" y="74197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91952" y="74895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91952" y="75594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7591952" y="76293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91952" y="769924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91952" y="77691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91952" y="78390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91952" y="79088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91952" y="79787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91952" y="80486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91952" y="81185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91952" y="81884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7591952" y="82583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91952" y="83282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91952" y="83980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91952" y="846797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91952" y="85378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91952" y="860774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91952" y="86776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68600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749871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7428830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5894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7289060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721917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714929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7940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700952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3963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86975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9986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2998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66009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9021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203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45044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63805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31067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24078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7090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10101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3113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596124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589136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582147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5159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8170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1182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4193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547205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540216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53322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526239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519251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512262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505274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498285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491297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66345" y="86892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4866345" y="86193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4866345" y="85494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4866345" y="84795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4866345" y="84097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66345" y="83398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4866345" y="82699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4866345" y="82000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66345" y="81301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66345" y="80602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66345" y="79903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4866345" y="79205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66345" y="78506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4866345" y="77807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4866345" y="7710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4866345" y="76409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4866345" y="7571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4866345" y="7501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66345" y="74313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4866345" y="7361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4866345" y="72915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4866345" y="722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4866345" y="71517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4866345" y="708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4866345" y="70120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4866345" y="694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4866345" y="68722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4866345" y="68023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66345" y="67324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4866345" y="66625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4866345" y="659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4866345" y="6522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4866345" y="645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4866345" y="63830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4866345" y="63131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4866345" y="62432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4866345" y="61733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4866345" y="61034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4866345" y="60336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66345" y="59637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4866345" y="58938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4866345" y="58239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4866345" y="57540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4866345" y="56841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66345" y="56143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66345" y="55444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4866345" y="54745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4866345" y="54046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66345" y="53347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4866345" y="52648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4866345" y="51949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7720750" y="4403039"/>
            <a:ext cx="5679565" cy="4338624"/>
          </a:xfrm>
          <a:custGeom>
            <a:avLst/>
            <a:gdLst/>
            <a:ahLst/>
            <a:cxnLst/>
            <a:rect l="l" t="t" r="r" b="b"/>
            <a:pathLst>
              <a:path w="5679565" h="4338624">
                <a:moveTo>
                  <a:pt x="0" y="0"/>
                </a:moveTo>
                <a:lnTo>
                  <a:pt x="0" y="4338624"/>
                </a:lnTo>
                <a:lnTo>
                  <a:pt x="5679565" y="4338624"/>
                </a:lnTo>
                <a:lnTo>
                  <a:pt x="5679565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9255072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920268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918518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918518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913280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911530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8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9115303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906291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904541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904541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899303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897553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897553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892314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890564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890564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885326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883576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883576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878337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876587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876587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871349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8695994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8695994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8643607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3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3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862610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8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862610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857372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855622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855622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850383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848633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848633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843395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841645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841645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836406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834656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834656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829418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827668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827668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822429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820679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820679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815441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813691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813691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808452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806702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806702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801464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799714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799714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794475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792725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792725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7487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785737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785737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780498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7787490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7787490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773510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7725423" y="8689240"/>
            <a:ext cx="19323" cy="69885"/>
          </a:xfrm>
          <a:custGeom>
            <a:avLst/>
            <a:gdLst/>
            <a:ahLst/>
            <a:cxnLst/>
            <a:rect l="l" t="t" r="r" b="b"/>
            <a:pathLst>
              <a:path w="19323" h="69885">
                <a:moveTo>
                  <a:pt x="4969" y="0"/>
                </a:moveTo>
                <a:lnTo>
                  <a:pt x="0" y="34960"/>
                </a:lnTo>
                <a:lnTo>
                  <a:pt x="9643" y="69885"/>
                </a:lnTo>
                <a:lnTo>
                  <a:pt x="19323" y="34960"/>
                </a:lnTo>
                <a:lnTo>
                  <a:pt x="4969" y="34960"/>
                </a:lnTo>
                <a:lnTo>
                  <a:pt x="496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7717604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7819" y="34925"/>
                </a:moveTo>
                <a:lnTo>
                  <a:pt x="17462" y="34925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7730393" y="8689240"/>
            <a:ext cx="7819" cy="34960"/>
          </a:xfrm>
          <a:custGeom>
            <a:avLst/>
            <a:gdLst/>
            <a:ahLst/>
            <a:cxnLst/>
            <a:rect l="l" t="t" r="r" b="b"/>
            <a:pathLst>
              <a:path w="7819" h="34960">
                <a:moveTo>
                  <a:pt x="7819" y="27142"/>
                </a:moveTo>
                <a:lnTo>
                  <a:pt x="7819" y="7818"/>
                </a:lnTo>
                <a:lnTo>
                  <a:pt x="0" y="0"/>
                </a:lnTo>
                <a:lnTo>
                  <a:pt x="0" y="34960"/>
                </a:lnTo>
                <a:lnTo>
                  <a:pt x="7819" y="2714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7703287" y="8689240"/>
            <a:ext cx="27105" cy="34960"/>
          </a:xfrm>
          <a:custGeom>
            <a:avLst/>
            <a:gdLst/>
            <a:ahLst/>
            <a:cxnLst/>
            <a:rect l="l" t="t" r="r" b="b"/>
            <a:pathLst>
              <a:path w="27105" h="34960">
                <a:moveTo>
                  <a:pt x="0" y="7818"/>
                </a:moveTo>
                <a:lnTo>
                  <a:pt x="7818" y="34960"/>
                </a:lnTo>
                <a:lnTo>
                  <a:pt x="22136" y="34960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7703287" y="8697059"/>
            <a:ext cx="7818" cy="27142"/>
          </a:xfrm>
          <a:custGeom>
            <a:avLst/>
            <a:gdLst/>
            <a:ahLst/>
            <a:cxnLst/>
            <a:rect l="l" t="t" r="r" b="b"/>
            <a:pathLst>
              <a:path w="7818" h="27142">
                <a:moveTo>
                  <a:pt x="7818" y="27142"/>
                </a:moveTo>
                <a:lnTo>
                  <a:pt x="0" y="0"/>
                </a:lnTo>
                <a:lnTo>
                  <a:pt x="0" y="19324"/>
                </a:lnTo>
                <a:lnTo>
                  <a:pt x="7818" y="2714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7703287" y="86193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7703287" y="85494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7703287" y="84795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7703287" y="84097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7703287" y="83398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7703287" y="82699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7703287" y="82000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7703287" y="81301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7703287" y="80602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7703287" y="79903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7703287" y="79205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7703287" y="78506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7703287" y="77807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7703287" y="7710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7703287" y="76409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7703287" y="7571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7703287" y="7501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7703287" y="74313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7703287" y="7361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7703287" y="72915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7703287" y="722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7703287" y="71517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7703287" y="708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7703287" y="70120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7703287" y="694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7703287" y="68722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7703287" y="68023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7703287" y="67324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7703287" y="66625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7703287" y="659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7703287" y="6522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7703287" y="645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7703287" y="63830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7703287" y="63131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7703287" y="62432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7703287" y="61733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7703287" y="61034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7703287" y="60336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7703287" y="59637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7703287" y="58938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7703287" y="58239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7703287" y="57540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7703287" y="56841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7703287" y="56143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7703287" y="55444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7703287" y="54745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7703287" y="54046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7703287" y="53347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7703287" y="52648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7703287" y="51949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7703287" y="51251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7703287" y="50552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7703287" y="49853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7703287" y="49154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7703287" y="4845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7703287" y="47756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7703287" y="47057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7703287" y="4635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7703287" y="45660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7703287" y="4496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7703287" y="44262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773245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780234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787222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794211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801199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808187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815176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822164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829153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836141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843130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850118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857107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864095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871084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878072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885061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892049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899038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906026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913015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92000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926992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93398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94096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947957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95494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961934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96892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975911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98290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989888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99687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100386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1010854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1017842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1024831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1031819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1038808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1045796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1052785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1059773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1066762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1073750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1080739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1087727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109471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1101704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110869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1115681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5" name="object 395"/>
          <p:cNvSpPr/>
          <p:nvPr/>
        </p:nvSpPr>
        <p:spPr>
          <a:xfrm>
            <a:off x="112267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1129658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7" name="object 397"/>
          <p:cNvSpPr/>
          <p:nvPr/>
        </p:nvSpPr>
        <p:spPr>
          <a:xfrm>
            <a:off x="113664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114363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50624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1157612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11646013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71589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1178578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1185566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1192555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119954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1206532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121352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122050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0" name="object 410"/>
          <p:cNvSpPr/>
          <p:nvPr/>
        </p:nvSpPr>
        <p:spPr>
          <a:xfrm>
            <a:off x="1227497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1" name="object 411"/>
          <p:cNvSpPr/>
          <p:nvPr/>
        </p:nvSpPr>
        <p:spPr>
          <a:xfrm>
            <a:off x="123448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2" name="object 412"/>
          <p:cNvSpPr/>
          <p:nvPr/>
        </p:nvSpPr>
        <p:spPr>
          <a:xfrm>
            <a:off x="1241474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3" name="object 413"/>
          <p:cNvSpPr/>
          <p:nvPr/>
        </p:nvSpPr>
        <p:spPr>
          <a:xfrm>
            <a:off x="124846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1255451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12624403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1269428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37" y="0"/>
                </a:lnTo>
                <a:lnTo>
                  <a:pt x="7820" y="0"/>
                </a:lnTo>
                <a:lnTo>
                  <a:pt x="0" y="7819"/>
                </a:lnTo>
                <a:lnTo>
                  <a:pt x="0" y="27106"/>
                </a:lnTo>
                <a:lnTo>
                  <a:pt x="7820" y="34925"/>
                </a:lnTo>
                <a:lnTo>
                  <a:pt x="27137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12764173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12834061" y="438557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12903936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12973824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13043712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13113600" y="438557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13183476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13253364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13323252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13382853" y="439586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7" name="object 427"/>
          <p:cNvSpPr/>
          <p:nvPr/>
        </p:nvSpPr>
        <p:spPr>
          <a:xfrm>
            <a:off x="13382853" y="446574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13382853" y="45356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9" name="object 429"/>
          <p:cNvSpPr/>
          <p:nvPr/>
        </p:nvSpPr>
        <p:spPr>
          <a:xfrm>
            <a:off x="13382853" y="46055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13382853" y="467540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13382853" y="47452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13382853" y="48151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13382853" y="48850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13382853" y="49549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13382853" y="502482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13382853" y="50947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13382853" y="516459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13382853" y="52344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13382853" y="53043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13382853" y="53742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13382853" y="54441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13382853" y="551402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3" name="object 443"/>
          <p:cNvSpPr/>
          <p:nvPr/>
        </p:nvSpPr>
        <p:spPr>
          <a:xfrm>
            <a:off x="13382853" y="55839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13382853" y="56537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5" name="object 445"/>
          <p:cNvSpPr/>
          <p:nvPr/>
        </p:nvSpPr>
        <p:spPr>
          <a:xfrm>
            <a:off x="13382853" y="57236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13382853" y="57935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13382853" y="58634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13382853" y="59333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13382853" y="60032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13382853" y="60731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13382853" y="61429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13382853" y="62128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13382853" y="62827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13382853" y="63526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13382853" y="64225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13382853" y="64924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13382853" y="65622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13382853" y="66321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9" name="object 459"/>
          <p:cNvSpPr/>
          <p:nvPr/>
        </p:nvSpPr>
        <p:spPr>
          <a:xfrm>
            <a:off x="13382853" y="67020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13382853" y="67719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1" name="object 461"/>
          <p:cNvSpPr/>
          <p:nvPr/>
        </p:nvSpPr>
        <p:spPr>
          <a:xfrm>
            <a:off x="13382853" y="68418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2" name="object 462"/>
          <p:cNvSpPr/>
          <p:nvPr/>
        </p:nvSpPr>
        <p:spPr>
          <a:xfrm>
            <a:off x="13382853" y="69117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3" name="object 463"/>
          <p:cNvSpPr/>
          <p:nvPr/>
        </p:nvSpPr>
        <p:spPr>
          <a:xfrm>
            <a:off x="13382853" y="69816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4" name="object 464"/>
          <p:cNvSpPr/>
          <p:nvPr/>
        </p:nvSpPr>
        <p:spPr>
          <a:xfrm>
            <a:off x="13382853" y="70514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5" name="object 465"/>
          <p:cNvSpPr/>
          <p:nvPr/>
        </p:nvSpPr>
        <p:spPr>
          <a:xfrm>
            <a:off x="13382853" y="71213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6" name="object 466"/>
          <p:cNvSpPr/>
          <p:nvPr/>
        </p:nvSpPr>
        <p:spPr>
          <a:xfrm>
            <a:off x="13382853" y="71912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7" name="object 467"/>
          <p:cNvSpPr/>
          <p:nvPr/>
        </p:nvSpPr>
        <p:spPr>
          <a:xfrm>
            <a:off x="13382853" y="72611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8" name="object 468"/>
          <p:cNvSpPr/>
          <p:nvPr/>
        </p:nvSpPr>
        <p:spPr>
          <a:xfrm>
            <a:off x="13382853" y="73310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9" name="object 469"/>
          <p:cNvSpPr/>
          <p:nvPr/>
        </p:nvSpPr>
        <p:spPr>
          <a:xfrm>
            <a:off x="13382853" y="74009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0" name="object 470"/>
          <p:cNvSpPr/>
          <p:nvPr/>
        </p:nvSpPr>
        <p:spPr>
          <a:xfrm>
            <a:off x="13382853" y="74708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1" name="object 471"/>
          <p:cNvSpPr/>
          <p:nvPr/>
        </p:nvSpPr>
        <p:spPr>
          <a:xfrm>
            <a:off x="13382853" y="75406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2" name="object 472"/>
          <p:cNvSpPr/>
          <p:nvPr/>
        </p:nvSpPr>
        <p:spPr>
          <a:xfrm>
            <a:off x="13382853" y="76105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3" name="object 473"/>
          <p:cNvSpPr/>
          <p:nvPr/>
        </p:nvSpPr>
        <p:spPr>
          <a:xfrm>
            <a:off x="13382853" y="76804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4" name="object 474"/>
          <p:cNvSpPr/>
          <p:nvPr/>
        </p:nvSpPr>
        <p:spPr>
          <a:xfrm>
            <a:off x="13382853" y="77503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5" name="object 475"/>
          <p:cNvSpPr/>
          <p:nvPr/>
        </p:nvSpPr>
        <p:spPr>
          <a:xfrm>
            <a:off x="13382853" y="78202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6" name="object 476"/>
          <p:cNvSpPr/>
          <p:nvPr/>
        </p:nvSpPr>
        <p:spPr>
          <a:xfrm>
            <a:off x="13382853" y="78901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7" name="object 477"/>
          <p:cNvSpPr/>
          <p:nvPr/>
        </p:nvSpPr>
        <p:spPr>
          <a:xfrm>
            <a:off x="13382853" y="79599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8" name="object 478"/>
          <p:cNvSpPr/>
          <p:nvPr/>
        </p:nvSpPr>
        <p:spPr>
          <a:xfrm>
            <a:off x="13382853" y="80298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9" name="object 479"/>
          <p:cNvSpPr/>
          <p:nvPr/>
        </p:nvSpPr>
        <p:spPr>
          <a:xfrm>
            <a:off x="13382853" y="80997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0" name="object 480"/>
          <p:cNvSpPr/>
          <p:nvPr/>
        </p:nvSpPr>
        <p:spPr>
          <a:xfrm>
            <a:off x="13382853" y="81696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1" name="object 481"/>
          <p:cNvSpPr/>
          <p:nvPr/>
        </p:nvSpPr>
        <p:spPr>
          <a:xfrm>
            <a:off x="13382853" y="82395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2" name="object 482"/>
          <p:cNvSpPr/>
          <p:nvPr/>
        </p:nvSpPr>
        <p:spPr>
          <a:xfrm>
            <a:off x="13382853" y="83094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3" name="object 483"/>
          <p:cNvSpPr/>
          <p:nvPr/>
        </p:nvSpPr>
        <p:spPr>
          <a:xfrm>
            <a:off x="13382853" y="83793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4" name="object 484"/>
          <p:cNvSpPr/>
          <p:nvPr/>
        </p:nvSpPr>
        <p:spPr>
          <a:xfrm>
            <a:off x="13382853" y="84491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5" name="object 485"/>
          <p:cNvSpPr/>
          <p:nvPr/>
        </p:nvSpPr>
        <p:spPr>
          <a:xfrm>
            <a:off x="13382853" y="85190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6" name="object 486"/>
          <p:cNvSpPr/>
          <p:nvPr/>
        </p:nvSpPr>
        <p:spPr>
          <a:xfrm>
            <a:off x="13382853" y="85889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7" name="object 487"/>
          <p:cNvSpPr/>
          <p:nvPr/>
        </p:nvSpPr>
        <p:spPr>
          <a:xfrm>
            <a:off x="13382853" y="86588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8" name="object 488"/>
          <p:cNvSpPr/>
          <p:nvPr/>
        </p:nvSpPr>
        <p:spPr>
          <a:xfrm>
            <a:off x="13378281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9" name="object 489"/>
          <p:cNvSpPr/>
          <p:nvPr/>
        </p:nvSpPr>
        <p:spPr>
          <a:xfrm>
            <a:off x="1330840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0" name="object 490"/>
          <p:cNvSpPr/>
          <p:nvPr/>
        </p:nvSpPr>
        <p:spPr>
          <a:xfrm>
            <a:off x="13238518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1" name="object 491"/>
          <p:cNvSpPr/>
          <p:nvPr/>
        </p:nvSpPr>
        <p:spPr>
          <a:xfrm>
            <a:off x="13168630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2" name="object 492"/>
          <p:cNvSpPr/>
          <p:nvPr/>
        </p:nvSpPr>
        <p:spPr>
          <a:xfrm>
            <a:off x="13098741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3" name="object 493"/>
          <p:cNvSpPr/>
          <p:nvPr/>
        </p:nvSpPr>
        <p:spPr>
          <a:xfrm>
            <a:off x="1302886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4" name="object 494"/>
          <p:cNvSpPr/>
          <p:nvPr/>
        </p:nvSpPr>
        <p:spPr>
          <a:xfrm>
            <a:off x="12958978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5" name="object 495"/>
          <p:cNvSpPr/>
          <p:nvPr/>
        </p:nvSpPr>
        <p:spPr>
          <a:xfrm>
            <a:off x="12889090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6" name="object 496"/>
          <p:cNvSpPr/>
          <p:nvPr/>
        </p:nvSpPr>
        <p:spPr>
          <a:xfrm>
            <a:off x="12819202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7" name="object 497"/>
          <p:cNvSpPr/>
          <p:nvPr/>
        </p:nvSpPr>
        <p:spPr>
          <a:xfrm>
            <a:off x="1274932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8" name="object 498"/>
          <p:cNvSpPr/>
          <p:nvPr/>
        </p:nvSpPr>
        <p:spPr>
          <a:xfrm>
            <a:off x="12679437" y="8724201"/>
            <a:ext cx="34964" cy="34925"/>
          </a:xfrm>
          <a:custGeom>
            <a:avLst/>
            <a:gdLst/>
            <a:ahLst/>
            <a:cxnLst/>
            <a:rect l="l" t="t" r="r" b="b"/>
            <a:pathLst>
              <a:path w="34964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4" y="27106"/>
                </a:lnTo>
                <a:lnTo>
                  <a:pt x="34964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9" name="object 499"/>
          <p:cNvSpPr/>
          <p:nvPr/>
        </p:nvSpPr>
        <p:spPr>
          <a:xfrm>
            <a:off x="1260955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0" name="object 500"/>
          <p:cNvSpPr/>
          <p:nvPr/>
        </p:nvSpPr>
        <p:spPr>
          <a:xfrm>
            <a:off x="1253966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1" name="object 501"/>
          <p:cNvSpPr/>
          <p:nvPr/>
        </p:nvSpPr>
        <p:spPr>
          <a:xfrm>
            <a:off x="124697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2" name="object 502"/>
          <p:cNvSpPr/>
          <p:nvPr/>
        </p:nvSpPr>
        <p:spPr>
          <a:xfrm>
            <a:off x="1239989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3" name="object 503"/>
          <p:cNvSpPr/>
          <p:nvPr/>
        </p:nvSpPr>
        <p:spPr>
          <a:xfrm>
            <a:off x="1233001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4" name="object 504"/>
          <p:cNvSpPr/>
          <p:nvPr/>
        </p:nvSpPr>
        <p:spPr>
          <a:xfrm>
            <a:off x="122601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5" name="object 505"/>
          <p:cNvSpPr/>
          <p:nvPr/>
        </p:nvSpPr>
        <p:spPr>
          <a:xfrm>
            <a:off x="1219024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6" name="object 506"/>
          <p:cNvSpPr/>
          <p:nvPr/>
        </p:nvSpPr>
        <p:spPr>
          <a:xfrm>
            <a:off x="121203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7" name="object 507"/>
          <p:cNvSpPr/>
          <p:nvPr/>
        </p:nvSpPr>
        <p:spPr>
          <a:xfrm>
            <a:off x="1205047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8" name="object 508"/>
          <p:cNvSpPr/>
          <p:nvPr/>
        </p:nvSpPr>
        <p:spPr>
          <a:xfrm>
            <a:off x="1198058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9" name="object 509"/>
          <p:cNvSpPr/>
          <p:nvPr/>
        </p:nvSpPr>
        <p:spPr>
          <a:xfrm>
            <a:off x="1191070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0" name="object 510"/>
          <p:cNvSpPr/>
          <p:nvPr/>
        </p:nvSpPr>
        <p:spPr>
          <a:xfrm>
            <a:off x="1184081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1" name="object 511"/>
          <p:cNvSpPr/>
          <p:nvPr/>
        </p:nvSpPr>
        <p:spPr>
          <a:xfrm>
            <a:off x="1177093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2" name="object 512"/>
          <p:cNvSpPr/>
          <p:nvPr/>
        </p:nvSpPr>
        <p:spPr>
          <a:xfrm>
            <a:off x="1170104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3" name="object 513"/>
          <p:cNvSpPr/>
          <p:nvPr/>
        </p:nvSpPr>
        <p:spPr>
          <a:xfrm>
            <a:off x="1163116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4" name="object 514"/>
          <p:cNvSpPr/>
          <p:nvPr/>
        </p:nvSpPr>
        <p:spPr>
          <a:xfrm>
            <a:off x="1156127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5" name="object 515"/>
          <p:cNvSpPr/>
          <p:nvPr/>
        </p:nvSpPr>
        <p:spPr>
          <a:xfrm>
            <a:off x="1149139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6" name="object 516"/>
          <p:cNvSpPr/>
          <p:nvPr/>
        </p:nvSpPr>
        <p:spPr>
          <a:xfrm>
            <a:off x="1142150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7" name="object 517"/>
          <p:cNvSpPr/>
          <p:nvPr/>
        </p:nvSpPr>
        <p:spPr>
          <a:xfrm>
            <a:off x="1135162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8" name="object 518"/>
          <p:cNvSpPr/>
          <p:nvPr/>
        </p:nvSpPr>
        <p:spPr>
          <a:xfrm>
            <a:off x="1128173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9" name="object 519"/>
          <p:cNvSpPr/>
          <p:nvPr/>
        </p:nvSpPr>
        <p:spPr>
          <a:xfrm>
            <a:off x="1121185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0" name="object 520"/>
          <p:cNvSpPr/>
          <p:nvPr/>
        </p:nvSpPr>
        <p:spPr>
          <a:xfrm>
            <a:off x="1114196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1" name="object 521"/>
          <p:cNvSpPr/>
          <p:nvPr/>
        </p:nvSpPr>
        <p:spPr>
          <a:xfrm>
            <a:off x="110720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2" name="object 522"/>
          <p:cNvSpPr/>
          <p:nvPr/>
        </p:nvSpPr>
        <p:spPr>
          <a:xfrm>
            <a:off x="1100219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3" name="object 523"/>
          <p:cNvSpPr/>
          <p:nvPr/>
        </p:nvSpPr>
        <p:spPr>
          <a:xfrm>
            <a:off x="1093231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4" name="object 524"/>
          <p:cNvSpPr/>
          <p:nvPr/>
        </p:nvSpPr>
        <p:spPr>
          <a:xfrm>
            <a:off x="108624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5" name="object 525"/>
          <p:cNvSpPr/>
          <p:nvPr/>
        </p:nvSpPr>
        <p:spPr>
          <a:xfrm>
            <a:off x="1079254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6" name="object 526"/>
          <p:cNvSpPr/>
          <p:nvPr/>
        </p:nvSpPr>
        <p:spPr>
          <a:xfrm>
            <a:off x="107226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7" name="object 527"/>
          <p:cNvSpPr/>
          <p:nvPr/>
        </p:nvSpPr>
        <p:spPr>
          <a:xfrm>
            <a:off x="1065277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8" name="object 528"/>
          <p:cNvSpPr/>
          <p:nvPr/>
        </p:nvSpPr>
        <p:spPr>
          <a:xfrm>
            <a:off x="1058288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9" name="object 529"/>
          <p:cNvSpPr/>
          <p:nvPr/>
        </p:nvSpPr>
        <p:spPr>
          <a:xfrm>
            <a:off x="1051300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0" name="object 530"/>
          <p:cNvSpPr/>
          <p:nvPr/>
        </p:nvSpPr>
        <p:spPr>
          <a:xfrm>
            <a:off x="1044311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1" name="object 531"/>
          <p:cNvSpPr/>
          <p:nvPr/>
        </p:nvSpPr>
        <p:spPr>
          <a:xfrm>
            <a:off x="1037323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2" name="object 532"/>
          <p:cNvSpPr/>
          <p:nvPr/>
        </p:nvSpPr>
        <p:spPr>
          <a:xfrm>
            <a:off x="1030334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3" name="object 533"/>
          <p:cNvSpPr/>
          <p:nvPr/>
        </p:nvSpPr>
        <p:spPr>
          <a:xfrm>
            <a:off x="1023346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4" name="object 534"/>
          <p:cNvSpPr/>
          <p:nvPr/>
        </p:nvSpPr>
        <p:spPr>
          <a:xfrm>
            <a:off x="1016357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5" name="object 535"/>
          <p:cNvSpPr/>
          <p:nvPr/>
        </p:nvSpPr>
        <p:spPr>
          <a:xfrm>
            <a:off x="1009369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6" name="object 536"/>
          <p:cNvSpPr/>
          <p:nvPr/>
        </p:nvSpPr>
        <p:spPr>
          <a:xfrm>
            <a:off x="1002380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7" name="object 537"/>
          <p:cNvSpPr/>
          <p:nvPr/>
        </p:nvSpPr>
        <p:spPr>
          <a:xfrm>
            <a:off x="995392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8" name="object 538"/>
          <p:cNvSpPr/>
          <p:nvPr/>
        </p:nvSpPr>
        <p:spPr>
          <a:xfrm>
            <a:off x="988403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9" name="object 539"/>
          <p:cNvSpPr/>
          <p:nvPr/>
        </p:nvSpPr>
        <p:spPr>
          <a:xfrm>
            <a:off x="981415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0" name="object 540"/>
          <p:cNvSpPr/>
          <p:nvPr/>
        </p:nvSpPr>
        <p:spPr>
          <a:xfrm>
            <a:off x="974426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1" name="object 541"/>
          <p:cNvSpPr/>
          <p:nvPr/>
        </p:nvSpPr>
        <p:spPr>
          <a:xfrm>
            <a:off x="967438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2" name="object 542"/>
          <p:cNvSpPr/>
          <p:nvPr/>
        </p:nvSpPr>
        <p:spPr>
          <a:xfrm>
            <a:off x="960449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3" name="object 543"/>
          <p:cNvSpPr/>
          <p:nvPr/>
        </p:nvSpPr>
        <p:spPr>
          <a:xfrm>
            <a:off x="953461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4" name="object 544"/>
          <p:cNvSpPr/>
          <p:nvPr/>
        </p:nvSpPr>
        <p:spPr>
          <a:xfrm>
            <a:off x="946472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5" name="object 545"/>
          <p:cNvSpPr/>
          <p:nvPr/>
        </p:nvSpPr>
        <p:spPr>
          <a:xfrm>
            <a:off x="939484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6" name="object 546"/>
          <p:cNvSpPr/>
          <p:nvPr/>
        </p:nvSpPr>
        <p:spPr>
          <a:xfrm>
            <a:off x="932495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7" name="object 547"/>
          <p:cNvSpPr/>
          <p:nvPr/>
        </p:nvSpPr>
        <p:spPr>
          <a:xfrm>
            <a:off x="925507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17498" y="34925"/>
                </a:move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7818" y="34925"/>
                </a:lnTo>
                <a:lnTo>
                  <a:pt x="17498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8" name="object 548"/>
          <p:cNvSpPr/>
          <p:nvPr/>
        </p:nvSpPr>
        <p:spPr>
          <a:xfrm>
            <a:off x="4887685" y="9698735"/>
            <a:ext cx="8512630" cy="18288"/>
          </a:xfrm>
          <a:custGeom>
            <a:avLst/>
            <a:gdLst/>
            <a:ahLst/>
            <a:cxnLst/>
            <a:rect l="l" t="t" r="r" b="b"/>
            <a:pathLst>
              <a:path w="8512630" h="18288">
                <a:moveTo>
                  <a:pt x="0" y="18288"/>
                </a:moveTo>
                <a:lnTo>
                  <a:pt x="8512630" y="18288"/>
                </a:lnTo>
                <a:lnTo>
                  <a:pt x="8512630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9" name="object 549"/>
          <p:cNvSpPr/>
          <p:nvPr/>
        </p:nvSpPr>
        <p:spPr>
          <a:xfrm>
            <a:off x="4887685" y="8900159"/>
            <a:ext cx="8512630" cy="798575"/>
          </a:xfrm>
          <a:custGeom>
            <a:avLst/>
            <a:gdLst/>
            <a:ahLst/>
            <a:cxnLst/>
            <a:rect l="l" t="t" r="r" b="b"/>
            <a:pathLst>
              <a:path w="8512630" h="798575">
                <a:moveTo>
                  <a:pt x="0" y="0"/>
                </a:moveTo>
                <a:lnTo>
                  <a:pt x="0" y="798575"/>
                </a:lnTo>
                <a:lnTo>
                  <a:pt x="8512630" y="798575"/>
                </a:lnTo>
                <a:lnTo>
                  <a:pt x="8512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0" name="object 550"/>
          <p:cNvSpPr/>
          <p:nvPr/>
        </p:nvSpPr>
        <p:spPr>
          <a:xfrm>
            <a:off x="4870222" y="92968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1" name="object 551"/>
          <p:cNvSpPr/>
          <p:nvPr/>
        </p:nvSpPr>
        <p:spPr>
          <a:xfrm>
            <a:off x="4870222" y="922700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2" name="object 552"/>
          <p:cNvSpPr/>
          <p:nvPr/>
        </p:nvSpPr>
        <p:spPr>
          <a:xfrm>
            <a:off x="4870222" y="91571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3" name="object 553"/>
          <p:cNvSpPr/>
          <p:nvPr/>
        </p:nvSpPr>
        <p:spPr>
          <a:xfrm>
            <a:off x="4870222" y="90872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4" name="object 554"/>
          <p:cNvSpPr/>
          <p:nvPr/>
        </p:nvSpPr>
        <p:spPr>
          <a:xfrm>
            <a:off x="4870222" y="90173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5" name="object 555"/>
          <p:cNvSpPr/>
          <p:nvPr/>
        </p:nvSpPr>
        <p:spPr>
          <a:xfrm>
            <a:off x="4870222" y="89474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6" name="object 556"/>
          <p:cNvSpPr/>
          <p:nvPr/>
        </p:nvSpPr>
        <p:spPr>
          <a:xfrm>
            <a:off x="4875305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7" name="object 557"/>
          <p:cNvSpPr/>
          <p:nvPr/>
        </p:nvSpPr>
        <p:spPr>
          <a:xfrm>
            <a:off x="494519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8" name="object 558"/>
          <p:cNvSpPr/>
          <p:nvPr/>
        </p:nvSpPr>
        <p:spPr>
          <a:xfrm>
            <a:off x="5015075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9" name="object 559"/>
          <p:cNvSpPr/>
          <p:nvPr/>
        </p:nvSpPr>
        <p:spPr>
          <a:xfrm>
            <a:off x="508496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0" name="object 560"/>
          <p:cNvSpPr/>
          <p:nvPr/>
        </p:nvSpPr>
        <p:spPr>
          <a:xfrm>
            <a:off x="515484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1" name="object 561"/>
          <p:cNvSpPr/>
          <p:nvPr/>
        </p:nvSpPr>
        <p:spPr>
          <a:xfrm>
            <a:off x="522473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2" name="object 562"/>
          <p:cNvSpPr/>
          <p:nvPr/>
        </p:nvSpPr>
        <p:spPr>
          <a:xfrm>
            <a:off x="529461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3" name="object 563"/>
          <p:cNvSpPr/>
          <p:nvPr/>
        </p:nvSpPr>
        <p:spPr>
          <a:xfrm>
            <a:off x="536450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4" name="object 564"/>
          <p:cNvSpPr/>
          <p:nvPr/>
        </p:nvSpPr>
        <p:spPr>
          <a:xfrm>
            <a:off x="543438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5" name="object 565"/>
          <p:cNvSpPr/>
          <p:nvPr/>
        </p:nvSpPr>
        <p:spPr>
          <a:xfrm>
            <a:off x="550427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6" name="object 566"/>
          <p:cNvSpPr/>
          <p:nvPr/>
        </p:nvSpPr>
        <p:spPr>
          <a:xfrm>
            <a:off x="557415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7" name="object 567"/>
          <p:cNvSpPr/>
          <p:nvPr/>
        </p:nvSpPr>
        <p:spPr>
          <a:xfrm>
            <a:off x="564404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8" name="object 568"/>
          <p:cNvSpPr/>
          <p:nvPr/>
        </p:nvSpPr>
        <p:spPr>
          <a:xfrm>
            <a:off x="571392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9" name="object 569"/>
          <p:cNvSpPr/>
          <p:nvPr/>
        </p:nvSpPr>
        <p:spPr>
          <a:xfrm>
            <a:off x="578380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0" name="object 570"/>
          <p:cNvSpPr/>
          <p:nvPr/>
        </p:nvSpPr>
        <p:spPr>
          <a:xfrm>
            <a:off x="585369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1" name="object 571"/>
          <p:cNvSpPr/>
          <p:nvPr/>
        </p:nvSpPr>
        <p:spPr>
          <a:xfrm>
            <a:off x="592357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2" name="object 572"/>
          <p:cNvSpPr/>
          <p:nvPr/>
        </p:nvSpPr>
        <p:spPr>
          <a:xfrm>
            <a:off x="599346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3" name="object 573"/>
          <p:cNvSpPr/>
          <p:nvPr/>
        </p:nvSpPr>
        <p:spPr>
          <a:xfrm>
            <a:off x="606334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4" name="object 574"/>
          <p:cNvSpPr/>
          <p:nvPr/>
        </p:nvSpPr>
        <p:spPr>
          <a:xfrm>
            <a:off x="613323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5" name="object 575"/>
          <p:cNvSpPr/>
          <p:nvPr/>
        </p:nvSpPr>
        <p:spPr>
          <a:xfrm>
            <a:off x="620311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6" name="object 576"/>
          <p:cNvSpPr/>
          <p:nvPr/>
        </p:nvSpPr>
        <p:spPr>
          <a:xfrm>
            <a:off x="627300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7" name="object 577"/>
          <p:cNvSpPr/>
          <p:nvPr/>
        </p:nvSpPr>
        <p:spPr>
          <a:xfrm>
            <a:off x="634288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8" name="object 578"/>
          <p:cNvSpPr/>
          <p:nvPr/>
        </p:nvSpPr>
        <p:spPr>
          <a:xfrm>
            <a:off x="641277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9" name="object 579"/>
          <p:cNvSpPr/>
          <p:nvPr/>
        </p:nvSpPr>
        <p:spPr>
          <a:xfrm>
            <a:off x="648265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0" name="object 580"/>
          <p:cNvSpPr/>
          <p:nvPr/>
        </p:nvSpPr>
        <p:spPr>
          <a:xfrm>
            <a:off x="655254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1" name="object 581"/>
          <p:cNvSpPr/>
          <p:nvPr/>
        </p:nvSpPr>
        <p:spPr>
          <a:xfrm>
            <a:off x="66224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2" name="object 582"/>
          <p:cNvSpPr/>
          <p:nvPr/>
        </p:nvSpPr>
        <p:spPr>
          <a:xfrm>
            <a:off x="669231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3" name="object 583"/>
          <p:cNvSpPr/>
          <p:nvPr/>
        </p:nvSpPr>
        <p:spPr>
          <a:xfrm>
            <a:off x="67621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4" name="object 584"/>
          <p:cNvSpPr/>
          <p:nvPr/>
        </p:nvSpPr>
        <p:spPr>
          <a:xfrm>
            <a:off x="683208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5" name="object 585"/>
          <p:cNvSpPr/>
          <p:nvPr/>
        </p:nvSpPr>
        <p:spPr>
          <a:xfrm>
            <a:off x="690196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6" name="object 586"/>
          <p:cNvSpPr/>
          <p:nvPr/>
        </p:nvSpPr>
        <p:spPr>
          <a:xfrm>
            <a:off x="697185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7" name="object 587"/>
          <p:cNvSpPr/>
          <p:nvPr/>
        </p:nvSpPr>
        <p:spPr>
          <a:xfrm>
            <a:off x="704173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8" name="object 588"/>
          <p:cNvSpPr/>
          <p:nvPr/>
        </p:nvSpPr>
        <p:spPr>
          <a:xfrm>
            <a:off x="71116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9" name="object 589"/>
          <p:cNvSpPr/>
          <p:nvPr/>
        </p:nvSpPr>
        <p:spPr>
          <a:xfrm>
            <a:off x="718150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0" name="object 590"/>
          <p:cNvSpPr/>
          <p:nvPr/>
        </p:nvSpPr>
        <p:spPr>
          <a:xfrm>
            <a:off x="72513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1" name="object 591"/>
          <p:cNvSpPr/>
          <p:nvPr/>
        </p:nvSpPr>
        <p:spPr>
          <a:xfrm>
            <a:off x="732127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2" name="object 592"/>
          <p:cNvSpPr/>
          <p:nvPr/>
        </p:nvSpPr>
        <p:spPr>
          <a:xfrm>
            <a:off x="73911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3" name="object 593"/>
          <p:cNvSpPr/>
          <p:nvPr/>
        </p:nvSpPr>
        <p:spPr>
          <a:xfrm>
            <a:off x="746104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4" name="object 594"/>
          <p:cNvSpPr/>
          <p:nvPr/>
        </p:nvSpPr>
        <p:spPr>
          <a:xfrm>
            <a:off x="753093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5" name="object 595"/>
          <p:cNvSpPr/>
          <p:nvPr/>
        </p:nvSpPr>
        <p:spPr>
          <a:xfrm>
            <a:off x="760081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6" name="object 596"/>
          <p:cNvSpPr/>
          <p:nvPr/>
        </p:nvSpPr>
        <p:spPr>
          <a:xfrm>
            <a:off x="767070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7" name="object 597"/>
          <p:cNvSpPr/>
          <p:nvPr/>
        </p:nvSpPr>
        <p:spPr>
          <a:xfrm>
            <a:off x="77405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8" name="object 598"/>
          <p:cNvSpPr/>
          <p:nvPr/>
        </p:nvSpPr>
        <p:spPr>
          <a:xfrm>
            <a:off x="781047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9" name="object 599"/>
          <p:cNvSpPr/>
          <p:nvPr/>
        </p:nvSpPr>
        <p:spPr>
          <a:xfrm>
            <a:off x="78803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0" name="object 600"/>
          <p:cNvSpPr/>
          <p:nvPr/>
        </p:nvSpPr>
        <p:spPr>
          <a:xfrm>
            <a:off x="795024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1" name="object 601"/>
          <p:cNvSpPr/>
          <p:nvPr/>
        </p:nvSpPr>
        <p:spPr>
          <a:xfrm>
            <a:off x="80201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2" name="object 602"/>
          <p:cNvSpPr/>
          <p:nvPr/>
        </p:nvSpPr>
        <p:spPr>
          <a:xfrm>
            <a:off x="809001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3" name="object 603"/>
          <p:cNvSpPr/>
          <p:nvPr/>
        </p:nvSpPr>
        <p:spPr>
          <a:xfrm>
            <a:off x="81598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4" name="object 604"/>
          <p:cNvSpPr/>
          <p:nvPr/>
        </p:nvSpPr>
        <p:spPr>
          <a:xfrm>
            <a:off x="822978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5" name="object 605"/>
          <p:cNvSpPr/>
          <p:nvPr/>
        </p:nvSpPr>
        <p:spPr>
          <a:xfrm>
            <a:off x="829966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6" name="object 606"/>
          <p:cNvSpPr/>
          <p:nvPr/>
        </p:nvSpPr>
        <p:spPr>
          <a:xfrm>
            <a:off x="83695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7" name="object 607"/>
          <p:cNvSpPr/>
          <p:nvPr/>
        </p:nvSpPr>
        <p:spPr>
          <a:xfrm>
            <a:off x="843943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8" name="object 608"/>
          <p:cNvSpPr/>
          <p:nvPr/>
        </p:nvSpPr>
        <p:spPr>
          <a:xfrm>
            <a:off x="85093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9" name="object 609"/>
          <p:cNvSpPr/>
          <p:nvPr/>
        </p:nvSpPr>
        <p:spPr>
          <a:xfrm>
            <a:off x="857920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0" name="object 610"/>
          <p:cNvSpPr/>
          <p:nvPr/>
        </p:nvSpPr>
        <p:spPr>
          <a:xfrm>
            <a:off x="86490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1" name="object 611"/>
          <p:cNvSpPr/>
          <p:nvPr/>
        </p:nvSpPr>
        <p:spPr>
          <a:xfrm>
            <a:off x="871897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2" name="object 612"/>
          <p:cNvSpPr/>
          <p:nvPr/>
        </p:nvSpPr>
        <p:spPr>
          <a:xfrm>
            <a:off x="87888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3" name="object 613"/>
          <p:cNvSpPr/>
          <p:nvPr/>
        </p:nvSpPr>
        <p:spPr>
          <a:xfrm>
            <a:off x="885874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4" name="object 614"/>
          <p:cNvSpPr/>
          <p:nvPr/>
        </p:nvSpPr>
        <p:spPr>
          <a:xfrm>
            <a:off x="892863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5" name="object 615"/>
          <p:cNvSpPr/>
          <p:nvPr/>
        </p:nvSpPr>
        <p:spPr>
          <a:xfrm>
            <a:off x="89985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6" name="object 616"/>
          <p:cNvSpPr/>
          <p:nvPr/>
        </p:nvSpPr>
        <p:spPr>
          <a:xfrm>
            <a:off x="906840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7" name="object 617"/>
          <p:cNvSpPr/>
          <p:nvPr/>
        </p:nvSpPr>
        <p:spPr>
          <a:xfrm>
            <a:off x="91382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8" name="object 618"/>
          <p:cNvSpPr/>
          <p:nvPr/>
        </p:nvSpPr>
        <p:spPr>
          <a:xfrm>
            <a:off x="920817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9" name="object 619"/>
          <p:cNvSpPr/>
          <p:nvPr/>
        </p:nvSpPr>
        <p:spPr>
          <a:xfrm>
            <a:off x="92780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0" name="object 620"/>
          <p:cNvSpPr/>
          <p:nvPr/>
        </p:nvSpPr>
        <p:spPr>
          <a:xfrm>
            <a:off x="934794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1" name="object 621"/>
          <p:cNvSpPr/>
          <p:nvPr/>
        </p:nvSpPr>
        <p:spPr>
          <a:xfrm>
            <a:off x="94178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2" name="object 622"/>
          <p:cNvSpPr/>
          <p:nvPr/>
        </p:nvSpPr>
        <p:spPr>
          <a:xfrm>
            <a:off x="948771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3" name="object 623"/>
          <p:cNvSpPr/>
          <p:nvPr/>
        </p:nvSpPr>
        <p:spPr>
          <a:xfrm>
            <a:off x="95575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4" name="object 624"/>
          <p:cNvSpPr/>
          <p:nvPr/>
        </p:nvSpPr>
        <p:spPr>
          <a:xfrm>
            <a:off x="96274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5" name="object 625"/>
          <p:cNvSpPr/>
          <p:nvPr/>
        </p:nvSpPr>
        <p:spPr>
          <a:xfrm>
            <a:off x="969736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6" name="object 626"/>
          <p:cNvSpPr/>
          <p:nvPr/>
        </p:nvSpPr>
        <p:spPr>
          <a:xfrm>
            <a:off x="97672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7" name="object 627"/>
          <p:cNvSpPr/>
          <p:nvPr/>
        </p:nvSpPr>
        <p:spPr>
          <a:xfrm>
            <a:off x="983713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8" name="object 628"/>
          <p:cNvSpPr/>
          <p:nvPr/>
        </p:nvSpPr>
        <p:spPr>
          <a:xfrm>
            <a:off x="99070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9" name="object 629"/>
          <p:cNvSpPr/>
          <p:nvPr/>
        </p:nvSpPr>
        <p:spPr>
          <a:xfrm>
            <a:off x="997690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0" name="object 630"/>
          <p:cNvSpPr/>
          <p:nvPr/>
        </p:nvSpPr>
        <p:spPr>
          <a:xfrm>
            <a:off x="100467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1" name="object 631"/>
          <p:cNvSpPr/>
          <p:nvPr/>
        </p:nvSpPr>
        <p:spPr>
          <a:xfrm>
            <a:off x="1011667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2" name="object 632"/>
          <p:cNvSpPr/>
          <p:nvPr/>
        </p:nvSpPr>
        <p:spPr>
          <a:xfrm>
            <a:off x="101865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3" name="object 633"/>
          <p:cNvSpPr/>
          <p:nvPr/>
        </p:nvSpPr>
        <p:spPr>
          <a:xfrm>
            <a:off x="1025644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4" name="object 634"/>
          <p:cNvSpPr/>
          <p:nvPr/>
        </p:nvSpPr>
        <p:spPr>
          <a:xfrm>
            <a:off x="1032633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5" name="object 635"/>
          <p:cNvSpPr/>
          <p:nvPr/>
        </p:nvSpPr>
        <p:spPr>
          <a:xfrm>
            <a:off x="103962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6" name="object 636"/>
          <p:cNvSpPr/>
          <p:nvPr/>
        </p:nvSpPr>
        <p:spPr>
          <a:xfrm>
            <a:off x="1046610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7" name="object 637"/>
          <p:cNvSpPr/>
          <p:nvPr/>
        </p:nvSpPr>
        <p:spPr>
          <a:xfrm>
            <a:off x="105359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8" name="object 638"/>
          <p:cNvSpPr/>
          <p:nvPr/>
        </p:nvSpPr>
        <p:spPr>
          <a:xfrm>
            <a:off x="1060587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9" name="object 639"/>
          <p:cNvSpPr/>
          <p:nvPr/>
        </p:nvSpPr>
        <p:spPr>
          <a:xfrm>
            <a:off x="106757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0" name="object 640"/>
          <p:cNvSpPr/>
          <p:nvPr/>
        </p:nvSpPr>
        <p:spPr>
          <a:xfrm>
            <a:off x="1074564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1" name="object 641"/>
          <p:cNvSpPr/>
          <p:nvPr/>
        </p:nvSpPr>
        <p:spPr>
          <a:xfrm>
            <a:off x="1081552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2" name="object 642"/>
          <p:cNvSpPr/>
          <p:nvPr/>
        </p:nvSpPr>
        <p:spPr>
          <a:xfrm>
            <a:off x="1088541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3" name="object 643"/>
          <p:cNvSpPr/>
          <p:nvPr/>
        </p:nvSpPr>
        <p:spPr>
          <a:xfrm>
            <a:off x="1095529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4" name="object 644"/>
          <p:cNvSpPr/>
          <p:nvPr/>
        </p:nvSpPr>
        <p:spPr>
          <a:xfrm>
            <a:off x="110251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5" name="object 645"/>
          <p:cNvSpPr/>
          <p:nvPr/>
        </p:nvSpPr>
        <p:spPr>
          <a:xfrm>
            <a:off x="1109506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6" name="object 646"/>
          <p:cNvSpPr/>
          <p:nvPr/>
        </p:nvSpPr>
        <p:spPr>
          <a:xfrm>
            <a:off x="111649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7" name="object 647"/>
          <p:cNvSpPr/>
          <p:nvPr/>
        </p:nvSpPr>
        <p:spPr>
          <a:xfrm>
            <a:off x="1123483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8" name="object 648"/>
          <p:cNvSpPr/>
          <p:nvPr/>
        </p:nvSpPr>
        <p:spPr>
          <a:xfrm>
            <a:off x="113047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9" name="object 649"/>
          <p:cNvSpPr/>
          <p:nvPr/>
        </p:nvSpPr>
        <p:spPr>
          <a:xfrm>
            <a:off x="1137460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0" name="object 650"/>
          <p:cNvSpPr/>
          <p:nvPr/>
        </p:nvSpPr>
        <p:spPr>
          <a:xfrm>
            <a:off x="1144449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1" name="object 651"/>
          <p:cNvSpPr/>
          <p:nvPr/>
        </p:nvSpPr>
        <p:spPr>
          <a:xfrm>
            <a:off x="1151437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2" name="object 652"/>
          <p:cNvSpPr/>
          <p:nvPr/>
        </p:nvSpPr>
        <p:spPr>
          <a:xfrm>
            <a:off x="1158426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3" name="object 653"/>
          <p:cNvSpPr/>
          <p:nvPr/>
        </p:nvSpPr>
        <p:spPr>
          <a:xfrm>
            <a:off x="1165414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4" name="object 654"/>
          <p:cNvSpPr/>
          <p:nvPr/>
        </p:nvSpPr>
        <p:spPr>
          <a:xfrm>
            <a:off x="1172403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5" name="object 655"/>
          <p:cNvSpPr/>
          <p:nvPr/>
        </p:nvSpPr>
        <p:spPr>
          <a:xfrm>
            <a:off x="117939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6" name="object 656"/>
          <p:cNvSpPr/>
          <p:nvPr/>
        </p:nvSpPr>
        <p:spPr>
          <a:xfrm>
            <a:off x="1186380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7" name="object 657"/>
          <p:cNvSpPr/>
          <p:nvPr/>
        </p:nvSpPr>
        <p:spPr>
          <a:xfrm>
            <a:off x="119336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8" name="object 658"/>
          <p:cNvSpPr/>
          <p:nvPr/>
        </p:nvSpPr>
        <p:spPr>
          <a:xfrm>
            <a:off x="1200357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9" name="object 659"/>
          <p:cNvSpPr/>
          <p:nvPr/>
        </p:nvSpPr>
        <p:spPr>
          <a:xfrm>
            <a:off x="1207345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0" name="object 660"/>
          <p:cNvSpPr/>
          <p:nvPr/>
        </p:nvSpPr>
        <p:spPr>
          <a:xfrm>
            <a:off x="1214334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1" name="object 661"/>
          <p:cNvSpPr/>
          <p:nvPr/>
        </p:nvSpPr>
        <p:spPr>
          <a:xfrm>
            <a:off x="1221322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2" name="object 662"/>
          <p:cNvSpPr/>
          <p:nvPr/>
        </p:nvSpPr>
        <p:spPr>
          <a:xfrm>
            <a:off x="1228311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3" name="object 663"/>
          <p:cNvSpPr/>
          <p:nvPr/>
        </p:nvSpPr>
        <p:spPr>
          <a:xfrm>
            <a:off x="1235299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4" name="object 664"/>
          <p:cNvSpPr/>
          <p:nvPr/>
        </p:nvSpPr>
        <p:spPr>
          <a:xfrm>
            <a:off x="124228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5" name="object 665"/>
          <p:cNvSpPr/>
          <p:nvPr/>
        </p:nvSpPr>
        <p:spPr>
          <a:xfrm>
            <a:off x="1249276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6" name="object 666"/>
          <p:cNvSpPr/>
          <p:nvPr/>
        </p:nvSpPr>
        <p:spPr>
          <a:xfrm>
            <a:off x="125626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7" name="object 667"/>
          <p:cNvSpPr/>
          <p:nvPr/>
        </p:nvSpPr>
        <p:spPr>
          <a:xfrm>
            <a:off x="1263253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8" name="object 668"/>
          <p:cNvSpPr/>
          <p:nvPr/>
        </p:nvSpPr>
        <p:spPr>
          <a:xfrm>
            <a:off x="1270242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9" name="object 669"/>
          <p:cNvSpPr/>
          <p:nvPr/>
        </p:nvSpPr>
        <p:spPr>
          <a:xfrm>
            <a:off x="12772313" y="8882697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0" name="object 670"/>
          <p:cNvSpPr/>
          <p:nvPr/>
        </p:nvSpPr>
        <p:spPr>
          <a:xfrm>
            <a:off x="12842189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1" name="object 671"/>
          <p:cNvSpPr/>
          <p:nvPr/>
        </p:nvSpPr>
        <p:spPr>
          <a:xfrm>
            <a:off x="12912077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2" name="object 672"/>
          <p:cNvSpPr/>
          <p:nvPr/>
        </p:nvSpPr>
        <p:spPr>
          <a:xfrm>
            <a:off x="1298196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3" name="object 673"/>
          <p:cNvSpPr/>
          <p:nvPr/>
        </p:nvSpPr>
        <p:spPr>
          <a:xfrm>
            <a:off x="13051853" y="8882697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4" name="object 674"/>
          <p:cNvSpPr/>
          <p:nvPr/>
        </p:nvSpPr>
        <p:spPr>
          <a:xfrm>
            <a:off x="13121728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5" name="object 675"/>
          <p:cNvSpPr/>
          <p:nvPr/>
        </p:nvSpPr>
        <p:spPr>
          <a:xfrm>
            <a:off x="13191617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6" name="object 676"/>
          <p:cNvSpPr/>
          <p:nvPr/>
        </p:nvSpPr>
        <p:spPr>
          <a:xfrm>
            <a:off x="1326150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7" name="object 677"/>
          <p:cNvSpPr/>
          <p:nvPr/>
        </p:nvSpPr>
        <p:spPr>
          <a:xfrm>
            <a:off x="13331380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8" name="object 678"/>
          <p:cNvSpPr/>
          <p:nvPr/>
        </p:nvSpPr>
        <p:spPr>
          <a:xfrm>
            <a:off x="13382853" y="89011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9" name="object 679"/>
          <p:cNvSpPr/>
          <p:nvPr/>
        </p:nvSpPr>
        <p:spPr>
          <a:xfrm>
            <a:off x="13382853" y="89710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0" name="object 680"/>
          <p:cNvSpPr/>
          <p:nvPr/>
        </p:nvSpPr>
        <p:spPr>
          <a:xfrm>
            <a:off x="13382853" y="90408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1" name="object 681"/>
          <p:cNvSpPr/>
          <p:nvPr/>
        </p:nvSpPr>
        <p:spPr>
          <a:xfrm>
            <a:off x="13382853" y="91107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2" name="object 682"/>
          <p:cNvSpPr/>
          <p:nvPr/>
        </p:nvSpPr>
        <p:spPr>
          <a:xfrm>
            <a:off x="13382853" y="9180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3" name="object 683"/>
          <p:cNvSpPr/>
          <p:nvPr/>
        </p:nvSpPr>
        <p:spPr>
          <a:xfrm>
            <a:off x="13382853" y="92505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4" name="object 684"/>
          <p:cNvSpPr/>
          <p:nvPr/>
        </p:nvSpPr>
        <p:spPr>
          <a:xfrm>
            <a:off x="13382853" y="9320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5" name="object 685"/>
          <p:cNvSpPr/>
          <p:nvPr/>
        </p:nvSpPr>
        <p:spPr>
          <a:xfrm>
            <a:off x="13382853" y="93903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6" name="object 686"/>
          <p:cNvSpPr/>
          <p:nvPr/>
        </p:nvSpPr>
        <p:spPr>
          <a:xfrm>
            <a:off x="13382853" y="94601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7" name="object 687"/>
          <p:cNvSpPr/>
          <p:nvPr/>
        </p:nvSpPr>
        <p:spPr>
          <a:xfrm>
            <a:off x="13382853" y="95300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8" name="object 688"/>
          <p:cNvSpPr/>
          <p:nvPr/>
        </p:nvSpPr>
        <p:spPr>
          <a:xfrm>
            <a:off x="13382853" y="95999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9" name="object 689"/>
          <p:cNvSpPr/>
          <p:nvPr/>
        </p:nvSpPr>
        <p:spPr>
          <a:xfrm>
            <a:off x="13382853" y="96698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0" name="object 690"/>
          <p:cNvSpPr/>
          <p:nvPr/>
        </p:nvSpPr>
        <p:spPr>
          <a:xfrm>
            <a:off x="13324357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1" name="object 691"/>
          <p:cNvSpPr/>
          <p:nvPr/>
        </p:nvSpPr>
        <p:spPr>
          <a:xfrm>
            <a:off x="13254469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2" name="object 692"/>
          <p:cNvSpPr/>
          <p:nvPr/>
        </p:nvSpPr>
        <p:spPr>
          <a:xfrm>
            <a:off x="13184581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3" name="object 693"/>
          <p:cNvSpPr/>
          <p:nvPr/>
        </p:nvSpPr>
        <p:spPr>
          <a:xfrm>
            <a:off x="13114693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4" name="object 694"/>
          <p:cNvSpPr/>
          <p:nvPr/>
        </p:nvSpPr>
        <p:spPr>
          <a:xfrm>
            <a:off x="13044817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5" name="object 695"/>
          <p:cNvSpPr/>
          <p:nvPr/>
        </p:nvSpPr>
        <p:spPr>
          <a:xfrm>
            <a:off x="12974929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6" name="object 696"/>
          <p:cNvSpPr/>
          <p:nvPr/>
        </p:nvSpPr>
        <p:spPr>
          <a:xfrm>
            <a:off x="12905041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7" name="object 697"/>
          <p:cNvSpPr/>
          <p:nvPr/>
        </p:nvSpPr>
        <p:spPr>
          <a:xfrm>
            <a:off x="12835153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8" name="object 698"/>
          <p:cNvSpPr/>
          <p:nvPr/>
        </p:nvSpPr>
        <p:spPr>
          <a:xfrm>
            <a:off x="12765278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9" name="object 699"/>
          <p:cNvSpPr/>
          <p:nvPr/>
        </p:nvSpPr>
        <p:spPr>
          <a:xfrm>
            <a:off x="12695387" y="9681273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0" y="17462"/>
                </a:moveTo>
                <a:lnTo>
                  <a:pt x="0" y="27106"/>
                </a:lnTo>
                <a:lnTo>
                  <a:pt x="7813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7818"/>
                </a:lnTo>
                <a:lnTo>
                  <a:pt x="27142" y="0"/>
                </a:lnTo>
                <a:lnTo>
                  <a:pt x="781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0" name="object 700"/>
          <p:cNvSpPr/>
          <p:nvPr/>
        </p:nvSpPr>
        <p:spPr>
          <a:xfrm>
            <a:off x="1262550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1" name="object 701"/>
          <p:cNvSpPr/>
          <p:nvPr/>
        </p:nvSpPr>
        <p:spPr>
          <a:xfrm>
            <a:off x="1255561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2" name="object 702"/>
          <p:cNvSpPr/>
          <p:nvPr/>
        </p:nvSpPr>
        <p:spPr>
          <a:xfrm>
            <a:off x="1248573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3" name="object 703"/>
          <p:cNvSpPr/>
          <p:nvPr/>
        </p:nvSpPr>
        <p:spPr>
          <a:xfrm>
            <a:off x="1241584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4" name="object 704"/>
          <p:cNvSpPr/>
          <p:nvPr/>
        </p:nvSpPr>
        <p:spPr>
          <a:xfrm>
            <a:off x="1234596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5" name="object 705"/>
          <p:cNvSpPr/>
          <p:nvPr/>
        </p:nvSpPr>
        <p:spPr>
          <a:xfrm>
            <a:off x="1227607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6" name="object 706"/>
          <p:cNvSpPr/>
          <p:nvPr/>
        </p:nvSpPr>
        <p:spPr>
          <a:xfrm>
            <a:off x="122061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7" name="object 707"/>
          <p:cNvSpPr/>
          <p:nvPr/>
        </p:nvSpPr>
        <p:spPr>
          <a:xfrm>
            <a:off x="1213630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8" name="object 708"/>
          <p:cNvSpPr/>
          <p:nvPr/>
        </p:nvSpPr>
        <p:spPr>
          <a:xfrm>
            <a:off x="1206642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9" name="object 709"/>
          <p:cNvSpPr/>
          <p:nvPr/>
        </p:nvSpPr>
        <p:spPr>
          <a:xfrm>
            <a:off x="1199653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0" name="object 710"/>
          <p:cNvSpPr/>
          <p:nvPr/>
        </p:nvSpPr>
        <p:spPr>
          <a:xfrm>
            <a:off x="1192665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1" name="object 711"/>
          <p:cNvSpPr/>
          <p:nvPr/>
        </p:nvSpPr>
        <p:spPr>
          <a:xfrm>
            <a:off x="1185676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2" name="object 712"/>
          <p:cNvSpPr/>
          <p:nvPr/>
        </p:nvSpPr>
        <p:spPr>
          <a:xfrm>
            <a:off x="1178688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3" name="object 713"/>
          <p:cNvSpPr/>
          <p:nvPr/>
        </p:nvSpPr>
        <p:spPr>
          <a:xfrm>
            <a:off x="1171699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4" name="object 714"/>
          <p:cNvSpPr/>
          <p:nvPr/>
        </p:nvSpPr>
        <p:spPr>
          <a:xfrm>
            <a:off x="1164711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5" name="object 715"/>
          <p:cNvSpPr/>
          <p:nvPr/>
        </p:nvSpPr>
        <p:spPr>
          <a:xfrm>
            <a:off x="115772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6" name="object 716"/>
          <p:cNvSpPr/>
          <p:nvPr/>
        </p:nvSpPr>
        <p:spPr>
          <a:xfrm>
            <a:off x="1150734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7" name="object 717"/>
          <p:cNvSpPr/>
          <p:nvPr/>
        </p:nvSpPr>
        <p:spPr>
          <a:xfrm>
            <a:off x="1143745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8" name="object 718"/>
          <p:cNvSpPr/>
          <p:nvPr/>
        </p:nvSpPr>
        <p:spPr>
          <a:xfrm>
            <a:off x="1136757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9" name="object 719"/>
          <p:cNvSpPr/>
          <p:nvPr/>
        </p:nvSpPr>
        <p:spPr>
          <a:xfrm>
            <a:off x="1129768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0" name="object 720"/>
          <p:cNvSpPr/>
          <p:nvPr/>
        </p:nvSpPr>
        <p:spPr>
          <a:xfrm>
            <a:off x="1122780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1" name="object 721"/>
          <p:cNvSpPr/>
          <p:nvPr/>
        </p:nvSpPr>
        <p:spPr>
          <a:xfrm>
            <a:off x="1115791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2" name="object 722"/>
          <p:cNvSpPr/>
          <p:nvPr/>
        </p:nvSpPr>
        <p:spPr>
          <a:xfrm>
            <a:off x="1108803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3" name="object 723"/>
          <p:cNvSpPr/>
          <p:nvPr/>
        </p:nvSpPr>
        <p:spPr>
          <a:xfrm>
            <a:off x="1101814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4" name="object 724"/>
          <p:cNvSpPr/>
          <p:nvPr/>
        </p:nvSpPr>
        <p:spPr>
          <a:xfrm>
            <a:off x="109482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5" name="object 725"/>
          <p:cNvSpPr/>
          <p:nvPr/>
        </p:nvSpPr>
        <p:spPr>
          <a:xfrm>
            <a:off x="1087837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6" name="object 726"/>
          <p:cNvSpPr/>
          <p:nvPr/>
        </p:nvSpPr>
        <p:spPr>
          <a:xfrm>
            <a:off x="108084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7" name="object 727"/>
          <p:cNvSpPr/>
          <p:nvPr/>
        </p:nvSpPr>
        <p:spPr>
          <a:xfrm>
            <a:off x="1073860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8" name="object 728"/>
          <p:cNvSpPr/>
          <p:nvPr/>
        </p:nvSpPr>
        <p:spPr>
          <a:xfrm>
            <a:off x="1066872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9" name="object 729"/>
          <p:cNvSpPr/>
          <p:nvPr/>
        </p:nvSpPr>
        <p:spPr>
          <a:xfrm>
            <a:off x="1059883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0" name="object 730"/>
          <p:cNvSpPr/>
          <p:nvPr/>
        </p:nvSpPr>
        <p:spPr>
          <a:xfrm>
            <a:off x="1052895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1" name="object 731"/>
          <p:cNvSpPr/>
          <p:nvPr/>
        </p:nvSpPr>
        <p:spPr>
          <a:xfrm>
            <a:off x="1045906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2" name="object 732"/>
          <p:cNvSpPr/>
          <p:nvPr/>
        </p:nvSpPr>
        <p:spPr>
          <a:xfrm>
            <a:off x="1038918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3" name="object 733"/>
          <p:cNvSpPr/>
          <p:nvPr/>
        </p:nvSpPr>
        <p:spPr>
          <a:xfrm>
            <a:off x="103192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4" name="object 734"/>
          <p:cNvSpPr/>
          <p:nvPr/>
        </p:nvSpPr>
        <p:spPr>
          <a:xfrm>
            <a:off x="1024941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5" name="object 735"/>
          <p:cNvSpPr/>
          <p:nvPr/>
        </p:nvSpPr>
        <p:spPr>
          <a:xfrm>
            <a:off x="101795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6" name="object 736"/>
          <p:cNvSpPr/>
          <p:nvPr/>
        </p:nvSpPr>
        <p:spPr>
          <a:xfrm>
            <a:off x="1010964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7" name="object 737"/>
          <p:cNvSpPr/>
          <p:nvPr/>
        </p:nvSpPr>
        <p:spPr>
          <a:xfrm>
            <a:off x="1003975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8" name="object 738"/>
          <p:cNvSpPr/>
          <p:nvPr/>
        </p:nvSpPr>
        <p:spPr>
          <a:xfrm>
            <a:off x="996987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9" name="object 739"/>
          <p:cNvSpPr/>
          <p:nvPr/>
        </p:nvSpPr>
        <p:spPr>
          <a:xfrm>
            <a:off x="989998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0" name="object 740"/>
          <p:cNvSpPr/>
          <p:nvPr/>
        </p:nvSpPr>
        <p:spPr>
          <a:xfrm>
            <a:off x="98301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1" name="object 741"/>
          <p:cNvSpPr/>
          <p:nvPr/>
        </p:nvSpPr>
        <p:spPr>
          <a:xfrm>
            <a:off x="976021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2" name="object 742"/>
          <p:cNvSpPr/>
          <p:nvPr/>
        </p:nvSpPr>
        <p:spPr>
          <a:xfrm>
            <a:off x="96903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3" name="object 743"/>
          <p:cNvSpPr/>
          <p:nvPr/>
        </p:nvSpPr>
        <p:spPr>
          <a:xfrm>
            <a:off x="962044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4" name="object 744"/>
          <p:cNvSpPr/>
          <p:nvPr/>
        </p:nvSpPr>
        <p:spPr>
          <a:xfrm>
            <a:off x="95505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5" name="object 745"/>
          <p:cNvSpPr/>
          <p:nvPr/>
        </p:nvSpPr>
        <p:spPr>
          <a:xfrm>
            <a:off x="94806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6" name="object 746"/>
          <p:cNvSpPr/>
          <p:nvPr/>
        </p:nvSpPr>
        <p:spPr>
          <a:xfrm>
            <a:off x="94107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7" name="object 747"/>
          <p:cNvSpPr/>
          <p:nvPr/>
        </p:nvSpPr>
        <p:spPr>
          <a:xfrm>
            <a:off x="934090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8" name="object 748"/>
          <p:cNvSpPr/>
          <p:nvPr/>
        </p:nvSpPr>
        <p:spPr>
          <a:xfrm>
            <a:off x="927102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9" name="object 749"/>
          <p:cNvSpPr/>
          <p:nvPr/>
        </p:nvSpPr>
        <p:spPr>
          <a:xfrm>
            <a:off x="920113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0" name="object 750"/>
          <p:cNvSpPr/>
          <p:nvPr/>
        </p:nvSpPr>
        <p:spPr>
          <a:xfrm>
            <a:off x="913125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1" name="object 751"/>
          <p:cNvSpPr/>
          <p:nvPr/>
        </p:nvSpPr>
        <p:spPr>
          <a:xfrm>
            <a:off x="906136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2" name="object 752"/>
          <p:cNvSpPr/>
          <p:nvPr/>
        </p:nvSpPr>
        <p:spPr>
          <a:xfrm>
            <a:off x="899148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3" name="object 753"/>
          <p:cNvSpPr/>
          <p:nvPr/>
        </p:nvSpPr>
        <p:spPr>
          <a:xfrm>
            <a:off x="89215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4" name="object 754"/>
          <p:cNvSpPr/>
          <p:nvPr/>
        </p:nvSpPr>
        <p:spPr>
          <a:xfrm>
            <a:off x="885171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5" name="object 755"/>
          <p:cNvSpPr/>
          <p:nvPr/>
        </p:nvSpPr>
        <p:spPr>
          <a:xfrm>
            <a:off x="87818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6" name="object 756"/>
          <p:cNvSpPr/>
          <p:nvPr/>
        </p:nvSpPr>
        <p:spPr>
          <a:xfrm>
            <a:off x="871194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7" name="object 757"/>
          <p:cNvSpPr/>
          <p:nvPr/>
        </p:nvSpPr>
        <p:spPr>
          <a:xfrm>
            <a:off x="864205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8" name="object 758"/>
          <p:cNvSpPr/>
          <p:nvPr/>
        </p:nvSpPr>
        <p:spPr>
          <a:xfrm>
            <a:off x="857217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9" name="object 759"/>
          <p:cNvSpPr/>
          <p:nvPr/>
        </p:nvSpPr>
        <p:spPr>
          <a:xfrm>
            <a:off x="850228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0" name="object 760"/>
          <p:cNvSpPr/>
          <p:nvPr/>
        </p:nvSpPr>
        <p:spPr>
          <a:xfrm>
            <a:off x="84324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1" name="object 761"/>
          <p:cNvSpPr/>
          <p:nvPr/>
        </p:nvSpPr>
        <p:spPr>
          <a:xfrm>
            <a:off x="836251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2" name="object 762"/>
          <p:cNvSpPr/>
          <p:nvPr/>
        </p:nvSpPr>
        <p:spPr>
          <a:xfrm>
            <a:off x="82926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3" name="object 763"/>
          <p:cNvSpPr/>
          <p:nvPr/>
        </p:nvSpPr>
        <p:spPr>
          <a:xfrm>
            <a:off x="822274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4" name="object 764"/>
          <p:cNvSpPr/>
          <p:nvPr/>
        </p:nvSpPr>
        <p:spPr>
          <a:xfrm>
            <a:off x="81528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5" name="object 765"/>
          <p:cNvSpPr/>
          <p:nvPr/>
        </p:nvSpPr>
        <p:spPr>
          <a:xfrm>
            <a:off x="80829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6" name="object 766"/>
          <p:cNvSpPr/>
          <p:nvPr/>
        </p:nvSpPr>
        <p:spPr>
          <a:xfrm>
            <a:off x="801309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7" name="object 767"/>
          <p:cNvSpPr/>
          <p:nvPr/>
        </p:nvSpPr>
        <p:spPr>
          <a:xfrm>
            <a:off x="794320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8" name="object 768"/>
          <p:cNvSpPr/>
          <p:nvPr/>
        </p:nvSpPr>
        <p:spPr>
          <a:xfrm>
            <a:off x="787332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9" name="object 769"/>
          <p:cNvSpPr/>
          <p:nvPr/>
        </p:nvSpPr>
        <p:spPr>
          <a:xfrm>
            <a:off x="780343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0" name="object 770"/>
          <p:cNvSpPr/>
          <p:nvPr/>
        </p:nvSpPr>
        <p:spPr>
          <a:xfrm>
            <a:off x="773355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1" name="object 771"/>
          <p:cNvSpPr/>
          <p:nvPr/>
        </p:nvSpPr>
        <p:spPr>
          <a:xfrm>
            <a:off x="766366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2" name="object 772"/>
          <p:cNvSpPr/>
          <p:nvPr/>
        </p:nvSpPr>
        <p:spPr>
          <a:xfrm>
            <a:off x="759378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3" name="object 773"/>
          <p:cNvSpPr/>
          <p:nvPr/>
        </p:nvSpPr>
        <p:spPr>
          <a:xfrm>
            <a:off x="75238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4" name="object 774"/>
          <p:cNvSpPr/>
          <p:nvPr/>
        </p:nvSpPr>
        <p:spPr>
          <a:xfrm>
            <a:off x="745401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5" name="object 775"/>
          <p:cNvSpPr/>
          <p:nvPr/>
        </p:nvSpPr>
        <p:spPr>
          <a:xfrm>
            <a:off x="738412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6" name="object 776"/>
          <p:cNvSpPr/>
          <p:nvPr/>
        </p:nvSpPr>
        <p:spPr>
          <a:xfrm>
            <a:off x="731424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7" name="object 777"/>
          <p:cNvSpPr/>
          <p:nvPr/>
        </p:nvSpPr>
        <p:spPr>
          <a:xfrm>
            <a:off x="724435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8" name="object 778"/>
          <p:cNvSpPr/>
          <p:nvPr/>
        </p:nvSpPr>
        <p:spPr>
          <a:xfrm>
            <a:off x="717447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9" name="object 779"/>
          <p:cNvSpPr/>
          <p:nvPr/>
        </p:nvSpPr>
        <p:spPr>
          <a:xfrm>
            <a:off x="710458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0" name="object 780"/>
          <p:cNvSpPr/>
          <p:nvPr/>
        </p:nvSpPr>
        <p:spPr>
          <a:xfrm>
            <a:off x="70347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1" name="object 781"/>
          <p:cNvSpPr/>
          <p:nvPr/>
        </p:nvSpPr>
        <p:spPr>
          <a:xfrm>
            <a:off x="696481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2" name="object 782"/>
          <p:cNvSpPr/>
          <p:nvPr/>
        </p:nvSpPr>
        <p:spPr>
          <a:xfrm>
            <a:off x="68949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3" name="object 783"/>
          <p:cNvSpPr/>
          <p:nvPr/>
        </p:nvSpPr>
        <p:spPr>
          <a:xfrm>
            <a:off x="682504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4" name="object 784"/>
          <p:cNvSpPr/>
          <p:nvPr/>
        </p:nvSpPr>
        <p:spPr>
          <a:xfrm>
            <a:off x="675516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5" name="object 785"/>
          <p:cNvSpPr/>
          <p:nvPr/>
        </p:nvSpPr>
        <p:spPr>
          <a:xfrm>
            <a:off x="66852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6" name="object 786"/>
          <p:cNvSpPr/>
          <p:nvPr/>
        </p:nvSpPr>
        <p:spPr>
          <a:xfrm>
            <a:off x="661539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7" name="object 787"/>
          <p:cNvSpPr/>
          <p:nvPr/>
        </p:nvSpPr>
        <p:spPr>
          <a:xfrm>
            <a:off x="654550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8" name="object 788"/>
          <p:cNvSpPr/>
          <p:nvPr/>
        </p:nvSpPr>
        <p:spPr>
          <a:xfrm>
            <a:off x="647562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9" name="object 789"/>
          <p:cNvSpPr/>
          <p:nvPr/>
        </p:nvSpPr>
        <p:spPr>
          <a:xfrm>
            <a:off x="640573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0" name="object 790"/>
          <p:cNvSpPr/>
          <p:nvPr/>
        </p:nvSpPr>
        <p:spPr>
          <a:xfrm>
            <a:off x="633585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1" name="object 791"/>
          <p:cNvSpPr/>
          <p:nvPr/>
        </p:nvSpPr>
        <p:spPr>
          <a:xfrm>
            <a:off x="626596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2" name="object 792"/>
          <p:cNvSpPr/>
          <p:nvPr/>
        </p:nvSpPr>
        <p:spPr>
          <a:xfrm>
            <a:off x="619608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3" name="object 793"/>
          <p:cNvSpPr/>
          <p:nvPr/>
        </p:nvSpPr>
        <p:spPr>
          <a:xfrm>
            <a:off x="612619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4" name="object 794"/>
          <p:cNvSpPr/>
          <p:nvPr/>
        </p:nvSpPr>
        <p:spPr>
          <a:xfrm>
            <a:off x="605631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5" name="object 795"/>
          <p:cNvSpPr/>
          <p:nvPr/>
        </p:nvSpPr>
        <p:spPr>
          <a:xfrm>
            <a:off x="598642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6" name="object 796"/>
          <p:cNvSpPr/>
          <p:nvPr/>
        </p:nvSpPr>
        <p:spPr>
          <a:xfrm>
            <a:off x="591654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7" name="object 797"/>
          <p:cNvSpPr/>
          <p:nvPr/>
        </p:nvSpPr>
        <p:spPr>
          <a:xfrm>
            <a:off x="584665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8" name="object 798"/>
          <p:cNvSpPr/>
          <p:nvPr/>
        </p:nvSpPr>
        <p:spPr>
          <a:xfrm>
            <a:off x="577677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9" name="object 799"/>
          <p:cNvSpPr/>
          <p:nvPr/>
        </p:nvSpPr>
        <p:spPr>
          <a:xfrm>
            <a:off x="570688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0" name="object 800"/>
          <p:cNvSpPr/>
          <p:nvPr/>
        </p:nvSpPr>
        <p:spPr>
          <a:xfrm>
            <a:off x="563700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1" name="object 801"/>
          <p:cNvSpPr/>
          <p:nvPr/>
        </p:nvSpPr>
        <p:spPr>
          <a:xfrm>
            <a:off x="556711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2" name="object 802"/>
          <p:cNvSpPr/>
          <p:nvPr/>
        </p:nvSpPr>
        <p:spPr>
          <a:xfrm>
            <a:off x="549723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3" name="object 803"/>
          <p:cNvSpPr/>
          <p:nvPr/>
        </p:nvSpPr>
        <p:spPr>
          <a:xfrm>
            <a:off x="542735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4" name="object 804"/>
          <p:cNvSpPr/>
          <p:nvPr/>
        </p:nvSpPr>
        <p:spPr>
          <a:xfrm>
            <a:off x="535746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5" name="object 805"/>
          <p:cNvSpPr/>
          <p:nvPr/>
        </p:nvSpPr>
        <p:spPr>
          <a:xfrm>
            <a:off x="528758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6" name="object 806"/>
          <p:cNvSpPr/>
          <p:nvPr/>
        </p:nvSpPr>
        <p:spPr>
          <a:xfrm>
            <a:off x="521769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7" name="object 807"/>
          <p:cNvSpPr/>
          <p:nvPr/>
        </p:nvSpPr>
        <p:spPr>
          <a:xfrm>
            <a:off x="514781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8" name="object 808"/>
          <p:cNvSpPr/>
          <p:nvPr/>
        </p:nvSpPr>
        <p:spPr>
          <a:xfrm>
            <a:off x="507792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9" name="object 809"/>
          <p:cNvSpPr/>
          <p:nvPr/>
        </p:nvSpPr>
        <p:spPr>
          <a:xfrm>
            <a:off x="500804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0" name="object 810"/>
          <p:cNvSpPr/>
          <p:nvPr/>
        </p:nvSpPr>
        <p:spPr>
          <a:xfrm>
            <a:off x="493815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1" name="object 811"/>
          <p:cNvSpPr/>
          <p:nvPr/>
        </p:nvSpPr>
        <p:spPr>
          <a:xfrm>
            <a:off x="4870222" y="96463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2" name="object 812"/>
          <p:cNvSpPr/>
          <p:nvPr/>
        </p:nvSpPr>
        <p:spPr>
          <a:xfrm>
            <a:off x="4870222" y="9576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3" name="object 813"/>
          <p:cNvSpPr/>
          <p:nvPr/>
        </p:nvSpPr>
        <p:spPr>
          <a:xfrm>
            <a:off x="4870222" y="95065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4" name="object 814"/>
          <p:cNvSpPr/>
          <p:nvPr/>
        </p:nvSpPr>
        <p:spPr>
          <a:xfrm>
            <a:off x="4870222" y="9436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5" name="object 815"/>
          <p:cNvSpPr/>
          <p:nvPr/>
        </p:nvSpPr>
        <p:spPr>
          <a:xfrm>
            <a:off x="4870222" y="93667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6" name="object 816"/>
          <p:cNvSpPr/>
          <p:nvPr/>
        </p:nvSpPr>
        <p:spPr>
          <a:xfrm>
            <a:off x="4887685" y="3265167"/>
            <a:ext cx="8512630" cy="798576"/>
          </a:xfrm>
          <a:custGeom>
            <a:avLst/>
            <a:gdLst/>
            <a:ahLst/>
            <a:cxnLst/>
            <a:rect l="l" t="t" r="r" b="b"/>
            <a:pathLst>
              <a:path w="8512630" h="798576">
                <a:moveTo>
                  <a:pt x="0" y="0"/>
                </a:moveTo>
                <a:lnTo>
                  <a:pt x="0" y="798576"/>
                </a:lnTo>
                <a:lnTo>
                  <a:pt x="8512630" y="798576"/>
                </a:lnTo>
                <a:lnTo>
                  <a:pt x="8512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7" name="object 817"/>
          <p:cNvSpPr/>
          <p:nvPr/>
        </p:nvSpPr>
        <p:spPr>
          <a:xfrm>
            <a:off x="4870222" y="36618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8" name="object 818"/>
          <p:cNvSpPr/>
          <p:nvPr/>
        </p:nvSpPr>
        <p:spPr>
          <a:xfrm>
            <a:off x="4870222" y="35920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9" name="object 819"/>
          <p:cNvSpPr/>
          <p:nvPr/>
        </p:nvSpPr>
        <p:spPr>
          <a:xfrm>
            <a:off x="4870222" y="35221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0" name="object 820"/>
          <p:cNvSpPr/>
          <p:nvPr/>
        </p:nvSpPr>
        <p:spPr>
          <a:xfrm>
            <a:off x="4870222" y="34522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1" name="object 821"/>
          <p:cNvSpPr/>
          <p:nvPr/>
        </p:nvSpPr>
        <p:spPr>
          <a:xfrm>
            <a:off x="4870222" y="338235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2" name="object 822"/>
          <p:cNvSpPr/>
          <p:nvPr/>
        </p:nvSpPr>
        <p:spPr>
          <a:xfrm>
            <a:off x="4870222" y="33124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3" name="object 823"/>
          <p:cNvSpPr/>
          <p:nvPr/>
        </p:nvSpPr>
        <p:spPr>
          <a:xfrm>
            <a:off x="4875305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4" name="object 824"/>
          <p:cNvSpPr/>
          <p:nvPr/>
        </p:nvSpPr>
        <p:spPr>
          <a:xfrm>
            <a:off x="494519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5" name="object 825"/>
          <p:cNvSpPr/>
          <p:nvPr/>
        </p:nvSpPr>
        <p:spPr>
          <a:xfrm>
            <a:off x="5015075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6" name="object 826"/>
          <p:cNvSpPr/>
          <p:nvPr/>
        </p:nvSpPr>
        <p:spPr>
          <a:xfrm>
            <a:off x="508496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7" name="object 827"/>
          <p:cNvSpPr/>
          <p:nvPr/>
        </p:nvSpPr>
        <p:spPr>
          <a:xfrm>
            <a:off x="515484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8" name="object 828"/>
          <p:cNvSpPr/>
          <p:nvPr/>
        </p:nvSpPr>
        <p:spPr>
          <a:xfrm>
            <a:off x="522473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9" name="object 829"/>
          <p:cNvSpPr/>
          <p:nvPr/>
        </p:nvSpPr>
        <p:spPr>
          <a:xfrm>
            <a:off x="529461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0" name="object 830"/>
          <p:cNvSpPr/>
          <p:nvPr/>
        </p:nvSpPr>
        <p:spPr>
          <a:xfrm>
            <a:off x="536450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1" name="object 831"/>
          <p:cNvSpPr/>
          <p:nvPr/>
        </p:nvSpPr>
        <p:spPr>
          <a:xfrm>
            <a:off x="543438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2" name="object 832"/>
          <p:cNvSpPr/>
          <p:nvPr/>
        </p:nvSpPr>
        <p:spPr>
          <a:xfrm>
            <a:off x="550427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3" name="object 833"/>
          <p:cNvSpPr/>
          <p:nvPr/>
        </p:nvSpPr>
        <p:spPr>
          <a:xfrm>
            <a:off x="557415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4" name="object 834"/>
          <p:cNvSpPr/>
          <p:nvPr/>
        </p:nvSpPr>
        <p:spPr>
          <a:xfrm>
            <a:off x="564404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5" name="object 835"/>
          <p:cNvSpPr/>
          <p:nvPr/>
        </p:nvSpPr>
        <p:spPr>
          <a:xfrm>
            <a:off x="571392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6" name="object 836"/>
          <p:cNvSpPr/>
          <p:nvPr/>
        </p:nvSpPr>
        <p:spPr>
          <a:xfrm>
            <a:off x="578380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7" name="object 837"/>
          <p:cNvSpPr/>
          <p:nvPr/>
        </p:nvSpPr>
        <p:spPr>
          <a:xfrm>
            <a:off x="585369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8" name="object 838"/>
          <p:cNvSpPr/>
          <p:nvPr/>
        </p:nvSpPr>
        <p:spPr>
          <a:xfrm>
            <a:off x="592357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9" name="object 839"/>
          <p:cNvSpPr/>
          <p:nvPr/>
        </p:nvSpPr>
        <p:spPr>
          <a:xfrm>
            <a:off x="599346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0" name="object 840"/>
          <p:cNvSpPr/>
          <p:nvPr/>
        </p:nvSpPr>
        <p:spPr>
          <a:xfrm>
            <a:off x="606334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1" name="object 841"/>
          <p:cNvSpPr/>
          <p:nvPr/>
        </p:nvSpPr>
        <p:spPr>
          <a:xfrm>
            <a:off x="613323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2" name="object 842"/>
          <p:cNvSpPr/>
          <p:nvPr/>
        </p:nvSpPr>
        <p:spPr>
          <a:xfrm>
            <a:off x="620311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3" name="object 843"/>
          <p:cNvSpPr/>
          <p:nvPr/>
        </p:nvSpPr>
        <p:spPr>
          <a:xfrm>
            <a:off x="627300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4" name="object 844"/>
          <p:cNvSpPr/>
          <p:nvPr/>
        </p:nvSpPr>
        <p:spPr>
          <a:xfrm>
            <a:off x="634288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5" name="object 845"/>
          <p:cNvSpPr/>
          <p:nvPr/>
        </p:nvSpPr>
        <p:spPr>
          <a:xfrm>
            <a:off x="641277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6" name="object 846"/>
          <p:cNvSpPr/>
          <p:nvPr/>
        </p:nvSpPr>
        <p:spPr>
          <a:xfrm>
            <a:off x="648265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7" name="object 847"/>
          <p:cNvSpPr/>
          <p:nvPr/>
        </p:nvSpPr>
        <p:spPr>
          <a:xfrm>
            <a:off x="655254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8" name="object 848"/>
          <p:cNvSpPr/>
          <p:nvPr/>
        </p:nvSpPr>
        <p:spPr>
          <a:xfrm>
            <a:off x="66224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9" name="object 849"/>
          <p:cNvSpPr/>
          <p:nvPr/>
        </p:nvSpPr>
        <p:spPr>
          <a:xfrm>
            <a:off x="669231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0" name="object 850"/>
          <p:cNvSpPr/>
          <p:nvPr/>
        </p:nvSpPr>
        <p:spPr>
          <a:xfrm>
            <a:off x="67621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1" name="object 851"/>
          <p:cNvSpPr/>
          <p:nvPr/>
        </p:nvSpPr>
        <p:spPr>
          <a:xfrm>
            <a:off x="683208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2" name="object 852"/>
          <p:cNvSpPr/>
          <p:nvPr/>
        </p:nvSpPr>
        <p:spPr>
          <a:xfrm>
            <a:off x="690196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3" name="object 853"/>
          <p:cNvSpPr/>
          <p:nvPr/>
        </p:nvSpPr>
        <p:spPr>
          <a:xfrm>
            <a:off x="697185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4" name="object 854"/>
          <p:cNvSpPr/>
          <p:nvPr/>
        </p:nvSpPr>
        <p:spPr>
          <a:xfrm>
            <a:off x="704173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5" name="object 855"/>
          <p:cNvSpPr/>
          <p:nvPr/>
        </p:nvSpPr>
        <p:spPr>
          <a:xfrm>
            <a:off x="71116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6" name="object 856"/>
          <p:cNvSpPr/>
          <p:nvPr/>
        </p:nvSpPr>
        <p:spPr>
          <a:xfrm>
            <a:off x="718150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7" name="object 857"/>
          <p:cNvSpPr/>
          <p:nvPr/>
        </p:nvSpPr>
        <p:spPr>
          <a:xfrm>
            <a:off x="72513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8" name="object 858"/>
          <p:cNvSpPr/>
          <p:nvPr/>
        </p:nvSpPr>
        <p:spPr>
          <a:xfrm>
            <a:off x="732127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9" name="object 859"/>
          <p:cNvSpPr/>
          <p:nvPr/>
        </p:nvSpPr>
        <p:spPr>
          <a:xfrm>
            <a:off x="73911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0" name="object 860"/>
          <p:cNvSpPr/>
          <p:nvPr/>
        </p:nvSpPr>
        <p:spPr>
          <a:xfrm>
            <a:off x="746104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1" name="object 861"/>
          <p:cNvSpPr/>
          <p:nvPr/>
        </p:nvSpPr>
        <p:spPr>
          <a:xfrm>
            <a:off x="753093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2" name="object 862"/>
          <p:cNvSpPr/>
          <p:nvPr/>
        </p:nvSpPr>
        <p:spPr>
          <a:xfrm>
            <a:off x="760081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3" name="object 863"/>
          <p:cNvSpPr/>
          <p:nvPr/>
        </p:nvSpPr>
        <p:spPr>
          <a:xfrm>
            <a:off x="767070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4" name="object 864"/>
          <p:cNvSpPr/>
          <p:nvPr/>
        </p:nvSpPr>
        <p:spPr>
          <a:xfrm>
            <a:off x="77405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5" name="object 865"/>
          <p:cNvSpPr/>
          <p:nvPr/>
        </p:nvSpPr>
        <p:spPr>
          <a:xfrm>
            <a:off x="781047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6" name="object 866"/>
          <p:cNvSpPr/>
          <p:nvPr/>
        </p:nvSpPr>
        <p:spPr>
          <a:xfrm>
            <a:off x="78803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7" name="object 867"/>
          <p:cNvSpPr/>
          <p:nvPr/>
        </p:nvSpPr>
        <p:spPr>
          <a:xfrm>
            <a:off x="795024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8" name="object 868"/>
          <p:cNvSpPr/>
          <p:nvPr/>
        </p:nvSpPr>
        <p:spPr>
          <a:xfrm>
            <a:off x="80201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9" name="object 869"/>
          <p:cNvSpPr/>
          <p:nvPr/>
        </p:nvSpPr>
        <p:spPr>
          <a:xfrm>
            <a:off x="809001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0" name="object 870"/>
          <p:cNvSpPr/>
          <p:nvPr/>
        </p:nvSpPr>
        <p:spPr>
          <a:xfrm>
            <a:off x="81598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1" name="object 871"/>
          <p:cNvSpPr/>
          <p:nvPr/>
        </p:nvSpPr>
        <p:spPr>
          <a:xfrm>
            <a:off x="822978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2" name="object 872"/>
          <p:cNvSpPr/>
          <p:nvPr/>
        </p:nvSpPr>
        <p:spPr>
          <a:xfrm>
            <a:off x="829966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3" name="object 873"/>
          <p:cNvSpPr/>
          <p:nvPr/>
        </p:nvSpPr>
        <p:spPr>
          <a:xfrm>
            <a:off x="83695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4" name="object 874"/>
          <p:cNvSpPr/>
          <p:nvPr/>
        </p:nvSpPr>
        <p:spPr>
          <a:xfrm>
            <a:off x="843943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5" name="object 875"/>
          <p:cNvSpPr/>
          <p:nvPr/>
        </p:nvSpPr>
        <p:spPr>
          <a:xfrm>
            <a:off x="85093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6" name="object 876"/>
          <p:cNvSpPr/>
          <p:nvPr/>
        </p:nvSpPr>
        <p:spPr>
          <a:xfrm>
            <a:off x="857920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7" name="object 877"/>
          <p:cNvSpPr/>
          <p:nvPr/>
        </p:nvSpPr>
        <p:spPr>
          <a:xfrm>
            <a:off x="86490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8" name="object 878"/>
          <p:cNvSpPr/>
          <p:nvPr/>
        </p:nvSpPr>
        <p:spPr>
          <a:xfrm>
            <a:off x="871897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9" name="object 879"/>
          <p:cNvSpPr/>
          <p:nvPr/>
        </p:nvSpPr>
        <p:spPr>
          <a:xfrm>
            <a:off x="87888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0" name="object 880"/>
          <p:cNvSpPr/>
          <p:nvPr/>
        </p:nvSpPr>
        <p:spPr>
          <a:xfrm>
            <a:off x="885874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1" name="object 881"/>
          <p:cNvSpPr/>
          <p:nvPr/>
        </p:nvSpPr>
        <p:spPr>
          <a:xfrm>
            <a:off x="892863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2" name="object 882"/>
          <p:cNvSpPr/>
          <p:nvPr/>
        </p:nvSpPr>
        <p:spPr>
          <a:xfrm>
            <a:off x="89985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3" name="object 883"/>
          <p:cNvSpPr/>
          <p:nvPr/>
        </p:nvSpPr>
        <p:spPr>
          <a:xfrm>
            <a:off x="906840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4" name="object 884"/>
          <p:cNvSpPr/>
          <p:nvPr/>
        </p:nvSpPr>
        <p:spPr>
          <a:xfrm>
            <a:off x="91382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5" name="object 885"/>
          <p:cNvSpPr/>
          <p:nvPr/>
        </p:nvSpPr>
        <p:spPr>
          <a:xfrm>
            <a:off x="920817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6" name="object 886"/>
          <p:cNvSpPr/>
          <p:nvPr/>
        </p:nvSpPr>
        <p:spPr>
          <a:xfrm>
            <a:off x="92780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7" name="object 887"/>
          <p:cNvSpPr/>
          <p:nvPr/>
        </p:nvSpPr>
        <p:spPr>
          <a:xfrm>
            <a:off x="934794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8" name="object 888"/>
          <p:cNvSpPr/>
          <p:nvPr/>
        </p:nvSpPr>
        <p:spPr>
          <a:xfrm>
            <a:off x="94178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9" name="object 889"/>
          <p:cNvSpPr/>
          <p:nvPr/>
        </p:nvSpPr>
        <p:spPr>
          <a:xfrm>
            <a:off x="948771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0" name="object 890"/>
          <p:cNvSpPr/>
          <p:nvPr/>
        </p:nvSpPr>
        <p:spPr>
          <a:xfrm>
            <a:off x="95575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1" name="object 891"/>
          <p:cNvSpPr/>
          <p:nvPr/>
        </p:nvSpPr>
        <p:spPr>
          <a:xfrm>
            <a:off x="96274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2" name="object 892"/>
          <p:cNvSpPr/>
          <p:nvPr/>
        </p:nvSpPr>
        <p:spPr>
          <a:xfrm>
            <a:off x="969736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3" name="object 893"/>
          <p:cNvSpPr/>
          <p:nvPr/>
        </p:nvSpPr>
        <p:spPr>
          <a:xfrm>
            <a:off x="97672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4" name="object 894"/>
          <p:cNvSpPr/>
          <p:nvPr/>
        </p:nvSpPr>
        <p:spPr>
          <a:xfrm>
            <a:off x="983713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5" name="object 895"/>
          <p:cNvSpPr/>
          <p:nvPr/>
        </p:nvSpPr>
        <p:spPr>
          <a:xfrm>
            <a:off x="99070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6" name="object 896"/>
          <p:cNvSpPr/>
          <p:nvPr/>
        </p:nvSpPr>
        <p:spPr>
          <a:xfrm>
            <a:off x="997690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7" name="object 897"/>
          <p:cNvSpPr/>
          <p:nvPr/>
        </p:nvSpPr>
        <p:spPr>
          <a:xfrm>
            <a:off x="100467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8" name="object 898"/>
          <p:cNvSpPr/>
          <p:nvPr/>
        </p:nvSpPr>
        <p:spPr>
          <a:xfrm>
            <a:off x="1011667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9" name="object 899"/>
          <p:cNvSpPr/>
          <p:nvPr/>
        </p:nvSpPr>
        <p:spPr>
          <a:xfrm>
            <a:off x="101865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0" name="object 900"/>
          <p:cNvSpPr/>
          <p:nvPr/>
        </p:nvSpPr>
        <p:spPr>
          <a:xfrm>
            <a:off x="1025644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1" name="object 901"/>
          <p:cNvSpPr/>
          <p:nvPr/>
        </p:nvSpPr>
        <p:spPr>
          <a:xfrm>
            <a:off x="1032633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2" name="object 902"/>
          <p:cNvSpPr/>
          <p:nvPr/>
        </p:nvSpPr>
        <p:spPr>
          <a:xfrm>
            <a:off x="103962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3" name="object 903"/>
          <p:cNvSpPr/>
          <p:nvPr/>
        </p:nvSpPr>
        <p:spPr>
          <a:xfrm>
            <a:off x="1046610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4" name="object 904"/>
          <p:cNvSpPr/>
          <p:nvPr/>
        </p:nvSpPr>
        <p:spPr>
          <a:xfrm>
            <a:off x="105359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5" name="object 905"/>
          <p:cNvSpPr/>
          <p:nvPr/>
        </p:nvSpPr>
        <p:spPr>
          <a:xfrm>
            <a:off x="1060587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6" name="object 906"/>
          <p:cNvSpPr/>
          <p:nvPr/>
        </p:nvSpPr>
        <p:spPr>
          <a:xfrm>
            <a:off x="106757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7" name="object 907"/>
          <p:cNvSpPr/>
          <p:nvPr/>
        </p:nvSpPr>
        <p:spPr>
          <a:xfrm>
            <a:off x="1074564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8" name="object 908"/>
          <p:cNvSpPr/>
          <p:nvPr/>
        </p:nvSpPr>
        <p:spPr>
          <a:xfrm>
            <a:off x="1081552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9" name="object 909"/>
          <p:cNvSpPr/>
          <p:nvPr/>
        </p:nvSpPr>
        <p:spPr>
          <a:xfrm>
            <a:off x="1088541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0" name="object 910"/>
          <p:cNvSpPr/>
          <p:nvPr/>
        </p:nvSpPr>
        <p:spPr>
          <a:xfrm>
            <a:off x="1095529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1" name="object 911"/>
          <p:cNvSpPr/>
          <p:nvPr/>
        </p:nvSpPr>
        <p:spPr>
          <a:xfrm>
            <a:off x="110251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2" name="object 912"/>
          <p:cNvSpPr/>
          <p:nvPr/>
        </p:nvSpPr>
        <p:spPr>
          <a:xfrm>
            <a:off x="1109506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3" name="object 913"/>
          <p:cNvSpPr/>
          <p:nvPr/>
        </p:nvSpPr>
        <p:spPr>
          <a:xfrm>
            <a:off x="111649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4" name="object 914"/>
          <p:cNvSpPr/>
          <p:nvPr/>
        </p:nvSpPr>
        <p:spPr>
          <a:xfrm>
            <a:off x="1123483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5" name="object 915"/>
          <p:cNvSpPr/>
          <p:nvPr/>
        </p:nvSpPr>
        <p:spPr>
          <a:xfrm>
            <a:off x="113047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6" name="object 916"/>
          <p:cNvSpPr/>
          <p:nvPr/>
        </p:nvSpPr>
        <p:spPr>
          <a:xfrm>
            <a:off x="1137460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7" name="object 917"/>
          <p:cNvSpPr/>
          <p:nvPr/>
        </p:nvSpPr>
        <p:spPr>
          <a:xfrm>
            <a:off x="1144449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8" name="object 918"/>
          <p:cNvSpPr/>
          <p:nvPr/>
        </p:nvSpPr>
        <p:spPr>
          <a:xfrm>
            <a:off x="1151437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9" name="object 919"/>
          <p:cNvSpPr/>
          <p:nvPr/>
        </p:nvSpPr>
        <p:spPr>
          <a:xfrm>
            <a:off x="1158426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0" name="object 920"/>
          <p:cNvSpPr/>
          <p:nvPr/>
        </p:nvSpPr>
        <p:spPr>
          <a:xfrm>
            <a:off x="1165414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1" name="object 921"/>
          <p:cNvSpPr/>
          <p:nvPr/>
        </p:nvSpPr>
        <p:spPr>
          <a:xfrm>
            <a:off x="1172403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2" name="object 922"/>
          <p:cNvSpPr/>
          <p:nvPr/>
        </p:nvSpPr>
        <p:spPr>
          <a:xfrm>
            <a:off x="117939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3" name="object 923"/>
          <p:cNvSpPr/>
          <p:nvPr/>
        </p:nvSpPr>
        <p:spPr>
          <a:xfrm>
            <a:off x="1186380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4" name="object 924"/>
          <p:cNvSpPr/>
          <p:nvPr/>
        </p:nvSpPr>
        <p:spPr>
          <a:xfrm>
            <a:off x="119336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5" name="object 925"/>
          <p:cNvSpPr/>
          <p:nvPr/>
        </p:nvSpPr>
        <p:spPr>
          <a:xfrm>
            <a:off x="1200357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6" name="object 926"/>
          <p:cNvSpPr/>
          <p:nvPr/>
        </p:nvSpPr>
        <p:spPr>
          <a:xfrm>
            <a:off x="1207345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7" name="object 927"/>
          <p:cNvSpPr/>
          <p:nvPr/>
        </p:nvSpPr>
        <p:spPr>
          <a:xfrm>
            <a:off x="1214334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8" name="object 928"/>
          <p:cNvSpPr/>
          <p:nvPr/>
        </p:nvSpPr>
        <p:spPr>
          <a:xfrm>
            <a:off x="1221322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9" name="object 929"/>
          <p:cNvSpPr/>
          <p:nvPr/>
        </p:nvSpPr>
        <p:spPr>
          <a:xfrm>
            <a:off x="1228311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0" name="object 930"/>
          <p:cNvSpPr/>
          <p:nvPr/>
        </p:nvSpPr>
        <p:spPr>
          <a:xfrm>
            <a:off x="1235299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1" name="object 931"/>
          <p:cNvSpPr/>
          <p:nvPr/>
        </p:nvSpPr>
        <p:spPr>
          <a:xfrm>
            <a:off x="124228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2" name="object 932"/>
          <p:cNvSpPr/>
          <p:nvPr/>
        </p:nvSpPr>
        <p:spPr>
          <a:xfrm>
            <a:off x="1249276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3" name="object 933"/>
          <p:cNvSpPr/>
          <p:nvPr/>
        </p:nvSpPr>
        <p:spPr>
          <a:xfrm>
            <a:off x="125626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4" name="object 934"/>
          <p:cNvSpPr/>
          <p:nvPr/>
        </p:nvSpPr>
        <p:spPr>
          <a:xfrm>
            <a:off x="1263253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5" name="object 935"/>
          <p:cNvSpPr/>
          <p:nvPr/>
        </p:nvSpPr>
        <p:spPr>
          <a:xfrm>
            <a:off x="1270242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6" name="object 936"/>
          <p:cNvSpPr/>
          <p:nvPr/>
        </p:nvSpPr>
        <p:spPr>
          <a:xfrm>
            <a:off x="12772313" y="3247704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7" name="object 937"/>
          <p:cNvSpPr/>
          <p:nvPr/>
        </p:nvSpPr>
        <p:spPr>
          <a:xfrm>
            <a:off x="12842189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8" name="object 938"/>
          <p:cNvSpPr/>
          <p:nvPr/>
        </p:nvSpPr>
        <p:spPr>
          <a:xfrm>
            <a:off x="12912077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9" name="object 939"/>
          <p:cNvSpPr/>
          <p:nvPr/>
        </p:nvSpPr>
        <p:spPr>
          <a:xfrm>
            <a:off x="1298196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0" name="object 940"/>
          <p:cNvSpPr/>
          <p:nvPr/>
        </p:nvSpPr>
        <p:spPr>
          <a:xfrm>
            <a:off x="13051853" y="3247704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1" name="object 941"/>
          <p:cNvSpPr/>
          <p:nvPr/>
        </p:nvSpPr>
        <p:spPr>
          <a:xfrm>
            <a:off x="13121728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2" name="object 942"/>
          <p:cNvSpPr/>
          <p:nvPr/>
        </p:nvSpPr>
        <p:spPr>
          <a:xfrm>
            <a:off x="13191617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3" name="object 943"/>
          <p:cNvSpPr/>
          <p:nvPr/>
        </p:nvSpPr>
        <p:spPr>
          <a:xfrm>
            <a:off x="1326150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4" name="object 944"/>
          <p:cNvSpPr/>
          <p:nvPr/>
        </p:nvSpPr>
        <p:spPr>
          <a:xfrm>
            <a:off x="13331380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5" name="object 945"/>
          <p:cNvSpPr/>
          <p:nvPr/>
        </p:nvSpPr>
        <p:spPr>
          <a:xfrm>
            <a:off x="13382853" y="32661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6" name="object 946"/>
          <p:cNvSpPr/>
          <p:nvPr/>
        </p:nvSpPr>
        <p:spPr>
          <a:xfrm>
            <a:off x="13382853" y="33360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7" name="object 947"/>
          <p:cNvSpPr/>
          <p:nvPr/>
        </p:nvSpPr>
        <p:spPr>
          <a:xfrm>
            <a:off x="13382853" y="34058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8" name="object 948"/>
          <p:cNvSpPr/>
          <p:nvPr/>
        </p:nvSpPr>
        <p:spPr>
          <a:xfrm>
            <a:off x="13382853" y="34757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9" name="object 949"/>
          <p:cNvSpPr/>
          <p:nvPr/>
        </p:nvSpPr>
        <p:spPr>
          <a:xfrm>
            <a:off x="13382853" y="35456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0" name="object 950"/>
          <p:cNvSpPr/>
          <p:nvPr/>
        </p:nvSpPr>
        <p:spPr>
          <a:xfrm>
            <a:off x="13382853" y="36155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1" name="object 951"/>
          <p:cNvSpPr/>
          <p:nvPr/>
        </p:nvSpPr>
        <p:spPr>
          <a:xfrm>
            <a:off x="13382853" y="36854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2" name="object 952"/>
          <p:cNvSpPr/>
          <p:nvPr/>
        </p:nvSpPr>
        <p:spPr>
          <a:xfrm>
            <a:off x="13382853" y="37553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3" name="object 953"/>
          <p:cNvSpPr/>
          <p:nvPr/>
        </p:nvSpPr>
        <p:spPr>
          <a:xfrm>
            <a:off x="13382853" y="38252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4" name="object 954"/>
          <p:cNvSpPr/>
          <p:nvPr/>
        </p:nvSpPr>
        <p:spPr>
          <a:xfrm>
            <a:off x="13382853" y="38950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5" name="object 955"/>
          <p:cNvSpPr/>
          <p:nvPr/>
        </p:nvSpPr>
        <p:spPr>
          <a:xfrm>
            <a:off x="13382853" y="39649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6" name="object 956"/>
          <p:cNvSpPr/>
          <p:nvPr/>
        </p:nvSpPr>
        <p:spPr>
          <a:xfrm>
            <a:off x="13382853" y="40348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7" name="object 957"/>
          <p:cNvSpPr/>
          <p:nvPr/>
        </p:nvSpPr>
        <p:spPr>
          <a:xfrm>
            <a:off x="13324357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8" name="object 958"/>
          <p:cNvSpPr/>
          <p:nvPr/>
        </p:nvSpPr>
        <p:spPr>
          <a:xfrm>
            <a:off x="13254469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9" name="object 959"/>
          <p:cNvSpPr/>
          <p:nvPr/>
        </p:nvSpPr>
        <p:spPr>
          <a:xfrm>
            <a:off x="13184581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0" name="object 960"/>
          <p:cNvSpPr/>
          <p:nvPr/>
        </p:nvSpPr>
        <p:spPr>
          <a:xfrm>
            <a:off x="13114693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1" name="object 961"/>
          <p:cNvSpPr/>
          <p:nvPr/>
        </p:nvSpPr>
        <p:spPr>
          <a:xfrm>
            <a:off x="13044817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2" name="object 962"/>
          <p:cNvSpPr/>
          <p:nvPr/>
        </p:nvSpPr>
        <p:spPr>
          <a:xfrm>
            <a:off x="12974929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3" name="object 963"/>
          <p:cNvSpPr/>
          <p:nvPr/>
        </p:nvSpPr>
        <p:spPr>
          <a:xfrm>
            <a:off x="12905041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4" name="object 964"/>
          <p:cNvSpPr/>
          <p:nvPr/>
        </p:nvSpPr>
        <p:spPr>
          <a:xfrm>
            <a:off x="12835153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5" name="object 965"/>
          <p:cNvSpPr/>
          <p:nvPr/>
        </p:nvSpPr>
        <p:spPr>
          <a:xfrm>
            <a:off x="12765278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6" name="object 966"/>
          <p:cNvSpPr/>
          <p:nvPr/>
        </p:nvSpPr>
        <p:spPr>
          <a:xfrm>
            <a:off x="12695387" y="4046280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0" y="17462"/>
                </a:moveTo>
                <a:lnTo>
                  <a:pt x="0" y="27106"/>
                </a:lnTo>
                <a:lnTo>
                  <a:pt x="7813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7819"/>
                </a:lnTo>
                <a:lnTo>
                  <a:pt x="27142" y="0"/>
                </a:lnTo>
                <a:lnTo>
                  <a:pt x="781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7" name="object 967"/>
          <p:cNvSpPr/>
          <p:nvPr/>
        </p:nvSpPr>
        <p:spPr>
          <a:xfrm>
            <a:off x="1262550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8" name="object 968"/>
          <p:cNvSpPr/>
          <p:nvPr/>
        </p:nvSpPr>
        <p:spPr>
          <a:xfrm>
            <a:off x="1255561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9" name="object 969"/>
          <p:cNvSpPr/>
          <p:nvPr/>
        </p:nvSpPr>
        <p:spPr>
          <a:xfrm>
            <a:off x="1248573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0" name="object 970"/>
          <p:cNvSpPr/>
          <p:nvPr/>
        </p:nvSpPr>
        <p:spPr>
          <a:xfrm>
            <a:off x="1241584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1" name="object 971"/>
          <p:cNvSpPr/>
          <p:nvPr/>
        </p:nvSpPr>
        <p:spPr>
          <a:xfrm>
            <a:off x="1234596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2" name="object 972"/>
          <p:cNvSpPr/>
          <p:nvPr/>
        </p:nvSpPr>
        <p:spPr>
          <a:xfrm>
            <a:off x="1227607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3" name="object 973"/>
          <p:cNvSpPr/>
          <p:nvPr/>
        </p:nvSpPr>
        <p:spPr>
          <a:xfrm>
            <a:off x="122061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4" name="object 974"/>
          <p:cNvSpPr/>
          <p:nvPr/>
        </p:nvSpPr>
        <p:spPr>
          <a:xfrm>
            <a:off x="1213630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5" name="object 975"/>
          <p:cNvSpPr/>
          <p:nvPr/>
        </p:nvSpPr>
        <p:spPr>
          <a:xfrm>
            <a:off x="1206642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6" name="object 976"/>
          <p:cNvSpPr/>
          <p:nvPr/>
        </p:nvSpPr>
        <p:spPr>
          <a:xfrm>
            <a:off x="1199653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7" name="object 977"/>
          <p:cNvSpPr/>
          <p:nvPr/>
        </p:nvSpPr>
        <p:spPr>
          <a:xfrm>
            <a:off x="1192665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8" name="object 978"/>
          <p:cNvSpPr/>
          <p:nvPr/>
        </p:nvSpPr>
        <p:spPr>
          <a:xfrm>
            <a:off x="1185676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9" name="object 979"/>
          <p:cNvSpPr/>
          <p:nvPr/>
        </p:nvSpPr>
        <p:spPr>
          <a:xfrm>
            <a:off x="1178688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0" name="object 980"/>
          <p:cNvSpPr/>
          <p:nvPr/>
        </p:nvSpPr>
        <p:spPr>
          <a:xfrm>
            <a:off x="1171699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1" name="object 981"/>
          <p:cNvSpPr/>
          <p:nvPr/>
        </p:nvSpPr>
        <p:spPr>
          <a:xfrm>
            <a:off x="1164711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2" name="object 982"/>
          <p:cNvSpPr/>
          <p:nvPr/>
        </p:nvSpPr>
        <p:spPr>
          <a:xfrm>
            <a:off x="115772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3" name="object 983"/>
          <p:cNvSpPr/>
          <p:nvPr/>
        </p:nvSpPr>
        <p:spPr>
          <a:xfrm>
            <a:off x="1150734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4" name="object 984"/>
          <p:cNvSpPr/>
          <p:nvPr/>
        </p:nvSpPr>
        <p:spPr>
          <a:xfrm>
            <a:off x="1143745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5" name="object 985"/>
          <p:cNvSpPr/>
          <p:nvPr/>
        </p:nvSpPr>
        <p:spPr>
          <a:xfrm>
            <a:off x="1136757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6" name="object 986"/>
          <p:cNvSpPr/>
          <p:nvPr/>
        </p:nvSpPr>
        <p:spPr>
          <a:xfrm>
            <a:off x="1129768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7" name="object 987"/>
          <p:cNvSpPr/>
          <p:nvPr/>
        </p:nvSpPr>
        <p:spPr>
          <a:xfrm>
            <a:off x="1122780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8" name="object 988"/>
          <p:cNvSpPr/>
          <p:nvPr/>
        </p:nvSpPr>
        <p:spPr>
          <a:xfrm>
            <a:off x="1115791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9" name="object 989"/>
          <p:cNvSpPr/>
          <p:nvPr/>
        </p:nvSpPr>
        <p:spPr>
          <a:xfrm>
            <a:off x="1108803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0" name="object 990"/>
          <p:cNvSpPr/>
          <p:nvPr/>
        </p:nvSpPr>
        <p:spPr>
          <a:xfrm>
            <a:off x="1101814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1" name="object 991"/>
          <p:cNvSpPr/>
          <p:nvPr/>
        </p:nvSpPr>
        <p:spPr>
          <a:xfrm>
            <a:off x="109482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2" name="object 992"/>
          <p:cNvSpPr/>
          <p:nvPr/>
        </p:nvSpPr>
        <p:spPr>
          <a:xfrm>
            <a:off x="1087837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3" name="object 993"/>
          <p:cNvSpPr/>
          <p:nvPr/>
        </p:nvSpPr>
        <p:spPr>
          <a:xfrm>
            <a:off x="108084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4" name="object 994"/>
          <p:cNvSpPr/>
          <p:nvPr/>
        </p:nvSpPr>
        <p:spPr>
          <a:xfrm>
            <a:off x="1073860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5" name="object 995"/>
          <p:cNvSpPr/>
          <p:nvPr/>
        </p:nvSpPr>
        <p:spPr>
          <a:xfrm>
            <a:off x="1066872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6" name="object 996"/>
          <p:cNvSpPr/>
          <p:nvPr/>
        </p:nvSpPr>
        <p:spPr>
          <a:xfrm>
            <a:off x="1059883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7" name="object 997"/>
          <p:cNvSpPr/>
          <p:nvPr/>
        </p:nvSpPr>
        <p:spPr>
          <a:xfrm>
            <a:off x="1052895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8" name="object 998"/>
          <p:cNvSpPr/>
          <p:nvPr/>
        </p:nvSpPr>
        <p:spPr>
          <a:xfrm>
            <a:off x="1045906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9" name="object 999"/>
          <p:cNvSpPr/>
          <p:nvPr/>
        </p:nvSpPr>
        <p:spPr>
          <a:xfrm>
            <a:off x="1038918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03192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024941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01795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010964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003975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996987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989998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98301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976021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96903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962044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95505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94806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94107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934090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927102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920113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913125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906136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899148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89215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885171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87818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871194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864205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857217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850228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84324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836251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82926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822274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81528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80829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801309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794320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787332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780343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773355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766366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759378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75238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745401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738412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731424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724435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717447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710458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70347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96481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8949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82504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75516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66852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661539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654550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647562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640573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633585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626596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619608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612619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605631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598642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591654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584665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577677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570688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563700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556711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549723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542735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535746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528758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521769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514781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507792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500804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493815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4870222" y="40113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4870222" y="39414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4870222" y="38715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4870222" y="38016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4870222" y="37317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73825" y="895558"/>
            <a:ext cx="254375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8325" y="895558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5949" y="895558"/>
            <a:ext cx="23161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Layo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807" y="3265167"/>
            <a:ext cx="8516508" cy="113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3536767" marR="3533192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3807" y="4403039"/>
            <a:ext cx="2836942" cy="4338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7"/>
              </a:spcBef>
            </a:pPr>
            <a:endParaRPr sz="500"/>
          </a:p>
          <a:p>
            <a:pPr marL="854010">
              <a:lnSpc>
                <a:spcPct val="95825"/>
              </a:lnSpc>
              <a:spcBef>
                <a:spcPts val="15000"/>
              </a:spcBef>
            </a:pP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0750" y="4403039"/>
            <a:ext cx="5679565" cy="4338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7"/>
              </a:spcBef>
            </a:pPr>
            <a:endParaRPr sz="500"/>
          </a:p>
          <a:p>
            <a:pPr marL="1530093">
              <a:lnSpc>
                <a:spcPct val="95825"/>
              </a:lnSpc>
              <a:spcBef>
                <a:spcPts val="15000"/>
              </a:spcBef>
            </a:pPr>
            <a:r>
              <a:rPr dirty="0" smtClean="0" sz="2700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2700" spc="1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3807" y="8741663"/>
            <a:ext cx="8516508" cy="966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5"/>
              </a:spcBef>
            </a:pPr>
            <a:endParaRPr sz="850"/>
          </a:p>
          <a:p>
            <a:pPr marL="3541466" marR="3537922" algn="ctr">
              <a:lnSpc>
                <a:spcPct val="95825"/>
              </a:lnSpc>
              <a:spcBef>
                <a:spcPts val="2000"/>
              </a:spcBef>
            </a:pPr>
            <a:r>
              <a:rPr dirty="0" smtClean="0" sz="2700" spc="-64" b="1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2700" spc="-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-6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27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4800" spc="-9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3611955"/>
            <a:ext cx="7326785" cy="314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860">
              <a:lnSpc>
                <a:spcPts val="3679"/>
              </a:lnSpc>
              <a:spcBef>
                <a:spcPts val="184"/>
              </a:spcBef>
            </a:pP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71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19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-8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84"/>
              </a:spcBef>
            </a:pP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8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8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19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34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44"/>
              </a:spcBef>
            </a:pP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8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68"/>
              </a:spcBef>
            </a:pP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072384" y="2236627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072384" y="4202621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072384" y="6171730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072384" y="8140838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493938" y="2274887"/>
            <a:ext cx="1096759" cy="139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72193" y="4240212"/>
            <a:ext cx="1340251" cy="1398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33078" y="6208712"/>
            <a:ext cx="1418480" cy="1398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257300" y="8209043"/>
            <a:ext cx="1570037" cy="13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50026" y="895557"/>
            <a:ext cx="239085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1762" y="895557"/>
            <a:ext cx="50617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9529" y="895557"/>
            <a:ext cx="231446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779786"/>
            <a:ext cx="6066737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Sh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86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3200" spc="-1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016" y="4745746"/>
            <a:ext cx="291364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3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654" y="4745746"/>
            <a:ext cx="104964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3623" y="4745746"/>
            <a:ext cx="249952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016" y="6714754"/>
            <a:ext cx="268670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Sh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86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0016" y="8683762"/>
            <a:ext cx="700919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b="1">
                <a:solidFill>
                  <a:srgbClr val="3F403F"/>
                </a:solidFill>
                <a:latin typeface="Times New Roman"/>
                <a:cs typeface="Times New Roman"/>
              </a:rPr>
              <a:t>nh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rom</a:t>
            </a:r>
            <a:r>
              <a:rPr dirty="0" smtClean="0" sz="3200" spc="263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yo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465397" y="898606"/>
            <a:ext cx="4734662" cy="175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475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  <a:p>
            <a:pPr marL="12700" marR="106679">
              <a:lnSpc>
                <a:spcPts val="3105"/>
              </a:lnSpc>
              <a:spcBef>
                <a:spcPts val="4775"/>
              </a:spcBef>
            </a:pPr>
            <a:r>
              <a:rPr dirty="0" smtClean="0" sz="2600" spc="4">
                <a:solidFill>
                  <a:srgbClr val="F15A2A"/>
                </a:solidFill>
                <a:latin typeface="Roboto Medium"/>
                <a:cs typeface="Roboto Medium"/>
              </a:rPr>
              <a:t>LayoutComponentBase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1086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8994" y="898606"/>
            <a:ext cx="23148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ut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4417" y="898606"/>
            <a:ext cx="394382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229746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@inherits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3163093"/>
            <a:ext cx="364745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6">
                <a:solidFill>
                  <a:srgbClr val="FEFFFE"/>
                </a:solidFill>
                <a:latin typeface="Roboto Medium"/>
                <a:cs typeface="Roboto Medium"/>
              </a:rPr>
              <a:t>&lt;di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v</a:t>
            </a:r>
            <a:r>
              <a:rPr dirty="0" smtClean="0" baseline="1068" sz="3900" spc="765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class="page"&gt;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862" y="360810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2113" y="360810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class="sidebar"&gt;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772" y="4037869"/>
            <a:ext cx="245649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5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>
                <a:solidFill>
                  <a:srgbClr val="2A9EBB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2136" sz="3900" spc="4">
                <a:solidFill>
                  <a:srgbClr val="2A9EBB"/>
                </a:solidFill>
                <a:latin typeface="Roboto Medium"/>
                <a:cs typeface="Roboto Medium"/>
              </a:rPr>
              <a:t>NavMenu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460" y="40378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5345461"/>
            <a:ext cx="1662609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&lt;main&gt;</a:t>
            </a:r>
            <a:endParaRPr sz="2600">
              <a:latin typeface="Roboto Medium"/>
              <a:cs typeface="Roboto Medium"/>
            </a:endParaRPr>
          </a:p>
          <a:p>
            <a:pPr marL="806450">
              <a:lnSpc>
                <a:spcPts val="3105"/>
              </a:lnSpc>
              <a:spcBef>
                <a:spcPts val="299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73" y="5778277"/>
            <a:ext cx="28531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class="to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row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7323" y="5778277"/>
            <a:ext cx="12656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x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4"&gt;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522" y="6223285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50" marR="179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585" y="6223285"/>
            <a:ext cx="8210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hre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h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: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//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d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aspne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/"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91998" y="6223285"/>
            <a:ext cx="50369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target="_blank"&gt;About&lt;/a&gt;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522" y="75308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&lt;article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573" y="7530877"/>
            <a:ext cx="2853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class="content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1325" y="7530877"/>
            <a:ext cx="126538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x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4"&gt;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963693"/>
            <a:ext cx="3647253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3949" marR="49529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9AC74F"/>
                </a:solidFill>
                <a:latin typeface="Roboto Medium"/>
                <a:cs typeface="Roboto Medium"/>
                <a:hlinkClick r:id="rId2"/>
              </a:rPr>
              <a:t>@Body</a:t>
            </a:r>
            <a:endParaRPr sz="2600">
              <a:latin typeface="Roboto Medium"/>
              <a:cs typeface="Roboto Medium"/>
            </a:endParaRPr>
          </a:p>
          <a:p>
            <a:pPr marL="1600199">
              <a:lnSpc>
                <a:spcPct val="100016"/>
              </a:lnSpc>
              <a:spcBef>
                <a:spcPts val="119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&lt;/article&gt;</a:t>
            </a:r>
            <a:endParaRPr sz="2600">
              <a:latin typeface="Roboto Medium"/>
              <a:cs typeface="Roboto Medium"/>
            </a:endParaRPr>
          </a:p>
          <a:p>
            <a:pPr marL="806449" marR="49529">
              <a:lnSpc>
                <a:spcPct val="100016"/>
              </a:lnSpc>
              <a:spcBef>
                <a:spcPts val="380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&lt;/main&gt;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1022" y="51717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723" y="5171725"/>
            <a:ext cx="38448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@layout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522" y="5604541"/>
            <a:ext cx="50369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BethanysPieShopMainLayout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6812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Appl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36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3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7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1022" y="2992405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&lt;Router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522" y="2992405"/>
            <a:ext cx="721939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AppAssembl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="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typeo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(App).Assembly"&gt;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72" y="342522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&lt;Found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3923" y="3425221"/>
            <a:ext cx="40436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Context=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522" y="3854989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RouteView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335" y="3854989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routeDat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5397" y="3854989"/>
            <a:ext cx="70203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dirty="0" smtClean="0" baseline="1068" sz="390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>
                <a:solidFill>
                  <a:srgbClr val="F15A2A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u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l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La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y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u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="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typeo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(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MainLayou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)"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9150" y="385498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299997"/>
            <a:ext cx="4838103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0199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FocusOnNavigate</a:t>
            </a:r>
            <a:endParaRPr sz="2600">
              <a:latin typeface="Roboto Medium"/>
              <a:cs typeface="Roboto Medium"/>
            </a:endParaRPr>
          </a:p>
          <a:p>
            <a:pPr marL="806449" marR="49529">
              <a:lnSpc>
                <a:spcPct val="100016"/>
              </a:lnSpc>
              <a:spcBef>
                <a:spcPts val="144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&lt;/Found&gt;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60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535"/>
              </a:spcBef>
            </a:pPr>
            <a:r>
              <a:rPr dirty="0" smtClean="0" sz="2600" spc="4">
                <a:solidFill>
                  <a:srgbClr val="FEFFFE"/>
                </a:solidFill>
                <a:latin typeface="Roboto Medium"/>
                <a:cs typeface="Roboto Medium"/>
              </a:rPr>
              <a:t>&lt;/Router&gt;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960" y="4299997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="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routeDat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6047" y="4299997"/>
            <a:ext cx="265520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Selector="h1"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4349" y="429999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744996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3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-42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000" spc="23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5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-85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0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45955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88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25480" y="4210690"/>
            <a:ext cx="391540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ugg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118" y="4210690"/>
            <a:ext cx="221995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53306" y="4210690"/>
            <a:ext cx="430403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66935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3782643"/>
            <a:ext cx="9352125" cy="2808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10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dirty="0" smtClean="0" sz="3600" spc="45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8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22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dirty="0" smtClean="0" sz="3600" spc="-4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19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endParaRPr sz="3600">
              <a:latin typeface="Times New Roman"/>
              <a:cs typeface="Times New Roman"/>
            </a:endParaRPr>
          </a:p>
          <a:p>
            <a:pPr marL="20637" marR="3872622">
              <a:lnSpc>
                <a:spcPct val="162037"/>
              </a:lnSpc>
              <a:spcBef>
                <a:spcPts val="984"/>
              </a:spcBef>
            </a:pP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4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12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,</a:t>
            </a:r>
            <a:r>
              <a:rPr dirty="0" smtClean="0" sz="3600" spc="4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…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-43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7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ad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64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136984" y="3174851"/>
            <a:ext cx="3750343" cy="379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100" spc="109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100" spc="10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100" spc="109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100" spc="104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5100" spc="10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100" spc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3805" y="5230906"/>
            <a:ext cx="251616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 spc="-184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200" spc="4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6780" y="5230906"/>
            <a:ext cx="1340454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33384" y="5230906"/>
            <a:ext cx="383452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200" spc="4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200" spc="-5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92536" y="4210690"/>
            <a:ext cx="331624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>
                <a:solidFill>
                  <a:srgbClr val="3F403F"/>
                </a:solidFill>
                <a:latin typeface="Times New Roman"/>
                <a:cs typeface="Times New Roman"/>
              </a:rPr>
              <a:t>Ex</a:t>
            </a:r>
            <a:r>
              <a:rPr dirty="0" smtClean="0" sz="6000" spc="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loring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242" y="4210690"/>
            <a:ext cx="54051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1677" y="4210690"/>
            <a:ext cx="16316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ew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20516" y="4210690"/>
            <a:ext cx="221980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9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zor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686780" y="4210690"/>
            <a:ext cx="257185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roje</a:t>
            </a:r>
            <a:r>
              <a:rPr dirty="0" smtClean="0" sz="6000" spc="9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966919" y="2490781"/>
            <a:ext cx="3887504" cy="552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39656" y="889548"/>
            <a:ext cx="2109119" cy="742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45"/>
              </a:lnSpc>
              <a:spcBef>
                <a:spcPts val="292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34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à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129" y="895558"/>
            <a:ext cx="15254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New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4907" y="895558"/>
            <a:ext cx="240180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je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59" y="4716133"/>
            <a:ext cx="3736485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#</a:t>
            </a:r>
            <a:r>
              <a:rPr dirty="0" smtClean="0" sz="3500" spc="866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17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z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f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459" y="5630533"/>
            <a:ext cx="6876921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11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5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dirty="0" smtClean="0" sz="3500" spc="11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5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u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-87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dirty="0" smtClean="0" sz="3500" spc="25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399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-47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-148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-22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r>
              <a:rPr dirty="0" smtClean="0" sz="3500" spc="25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26208" y="5630533"/>
            <a:ext cx="1535366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ct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076440" y="2438401"/>
            <a:ext cx="1" cy="6827049"/>
          </a:xfrm>
          <a:custGeom>
            <a:avLst/>
            <a:gdLst/>
            <a:ahLst/>
            <a:cxnLst/>
            <a:rect l="l" t="t" r="r" b="b"/>
            <a:pathLst>
              <a:path w="1" h="6827049">
                <a:moveTo>
                  <a:pt x="0" y="0"/>
                </a:moveTo>
                <a:lnTo>
                  <a:pt x="1" y="6827049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93711" y="2907469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26510" y="5648445"/>
            <a:ext cx="2199191" cy="1041112"/>
          </a:xfrm>
          <a:custGeom>
            <a:avLst/>
            <a:gdLst/>
            <a:ahLst/>
            <a:cxnLst/>
            <a:rect l="l" t="t" r="r" b="b"/>
            <a:pathLst>
              <a:path w="2199191" h="1041112">
                <a:moveTo>
                  <a:pt x="0" y="0"/>
                </a:moveTo>
                <a:lnTo>
                  <a:pt x="2199191" y="0"/>
                </a:lnTo>
                <a:lnTo>
                  <a:pt x="2199191" y="1041112"/>
                </a:lnTo>
                <a:lnTo>
                  <a:pt x="0" y="104111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68327" y="895557"/>
            <a:ext cx="190865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8438" y="895557"/>
            <a:ext cx="426024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9421" y="895557"/>
            <a:ext cx="69535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54447" y="895557"/>
            <a:ext cx="207401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6040" y="2991655"/>
            <a:ext cx="4569666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8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112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dirty="0" smtClean="0" sz="3400" spc="30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2612"/>
              </a:spcBef>
            </a:pP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*</a:t>
            </a: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8495" y="2991655"/>
            <a:ext cx="135063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1664" y="2991655"/>
            <a:ext cx="25803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6040" y="4707680"/>
            <a:ext cx="4246248" cy="1319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485"/>
              </a:lnSpc>
              <a:spcBef>
                <a:spcPts val="174"/>
              </a:spcBef>
            </a:pP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13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08"/>
              </a:spcBef>
            </a:pP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20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332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54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2910" y="6186039"/>
            <a:ext cx="340015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dirty="0" smtClean="0" sz="34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030"/>
              </a:spcBef>
            </a:pPr>
            <a:r>
              <a:rPr dirty="0" smtClean="0" baseline="-1664" sz="51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5980" y="6201342"/>
            <a:ext cx="7139957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504"/>
              </a:lnSpc>
              <a:spcBef>
                <a:spcPts val="175"/>
              </a:spcBef>
            </a:pP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53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eve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3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43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-19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13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30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23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7691673"/>
            <a:ext cx="479735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53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83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8307448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dirty="0" smtClean="0" sz="34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8322751"/>
            <a:ext cx="601870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75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30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eq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/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4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el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26510" y="5648445"/>
            <a:ext cx="2199191" cy="1041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076440" y="2438401"/>
            <a:ext cx="1" cy="6827049"/>
          </a:xfrm>
          <a:custGeom>
            <a:avLst/>
            <a:gdLst/>
            <a:ahLst/>
            <a:cxnLst/>
            <a:rect l="l" t="t" r="r" b="b"/>
            <a:pathLst>
              <a:path w="1" h="6827049">
                <a:moveTo>
                  <a:pt x="0" y="0"/>
                </a:moveTo>
                <a:lnTo>
                  <a:pt x="1" y="6827049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93711" y="2907469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26510" y="5648445"/>
            <a:ext cx="2199191" cy="1041112"/>
          </a:xfrm>
          <a:custGeom>
            <a:avLst/>
            <a:gdLst/>
            <a:ahLst/>
            <a:cxnLst/>
            <a:rect l="l" t="t" r="r" b="b"/>
            <a:pathLst>
              <a:path w="2199191" h="1041112">
                <a:moveTo>
                  <a:pt x="0" y="0"/>
                </a:moveTo>
                <a:lnTo>
                  <a:pt x="2199191" y="0"/>
                </a:lnTo>
                <a:lnTo>
                  <a:pt x="2199191" y="1041112"/>
                </a:lnTo>
                <a:lnTo>
                  <a:pt x="0" y="104111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68327" y="895557"/>
            <a:ext cx="190865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8438" y="895557"/>
            <a:ext cx="426024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9421" y="895557"/>
            <a:ext cx="69535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4447" y="895557"/>
            <a:ext cx="207401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6040" y="4802168"/>
            <a:ext cx="3856030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485"/>
              </a:lnSpc>
              <a:spcBef>
                <a:spcPts val="174"/>
              </a:spcBef>
            </a:pP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400" spc="-4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1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12"/>
              </a:spcBef>
            </a:pPr>
            <a:r>
              <a:rPr dirty="0" smtClean="0" sz="340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dirty="0" smtClean="0" sz="3400" spc="-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4254" y="5652560"/>
            <a:ext cx="237063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7680" y="5652560"/>
            <a:ext cx="274708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133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12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18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6040" y="6515145"/>
            <a:ext cx="709401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dirty="0" smtClean="0" sz="3400" spc="83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2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52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-7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7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26510" y="5648445"/>
            <a:ext cx="2199191" cy="1041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618246" y="4143150"/>
            <a:ext cx="4176462" cy="200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47191" y="4253248"/>
            <a:ext cx="464388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66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3123" y="4253248"/>
            <a:ext cx="262566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6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1172" y="4253248"/>
            <a:ext cx="2019561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0920" y="5268232"/>
            <a:ext cx="185720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600" spc="-7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0171" y="5268232"/>
            <a:ext cx="169526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6600">
                <a:solidFill>
                  <a:srgbClr val="FEFFFE"/>
                </a:solidFill>
                <a:latin typeface="Times New Roman"/>
                <a:cs typeface="Times New Roman"/>
              </a:rPr>
              <a:t>ith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8070" y="5268232"/>
            <a:ext cx="107608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46790" y="5268232"/>
            <a:ext cx="438060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dirty="0" smtClean="0" sz="660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660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600" spc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46873" y="898606"/>
            <a:ext cx="26208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Loo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8325" y="898606"/>
            <a:ext cx="75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59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1100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8581" y="898606"/>
            <a:ext cx="15129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01415" y="898606"/>
            <a:ext cx="394425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ompo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1340" y="1794409"/>
            <a:ext cx="255166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39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022" y="31905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7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1723" y="3190525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"/counter"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423294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&lt;h1&gt;Counter&lt;/h1&gt;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74195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&lt;p&gt;Current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974" y="474195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count: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2897" y="4741957"/>
            <a:ext cx="344854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2CF4F"/>
                </a:solidFill>
                <a:latin typeface="Roboto Medium"/>
                <a:cs typeface="Roboto Medium"/>
                <a:hlinkClick r:id="rId5"/>
              </a:rPr>
              <a:t>@currentCoun</a:t>
            </a:r>
            <a:r>
              <a:rPr dirty="0" smtClean="0" baseline="1068" sz="3900" spc="0">
                <a:solidFill>
                  <a:srgbClr val="92CF4F"/>
                </a:solidFill>
                <a:latin typeface="Roboto Medium"/>
                <a:cs typeface="Roboto Medium"/>
                <a:hlinkClick r:id="rId6"/>
              </a:rPr>
              <a:t>t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5260117"/>
            <a:ext cx="36469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6">
                <a:solidFill>
                  <a:srgbClr val="FEFFFE"/>
                </a:solidFill>
                <a:latin typeface="Roboto Medium"/>
                <a:cs typeface="Roboto Medium"/>
              </a:rPr>
              <a:t>&lt;butto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67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btn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1335" y="5260117"/>
            <a:ext cx="24565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primary"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022" y="5260117"/>
            <a:ext cx="62267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@onclick="IncrementCount</a:t>
            </a:r>
            <a:r>
              <a:rPr dirty="0" smtClean="0" baseline="1068" sz="3900" spc="-4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"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&gt;Click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1111" y="52601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me&lt;/button&gt;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629034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62903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67993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2CF4F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612" y="6799357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2CF4F"/>
                </a:solidFill>
                <a:latin typeface="Roboto Medium"/>
                <a:cs typeface="Roboto Medium"/>
              </a:rPr>
              <a:t>currentCount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300" y="67993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92CF4F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200" y="679935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2CF4F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317517"/>
            <a:ext cx="4242207" cy="190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6">
                <a:solidFill>
                  <a:srgbClr val="2A9EBB"/>
                </a:solidFill>
                <a:latin typeface="Roboto Medium"/>
                <a:cs typeface="Roboto Medium"/>
              </a:rPr>
              <a:t>voi</a:t>
            </a:r>
            <a:r>
              <a:rPr dirty="0" smtClean="0" baseline="2136" sz="3900" spc="0">
                <a:solidFill>
                  <a:srgbClr val="2A9EBB"/>
                </a:solidFill>
                <a:latin typeface="Roboto Medium"/>
                <a:cs typeface="Roboto Medium"/>
              </a:rPr>
              <a:t>d</a:t>
            </a:r>
            <a:r>
              <a:rPr dirty="0" smtClean="0" baseline="2136" sz="3900" spc="794">
                <a:solidFill>
                  <a:srgbClr val="2A9EBB"/>
                </a:solidFill>
                <a:latin typeface="Roboto Medium"/>
                <a:cs typeface="Roboto Medium"/>
              </a:rPr>
              <a:t> </a:t>
            </a:r>
            <a:r>
              <a:rPr dirty="0" smtClean="0" baseline="2136" sz="3900" spc="4">
                <a:solidFill>
                  <a:srgbClr val="2A9EBB"/>
                </a:solidFill>
                <a:latin typeface="Roboto Medium"/>
                <a:cs typeface="Roboto Medium"/>
              </a:rPr>
              <a:t>IncrementCoun</a:t>
            </a:r>
            <a:r>
              <a:rPr dirty="0" smtClean="0" baseline="2136" sz="3900" spc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dirty="0" smtClean="0" baseline="2136" sz="3900" spc="4">
                <a:solidFill>
                  <a:srgbClr val="2A9EBB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746"/>
              </a:spcBef>
            </a:pPr>
            <a:r>
              <a:rPr dirty="0" smtClean="0" sz="2600" spc="0">
                <a:solidFill>
                  <a:srgbClr val="2A9EBB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983"/>
              </a:spcBef>
            </a:pPr>
            <a:r>
              <a:rPr dirty="0" smtClean="0" sz="2600" spc="4">
                <a:solidFill>
                  <a:srgbClr val="2A9EBB"/>
                </a:solidFill>
                <a:latin typeface="Roboto Medium"/>
                <a:cs typeface="Roboto Medium"/>
              </a:rPr>
              <a:t>currentCoun</a:t>
            </a:r>
            <a:r>
              <a:rPr dirty="0" smtClean="0" sz="2600" spc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dirty="0" smtClean="0" sz="2600" spc="4">
                <a:solidFill>
                  <a:srgbClr val="2A9EBB"/>
                </a:solidFill>
                <a:latin typeface="Roboto Medium"/>
                <a:cs typeface="Roboto Medium"/>
              </a:rPr>
              <a:t>++;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1138"/>
              </a:spcBef>
            </a:pPr>
            <a:r>
              <a:rPr dirty="0" smtClean="0" sz="2600" spc="0">
                <a:solidFill>
                  <a:srgbClr val="2A9EBB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374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1022" y="3430162"/>
            <a:ext cx="9841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@page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6474" y="3430162"/>
            <a:ext cx="6189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"/"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3990994"/>
            <a:ext cx="189716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&lt;h1&gt;Hello,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9350" y="3990994"/>
            <a:ext cx="20797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world!&lt;/h1&gt;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4536586"/>
            <a:ext cx="13493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Welcome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1624" y="4536586"/>
            <a:ext cx="4363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to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350" y="4536586"/>
            <a:ext cx="8015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your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2226" y="4536586"/>
            <a:ext cx="6189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2526" y="4536586"/>
            <a:ext cx="8015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0">
                <a:solidFill>
                  <a:srgbClr val="FEFFFE"/>
                </a:solidFill>
                <a:latin typeface="Roboto Medium"/>
                <a:cs typeface="Roboto Medium"/>
              </a:rPr>
              <a:t>app.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27770"/>
            <a:ext cx="20793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157" sz="3600" spc="-5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1157" sz="3600" spc="0" b="1">
                <a:solidFill>
                  <a:srgbClr val="F15A2A"/>
                </a:solidFill>
                <a:latin typeface="Roboto"/>
                <a:cs typeface="Roboto"/>
              </a:rPr>
              <a:t>Counter</a:t>
            </a:r>
            <a:r>
              <a:rPr dirty="0" smtClean="0" baseline="1157" sz="3600" spc="0" b="1">
                <a:solidFill>
                  <a:srgbClr val="F15A2A"/>
                </a:solidFill>
                <a:latin typeface="Roboto"/>
                <a:cs typeface="Roboto"/>
              </a:rPr>
              <a:t> </a:t>
            </a:r>
            <a:r>
              <a:rPr dirty="0" smtClean="0" baseline="1157" sz="3600" spc="49" b="1">
                <a:solidFill>
                  <a:srgbClr val="F15A2A"/>
                </a:solidFill>
                <a:latin typeface="Roboto"/>
                <a:cs typeface="Roboto"/>
              </a:rPr>
              <a:t> </a:t>
            </a:r>
            <a:r>
              <a:rPr dirty="0" smtClean="0" baseline="1157" sz="3600" spc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7594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32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