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@us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@us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@code" TargetMode="External"/><Relationship Id="rId2" Type="http://schemas.openxmlformats.org/officeDocument/2006/relationships/hyperlink" Target="mailto:@Nam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@onclick" TargetMode="External"/><Relationship Id="rId2" Type="http://schemas.openxmlformats.org/officeDocument/2006/relationships/hyperlink" Target="mailto:@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cod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@onclic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onkeydown" TargetMode="External"/><Relationship Id="rId4" Type="http://schemas.openxmlformats.org/officeDocument/2006/relationships/hyperlink" Target="mailto:@cod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@onclick" TargetMode="External"/><Relationship Id="rId2" Type="http://schemas.openxmlformats.org/officeDocument/2006/relationships/hyperlink" Target="mailto:@fo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code" TargetMode="External"/><Relationship Id="rId4" Type="http://schemas.openxmlformats.org/officeDocument/2006/relationships/hyperlink" Target="mailto:@i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@onclic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cod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@cod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@page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@routeData" TargetMode="External"/><Relationship Id="rId2" Type="http://schemas.openxmlformats.org/officeDocument/2006/relationships/hyperlink" Target="mailto:@typeof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@pag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@pag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@pag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@pag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@code" TargetMode="External"/><Relationship Id="rId2" Type="http://schemas.openxmlformats.org/officeDocument/2006/relationships/hyperlink" Target="mailto:@ChildContent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@FirstN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LastNam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@typ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cod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@_firstN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_lastName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page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@Employee.FirstN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Employee.LastNam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@us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PageTitle" TargetMode="External"/><Relationship Id="rId4" Type="http://schemas.openxmlformats.org/officeDocument/2006/relationships/hyperlink" Target="mailto:@p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@us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92820" y="4510975"/>
            <a:ext cx="1606601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2087" y="6488112"/>
            <a:ext cx="2836864" cy="2838451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1324" y="6745287"/>
            <a:ext cx="3028949" cy="3248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4876" y="3355067"/>
            <a:ext cx="3280912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spc="-239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099" y="3355067"/>
            <a:ext cx="1745431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273" y="3355067"/>
            <a:ext cx="2509717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4042" y="3355067"/>
            <a:ext cx="5169173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mp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800" spc="-7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2661" y="6936996"/>
            <a:ext cx="7087548" cy="111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785"/>
              </a:lnSpc>
              <a:spcBef>
                <a:spcPts val="189"/>
              </a:spcBef>
            </a:pP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Daniel</a:t>
            </a:r>
            <a:r>
              <a:rPr sz="3600" b="1" spc="-14" dirty="0">
                <a:solidFill>
                  <a:srgbClr val="F15A2A"/>
                </a:solidFill>
                <a:latin typeface="Berlin Sans FB Demi"/>
                <a:cs typeface="Berlin Sans FB Demi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Villamizar</a:t>
            </a:r>
            <a:endParaRPr sz="3600">
              <a:latin typeface="Berlin Sans FB Demi"/>
              <a:cs typeface="Berlin Sans FB Demi"/>
            </a:endParaRPr>
          </a:p>
          <a:p>
            <a:pPr marL="12700">
              <a:lnSpc>
                <a:spcPts val="5005"/>
              </a:lnSpc>
              <a:spcBef>
                <a:spcPts val="60"/>
              </a:spcBef>
            </a:pPr>
            <a:r>
              <a:rPr sz="4800" spc="0" baseline="-3634" dirty="0">
                <a:solidFill>
                  <a:srgbClr val="3F403F"/>
                </a:solidFill>
                <a:latin typeface="Yu Gothic UI"/>
                <a:cs typeface="Yu Gothic UI"/>
              </a:rPr>
              <a:t>Senior Cloud Solutions Architect - MVP</a:t>
            </a:r>
            <a:endParaRPr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71388" y="8718882"/>
            <a:ext cx="1219098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4"/>
              </a:rPr>
              <a:t>@danielvillamizara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</a:rPr>
              <a:t> – 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5"/>
              </a:rPr>
              <a:t>https://www.linkedin.com/in/danielvillamizara/</a:t>
            </a:r>
            <a:r>
              <a:rPr lang="en-US" sz="3200" spc="0" dirty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endParaRPr sz="3200" dirty="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022" y="3864133"/>
            <a:ext cx="1265824" cy="1218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@using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ct val="100016"/>
              </a:lnSpc>
              <a:spcBef>
                <a:spcPts val="14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@using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415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@using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0085" y="3864133"/>
            <a:ext cx="7824103" cy="1218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9445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EFFFE"/>
                </a:solidFill>
                <a:latin typeface="Roboto Medium"/>
                <a:cs typeface="Roboto Medium"/>
              </a:rPr>
              <a:t>Microsof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.AspNetCore.Components.Forms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ct val="100016"/>
              </a:lnSpc>
              <a:spcBef>
                <a:spcPts val="144"/>
              </a:spcBef>
            </a:pPr>
            <a:r>
              <a:rPr sz="2600" dirty="0">
                <a:solidFill>
                  <a:srgbClr val="FEFFFE"/>
                </a:solidFill>
                <a:latin typeface="Roboto Medium"/>
                <a:cs typeface="Roboto Medium"/>
              </a:rPr>
              <a:t>Microsof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.AspNetCore.Components.Routing</a:t>
            </a:r>
            <a:endParaRPr sz="2600">
              <a:latin typeface="Roboto Medium"/>
              <a:cs typeface="Roboto Medium"/>
            </a:endParaRPr>
          </a:p>
          <a:p>
            <a:pPr marL="12700" marR="59445">
              <a:lnSpc>
                <a:spcPts val="3105"/>
              </a:lnSpc>
              <a:spcBef>
                <a:spcPts val="415"/>
              </a:spcBef>
            </a:pPr>
            <a:r>
              <a:rPr sz="2600" dirty="0">
                <a:solidFill>
                  <a:srgbClr val="FEFFFE"/>
                </a:solidFill>
                <a:latin typeface="Roboto Medium"/>
                <a:cs typeface="Roboto Medium"/>
              </a:rPr>
              <a:t>Microsof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.AspNetCore.Components.Web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@using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0085" y="5604541"/>
            <a:ext cx="66248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BethanysPieShopHRM.App.Components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027199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_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9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.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4400" spc="-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File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261464" y="2679752"/>
            <a:ext cx="4710055" cy="4921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96700" y="4432300"/>
            <a:ext cx="3067812" cy="846836"/>
          </a:xfrm>
          <a:custGeom>
            <a:avLst/>
            <a:gdLst/>
            <a:ahLst/>
            <a:cxnLst/>
            <a:rect l="l" t="t" r="r" b="b"/>
            <a:pathLst>
              <a:path w="3067812" h="846836">
                <a:moveTo>
                  <a:pt x="0" y="0"/>
                </a:moveTo>
                <a:lnTo>
                  <a:pt x="3067812" y="0"/>
                </a:lnTo>
                <a:lnTo>
                  <a:pt x="3067812" y="846836"/>
                </a:lnTo>
                <a:lnTo>
                  <a:pt x="0" y="8468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90318" y="895558"/>
            <a:ext cx="394382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ompo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74460" y="895558"/>
            <a:ext cx="423093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Name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230" y="5171725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161716"/>
                </a:solidFill>
                <a:latin typeface="Roboto Medium"/>
                <a:cs typeface="Roboto Medium"/>
                <a:hlinkClick r:id="rId3"/>
              </a:rPr>
              <a:t>@using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4293" y="5171725"/>
            <a:ext cx="66248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161716"/>
                </a:solidFill>
                <a:latin typeface="Roboto Medium"/>
                <a:cs typeface="Roboto Medium"/>
              </a:rPr>
              <a:t>BethanysPieShopHRM.App.Components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96700" y="4432300"/>
            <a:ext cx="3067812" cy="846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2942" y="2664993"/>
            <a:ext cx="4746708" cy="4746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73490" y="4360042"/>
            <a:ext cx="422462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nent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44500" y="4360042"/>
            <a:ext cx="400829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14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am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ers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490" y="5721419"/>
            <a:ext cx="7900292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88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41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6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2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9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10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52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11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compo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7321619"/>
            <a:ext cx="547319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35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25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[</a:t>
            </a:r>
            <a:r>
              <a:rPr sz="3200" spc="-85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3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]</a:t>
            </a:r>
            <a:r>
              <a:rPr sz="3200" spc="-20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ttri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8400611"/>
            <a:ext cx="768177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86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4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11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 </a:t>
            </a:r>
            <a:r>
              <a:rPr sz="3200" spc="3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be</a:t>
            </a:r>
            <a:r>
              <a:rPr sz="3200" spc="-18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mp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spc="23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comp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ype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96464" y="898606"/>
            <a:ext cx="339136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Acc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ep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8715" y="898606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76481" y="898606"/>
            <a:ext cx="342265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29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arame</a:t>
            </a:r>
            <a:r>
              <a:rPr sz="56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022" y="4470685"/>
            <a:ext cx="285327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&lt;h3&gt;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</a:t>
            </a: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Nam</a:t>
            </a:r>
            <a:r>
              <a:rPr sz="3900" spc="0" baseline="1068" dirty="0">
                <a:solidFill>
                  <a:srgbClr val="9AC74F"/>
                </a:solidFill>
                <a:latin typeface="Roboto Medium"/>
                <a:cs typeface="Roboto Medium"/>
              </a:rPr>
              <a:t>e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&lt;/h3&gt;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22" y="622328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1723" y="622328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4772" y="6653053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[Parameter]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772" y="7085869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3923" y="7085869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2897" y="708586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5085" y="708586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1985" y="708586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4236" y="708586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6486" y="708586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3387" y="708586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0085" y="7085869"/>
            <a:ext cx="2654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string.Empt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y;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75308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022" y="5607589"/>
            <a:ext cx="483787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5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EmployeeCar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d </a:t>
            </a:r>
            <a:r>
              <a:rPr sz="3900" spc="208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Name="Gill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2099" y="5607589"/>
            <a:ext cx="483700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Cleeren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&gt;&lt;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EmployeeCar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d&gt;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0063234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nv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r>
              <a:rPr sz="4400" spc="-3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9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ame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er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505019"/>
            <a:ext cx="8782700" cy="1369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49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-34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310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plo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y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card</a:t>
            </a:r>
            <a:r>
              <a:rPr sz="3600" b="1" spc="13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nen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  <a:spcBef>
                <a:spcPts val="2660"/>
              </a:spcBef>
            </a:pPr>
            <a:r>
              <a:rPr sz="3600" b="1" spc="-84" dirty="0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ss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-4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80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 </a:t>
            </a:r>
            <a:r>
              <a:rPr sz="3600" b="1" spc="157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[</a:t>
            </a:r>
            <a:r>
              <a:rPr sz="3600" b="1" spc="-84" dirty="0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ara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r]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418204" y="895558"/>
            <a:ext cx="270761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89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rki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6423" y="895558"/>
            <a:ext cx="144047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6786" y="895558"/>
            <a:ext cx="229377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1157" y="895558"/>
            <a:ext cx="69456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15613" y="895558"/>
            <a:ext cx="425924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ompo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3277" y="3169815"/>
            <a:ext cx="1970479" cy="46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00"/>
              </a:lnSpc>
              <a:spcBef>
                <a:spcPts val="185"/>
              </a:spcBef>
            </a:pPr>
            <a:r>
              <a:rPr sz="5250" spc="14" baseline="1587" dirty="0">
                <a:solidFill>
                  <a:srgbClr val="161716"/>
                </a:solidFill>
                <a:latin typeface="Roboto Medium"/>
                <a:cs typeface="Roboto Medium"/>
                <a:hlinkClick r:id="rId2"/>
              </a:rPr>
              <a:t>@on{Dom</a:t>
            </a:r>
            <a:endParaRPr sz="35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9678" y="3169815"/>
            <a:ext cx="4653915" cy="46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00"/>
              </a:lnSpc>
              <a:spcBef>
                <a:spcPts val="185"/>
              </a:spcBef>
            </a:pPr>
            <a:r>
              <a:rPr sz="5250" spc="14" baseline="1587" dirty="0">
                <a:solidFill>
                  <a:srgbClr val="161716"/>
                </a:solidFill>
                <a:latin typeface="Roboto Medium"/>
                <a:cs typeface="Roboto Medium"/>
              </a:rPr>
              <a:t>Event}="Delegate"</a:t>
            </a:r>
            <a:endParaRPr sz="35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1759" y="5229859"/>
            <a:ext cx="748773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4" baseline="1950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4200" spc="4" baseline="1950" dirty="0">
                <a:solidFill>
                  <a:srgbClr val="800000"/>
                </a:solidFill>
                <a:latin typeface="Calibri"/>
                <a:cs typeface="Calibri"/>
              </a:rPr>
              <a:t>bu</a:t>
            </a:r>
            <a:r>
              <a:rPr sz="4200" spc="-39" baseline="1950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4200" spc="-29" baseline="1950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4200" spc="0" baseline="1950" dirty="0">
                <a:solidFill>
                  <a:srgbClr val="800000"/>
                </a:solidFill>
                <a:latin typeface="Calibri"/>
                <a:cs typeface="Calibri"/>
              </a:rPr>
              <a:t>on</a:t>
            </a:r>
            <a:r>
              <a:rPr sz="4200" spc="9" baseline="195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4200" spc="-4" baseline="1950" dirty="0">
                <a:latin typeface="Calibri"/>
                <a:cs typeface="Calibri"/>
                <a:hlinkClick r:id="rId3"/>
              </a:rPr>
              <a:t>@</a:t>
            </a:r>
            <a:r>
              <a:rPr sz="4200" spc="0" baseline="1950" dirty="0">
                <a:solidFill>
                  <a:srgbClr val="7F007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4200" spc="4" baseline="1950" dirty="0">
                <a:solidFill>
                  <a:srgbClr val="7F007F"/>
                </a:solidFill>
                <a:latin typeface="Calibri"/>
                <a:cs typeface="Calibri"/>
                <a:hlinkClick r:id="rId3"/>
              </a:rPr>
              <a:t>nc</a:t>
            </a:r>
            <a:r>
              <a:rPr sz="4200" spc="-4" baseline="1950" dirty="0">
                <a:solidFill>
                  <a:srgbClr val="7F007F"/>
                </a:solidFill>
                <a:latin typeface="Calibri"/>
                <a:cs typeface="Calibri"/>
                <a:hlinkClick r:id="rId3"/>
              </a:rPr>
              <a:t>li</a:t>
            </a:r>
            <a:r>
              <a:rPr sz="4200" spc="4" baseline="1950" dirty="0">
                <a:solidFill>
                  <a:srgbClr val="7F007F"/>
                </a:solidFill>
                <a:latin typeface="Calibri"/>
                <a:cs typeface="Calibri"/>
                <a:hlinkClick r:id="rId3"/>
              </a:rPr>
              <a:t>ck</a:t>
            </a:r>
            <a:r>
              <a:rPr sz="4200" spc="4" baseline="195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4200" spc="0" baseline="1950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4200" spc="0" baseline="1950" dirty="0">
                <a:latin typeface="Calibri"/>
                <a:cs typeface="Calibri"/>
              </a:rPr>
              <a:t>S</a:t>
            </a:r>
            <a:r>
              <a:rPr sz="4200" spc="-50" baseline="1950" dirty="0">
                <a:latin typeface="Calibri"/>
                <a:cs typeface="Calibri"/>
              </a:rPr>
              <a:t>a</a:t>
            </a:r>
            <a:r>
              <a:rPr sz="4200" spc="-29" baseline="1950" dirty="0">
                <a:latin typeface="Calibri"/>
                <a:cs typeface="Calibri"/>
              </a:rPr>
              <a:t>v</a:t>
            </a:r>
            <a:r>
              <a:rPr sz="4200" spc="-4" baseline="1950" dirty="0">
                <a:latin typeface="Calibri"/>
                <a:cs typeface="Calibri"/>
              </a:rPr>
              <a:t>eE</a:t>
            </a:r>
            <a:r>
              <a:rPr sz="4200" spc="0" baseline="1950" dirty="0">
                <a:latin typeface="Calibri"/>
                <a:cs typeface="Calibri"/>
              </a:rPr>
              <a:t>m</a:t>
            </a:r>
            <a:r>
              <a:rPr sz="4200" spc="4" baseline="1950" dirty="0">
                <a:latin typeface="Calibri"/>
                <a:cs typeface="Calibri"/>
              </a:rPr>
              <a:t>p</a:t>
            </a:r>
            <a:r>
              <a:rPr sz="4200" spc="-4" baseline="1950" dirty="0">
                <a:latin typeface="Calibri"/>
                <a:cs typeface="Calibri"/>
              </a:rPr>
              <a:t>l</a:t>
            </a:r>
            <a:r>
              <a:rPr sz="4200" spc="-14" baseline="1950" dirty="0">
                <a:latin typeface="Calibri"/>
                <a:cs typeface="Calibri"/>
              </a:rPr>
              <a:t>o</a:t>
            </a:r>
            <a:r>
              <a:rPr sz="4200" spc="-39" baseline="1950" dirty="0">
                <a:latin typeface="Calibri"/>
                <a:cs typeface="Calibri"/>
              </a:rPr>
              <a:t>y</a:t>
            </a:r>
            <a:r>
              <a:rPr sz="4200" spc="-4" baseline="1950" dirty="0">
                <a:latin typeface="Calibri"/>
                <a:cs typeface="Calibri"/>
              </a:rPr>
              <a:t>ee</a:t>
            </a:r>
            <a:r>
              <a:rPr sz="4200" spc="0" baseline="1950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4200" spc="4" baseline="1950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r>
              <a:rPr sz="4200" spc="0" baseline="195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4200" spc="-50" baseline="195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4200" spc="-29" baseline="1950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4200" spc="-4" baseline="195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4200" spc="4" baseline="1950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4200" spc="9" baseline="1950" dirty="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sz="4200" spc="4" baseline="1950" dirty="0">
                <a:solidFill>
                  <a:srgbClr val="800000"/>
                </a:solidFill>
                <a:latin typeface="Calibri"/>
                <a:cs typeface="Calibri"/>
              </a:rPr>
              <a:t>bu</a:t>
            </a:r>
            <a:r>
              <a:rPr sz="4200" spc="-39" baseline="1950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4200" spc="-29" baseline="1950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4200" spc="0" baseline="1950" dirty="0">
                <a:solidFill>
                  <a:srgbClr val="800000"/>
                </a:solidFill>
                <a:latin typeface="Calibri"/>
                <a:cs typeface="Calibri"/>
              </a:rPr>
              <a:t>o</a:t>
            </a:r>
            <a:r>
              <a:rPr sz="4200" spc="4" baseline="1950" dirty="0">
                <a:solidFill>
                  <a:srgbClr val="800000"/>
                </a:solidFill>
                <a:latin typeface="Calibri"/>
                <a:cs typeface="Calibri"/>
              </a:rPr>
              <a:t>n</a:t>
            </a:r>
            <a:r>
              <a:rPr sz="4200" spc="0" baseline="1950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1759" y="6080251"/>
            <a:ext cx="5935124" cy="166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40">
              <a:lnSpc>
                <a:spcPts val="3035"/>
              </a:lnSpc>
              <a:spcBef>
                <a:spcPts val="151"/>
              </a:spcBef>
            </a:pPr>
            <a:r>
              <a:rPr sz="4200" spc="-4" baseline="2925" dirty="0">
                <a:latin typeface="Calibri"/>
                <a:cs typeface="Calibri"/>
                <a:hlinkClick r:id="rId4"/>
              </a:rPr>
              <a:t>@</a:t>
            </a:r>
            <a:r>
              <a:rPr sz="4200" spc="-19" baseline="2925" dirty="0">
                <a:latin typeface="Calibri"/>
                <a:cs typeface="Calibri"/>
                <a:hlinkClick r:id="rId4"/>
              </a:rPr>
              <a:t>c</a:t>
            </a:r>
            <a:r>
              <a:rPr sz="4200" spc="0" baseline="2925" dirty="0">
                <a:latin typeface="Calibri"/>
                <a:cs typeface="Calibri"/>
                <a:hlinkClick r:id="rId4"/>
              </a:rPr>
              <a:t>o</a:t>
            </a:r>
            <a:r>
              <a:rPr sz="4200" spc="4" baseline="2925" dirty="0">
                <a:latin typeface="Calibri"/>
                <a:cs typeface="Calibri"/>
                <a:hlinkClick r:id="rId4"/>
              </a:rPr>
              <a:t>d</a:t>
            </a:r>
            <a:r>
              <a:rPr sz="4200" spc="0" baseline="2925" dirty="0">
                <a:latin typeface="Calibri"/>
                <a:cs typeface="Calibri"/>
                <a:hlinkClick r:id="rId4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 {</a:t>
            </a:r>
            <a:endParaRPr sz="2800">
              <a:latin typeface="Calibri"/>
              <a:cs typeface="Calibri"/>
            </a:endParaRPr>
          </a:p>
          <a:p>
            <a:pPr marL="336550" marR="53340">
              <a:lnSpc>
                <a:spcPts val="3410"/>
              </a:lnSpc>
              <a:spcBef>
                <a:spcPts val="18"/>
              </a:spcBef>
            </a:pPr>
            <a:r>
              <a:rPr sz="2800" spc="4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800" spc="-4" dirty="0">
                <a:solidFill>
                  <a:srgbClr val="0000FF"/>
                </a:solidFill>
                <a:latin typeface="Calibri"/>
                <a:cs typeface="Calibri"/>
              </a:rPr>
              <a:t>ri</a:t>
            </a:r>
            <a:r>
              <a:rPr sz="2800" spc="-44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800" spc="-29" dirty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sz="2800" spc="0" dirty="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2800" spc="-29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800" spc="-4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800" spc="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29" dirty="0">
                <a:latin typeface="Calibri"/>
                <a:cs typeface="Calibri"/>
              </a:rPr>
              <a:t>v</a:t>
            </a:r>
            <a:r>
              <a:rPr sz="2800" spc="-4" dirty="0">
                <a:latin typeface="Calibri"/>
                <a:cs typeface="Calibri"/>
              </a:rPr>
              <a:t>eE</a:t>
            </a: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4" dirty="0">
                <a:latin typeface="Calibri"/>
                <a:cs typeface="Calibri"/>
              </a:rPr>
              <a:t>p</a:t>
            </a:r>
            <a:r>
              <a:rPr sz="2800" spc="-4" dirty="0">
                <a:latin typeface="Calibri"/>
                <a:cs typeface="Calibri"/>
              </a:rPr>
              <a:t>l</a:t>
            </a:r>
            <a:r>
              <a:rPr sz="2800" spc="-14" dirty="0">
                <a:latin typeface="Calibri"/>
                <a:cs typeface="Calibri"/>
              </a:rPr>
              <a:t>o</a:t>
            </a:r>
            <a:r>
              <a:rPr sz="2800" spc="-39" dirty="0">
                <a:latin typeface="Calibri"/>
                <a:cs typeface="Calibri"/>
              </a:rPr>
              <a:t>y</a:t>
            </a:r>
            <a:r>
              <a:rPr sz="2800" spc="-4" dirty="0">
                <a:latin typeface="Calibri"/>
                <a:cs typeface="Calibri"/>
              </a:rPr>
              <a:t>ee</a:t>
            </a:r>
            <a:r>
              <a:rPr sz="2800" spc="0" dirty="0">
                <a:latin typeface="Calibri"/>
                <a:cs typeface="Calibri"/>
              </a:rPr>
              <a:t>()</a:t>
            </a:r>
            <a:endParaRPr sz="2800">
              <a:latin typeface="Calibri"/>
              <a:cs typeface="Calibri"/>
            </a:endParaRPr>
          </a:p>
          <a:p>
            <a:pPr marL="336550" marR="53340">
              <a:lnSpc>
                <a:spcPts val="3385"/>
              </a:lnSpc>
            </a:pPr>
            <a:r>
              <a:rPr sz="2800" spc="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660400">
              <a:lnSpc>
                <a:spcPts val="3275"/>
              </a:lnSpc>
            </a:pPr>
            <a:r>
              <a:rPr sz="2800" spc="4" dirty="0">
                <a:solidFill>
                  <a:srgbClr val="007F00"/>
                </a:solidFill>
                <a:latin typeface="Calibri"/>
                <a:cs typeface="Calibri"/>
              </a:rPr>
              <a:t>/</a:t>
            </a:r>
            <a:r>
              <a:rPr sz="2800" spc="-50" dirty="0">
                <a:solidFill>
                  <a:srgbClr val="007F00"/>
                </a:solidFill>
                <a:latin typeface="Calibri"/>
                <a:cs typeface="Calibri"/>
              </a:rPr>
              <a:t>/</a:t>
            </a:r>
            <a:r>
              <a:rPr sz="2800" spc="4" dirty="0">
                <a:solidFill>
                  <a:srgbClr val="007F00"/>
                </a:solidFill>
                <a:latin typeface="Calibri"/>
                <a:cs typeface="Calibri"/>
              </a:rPr>
              <a:t>s</a:t>
            </a:r>
            <a:r>
              <a:rPr sz="2800" spc="-50" dirty="0">
                <a:solidFill>
                  <a:srgbClr val="007F00"/>
                </a:solidFill>
                <a:latin typeface="Calibri"/>
                <a:cs typeface="Calibri"/>
              </a:rPr>
              <a:t>a</a:t>
            </a:r>
            <a:r>
              <a:rPr sz="2800" spc="-29" dirty="0">
                <a:solidFill>
                  <a:srgbClr val="007F00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007F00"/>
                </a:solidFill>
                <a:latin typeface="Calibri"/>
                <a:cs typeface="Calibri"/>
              </a:rPr>
              <a:t>e t</a:t>
            </a:r>
            <a:r>
              <a:rPr sz="2800" spc="4" dirty="0">
                <a:solidFill>
                  <a:srgbClr val="007F00"/>
                </a:solidFill>
                <a:latin typeface="Calibri"/>
                <a:cs typeface="Calibri"/>
              </a:rPr>
              <a:t>h</a:t>
            </a:r>
            <a:r>
              <a:rPr sz="2800" spc="0" dirty="0">
                <a:solidFill>
                  <a:srgbClr val="007F00"/>
                </a:solidFill>
                <a:latin typeface="Calibri"/>
                <a:cs typeface="Calibri"/>
              </a:rPr>
              <a:t>e </a:t>
            </a:r>
            <a:r>
              <a:rPr sz="2800" spc="-4" dirty="0">
                <a:solidFill>
                  <a:srgbClr val="007F00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007F00"/>
                </a:solidFill>
                <a:latin typeface="Calibri"/>
                <a:cs typeface="Calibri"/>
              </a:rPr>
              <a:t>m</a:t>
            </a:r>
            <a:r>
              <a:rPr sz="2800" spc="4" dirty="0">
                <a:solidFill>
                  <a:srgbClr val="007F00"/>
                </a:solidFill>
                <a:latin typeface="Calibri"/>
                <a:cs typeface="Calibri"/>
              </a:rPr>
              <a:t>p</a:t>
            </a:r>
            <a:r>
              <a:rPr sz="2800" spc="-4" dirty="0">
                <a:solidFill>
                  <a:srgbClr val="007F00"/>
                </a:solidFill>
                <a:latin typeface="Calibri"/>
                <a:cs typeface="Calibri"/>
              </a:rPr>
              <a:t>l</a:t>
            </a:r>
            <a:r>
              <a:rPr sz="2800" spc="-14" dirty="0">
                <a:solidFill>
                  <a:srgbClr val="007F00"/>
                </a:solidFill>
                <a:latin typeface="Calibri"/>
                <a:cs typeface="Calibri"/>
              </a:rPr>
              <a:t>o</a:t>
            </a:r>
            <a:r>
              <a:rPr sz="2800" spc="-39" dirty="0">
                <a:solidFill>
                  <a:srgbClr val="007F00"/>
                </a:solidFill>
                <a:latin typeface="Calibri"/>
                <a:cs typeface="Calibri"/>
              </a:rPr>
              <a:t>y</a:t>
            </a:r>
            <a:r>
              <a:rPr sz="2800" spc="-4" dirty="0">
                <a:solidFill>
                  <a:srgbClr val="007F00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007F00"/>
                </a:solidFill>
                <a:latin typeface="Calibri"/>
                <a:cs typeface="Calibri"/>
              </a:rPr>
              <a:t>e </a:t>
            </a:r>
            <a:r>
              <a:rPr sz="2800" spc="-25" dirty="0">
                <a:solidFill>
                  <a:srgbClr val="007F00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7F00"/>
                </a:solidFill>
                <a:latin typeface="Calibri"/>
                <a:cs typeface="Calibri"/>
              </a:rPr>
              <a:t>o t</a:t>
            </a:r>
            <a:r>
              <a:rPr sz="2800" spc="4" dirty="0">
                <a:solidFill>
                  <a:srgbClr val="007F00"/>
                </a:solidFill>
                <a:latin typeface="Calibri"/>
                <a:cs typeface="Calibri"/>
              </a:rPr>
              <a:t>h</a:t>
            </a:r>
            <a:r>
              <a:rPr sz="2800" spc="0" dirty="0">
                <a:solidFill>
                  <a:srgbClr val="007F00"/>
                </a:solidFill>
                <a:latin typeface="Calibri"/>
                <a:cs typeface="Calibri"/>
              </a:rPr>
              <a:t>e </a:t>
            </a:r>
            <a:r>
              <a:rPr sz="2800" spc="4" dirty="0">
                <a:solidFill>
                  <a:srgbClr val="007F00"/>
                </a:solidFill>
                <a:latin typeface="Calibri"/>
                <a:cs typeface="Calibri"/>
              </a:rPr>
              <a:t>b</a:t>
            </a:r>
            <a:r>
              <a:rPr sz="2800" spc="-4" dirty="0">
                <a:solidFill>
                  <a:srgbClr val="007F00"/>
                </a:solidFill>
                <a:latin typeface="Calibri"/>
                <a:cs typeface="Calibri"/>
              </a:rPr>
              <a:t>a</a:t>
            </a:r>
            <a:r>
              <a:rPr sz="2800" spc="4" dirty="0">
                <a:solidFill>
                  <a:srgbClr val="007F00"/>
                </a:solidFill>
                <a:latin typeface="Calibri"/>
                <a:cs typeface="Calibri"/>
              </a:rPr>
              <a:t>c</a:t>
            </a:r>
            <a:r>
              <a:rPr sz="2800" spc="-84" dirty="0">
                <a:solidFill>
                  <a:srgbClr val="007F00"/>
                </a:solidFill>
                <a:latin typeface="Calibri"/>
                <a:cs typeface="Calibri"/>
              </a:rPr>
              <a:t>k</a:t>
            </a:r>
            <a:r>
              <a:rPr sz="2800" spc="-4" dirty="0">
                <a:solidFill>
                  <a:srgbClr val="007F00"/>
                </a:solidFill>
                <a:latin typeface="Calibri"/>
                <a:cs typeface="Calibri"/>
              </a:rPr>
              <a:t>e</a:t>
            </a:r>
            <a:r>
              <a:rPr sz="2800" spc="4" dirty="0">
                <a:solidFill>
                  <a:srgbClr val="007F00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007F00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5609" y="8213851"/>
            <a:ext cx="19055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9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21759" y="8646667"/>
            <a:ext cx="19055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9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1022" y="2556541"/>
            <a:ext cx="146426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button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8522" y="2556541"/>
            <a:ext cx="741877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@onclick="ShowLocation"&gt;Show&lt;/button&gt;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22" y="341912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1723" y="34191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772" y="3864133"/>
            <a:ext cx="1464306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2373" y="386413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void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4460" y="3864133"/>
            <a:ext cx="543337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ShowLocatio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n(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MouseEventArgs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0710" y="3864133"/>
            <a:ext cx="47151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</a:rPr>
              <a:t>e</a:t>
            </a: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4772" y="51717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1" y="6842434"/>
            <a:ext cx="151929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7276" y="6842434"/>
            <a:ext cx="7348863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De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ul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vent</a:t>
            </a:r>
            <a:r>
              <a:rPr sz="4400" spc="-13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Argu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men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7773902"/>
            <a:ext cx="748614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3085"/>
              </a:lnSpc>
              <a:spcBef>
                <a:spcPts val="154"/>
              </a:spcBef>
            </a:pP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@onclic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k</a:t>
            </a:r>
            <a:r>
              <a:rPr sz="3000" b="1" spc="-31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sse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 </a:t>
            </a:r>
            <a:r>
              <a:rPr sz="3000" b="1" spc="2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Mo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ven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Args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  <a:hlinkClick r:id="rId5"/>
              </a:rPr>
              <a:t>@on</a:t>
            </a:r>
            <a:r>
              <a:rPr sz="3000" b="1" spc="-38" dirty="0">
                <a:solidFill>
                  <a:srgbClr val="3F403F"/>
                </a:solidFill>
                <a:latin typeface="Times New Roman"/>
                <a:cs typeface="Times New Roman"/>
                <a:hlinkClick r:id="rId5"/>
              </a:rPr>
              <a:t>k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  <a:hlinkClick r:id="rId5"/>
              </a:rPr>
              <a:t>eydow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  <a:hlinkClick r:id="rId5"/>
              </a:rPr>
              <a:t>n</a:t>
            </a:r>
            <a:r>
              <a:rPr sz="3000" b="1" spc="-31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sse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7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eybo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ven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Args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893468" y="898606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58514" y="898606"/>
            <a:ext cx="270377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Lambd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603745" y="898606"/>
            <a:ext cx="389646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re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1022" y="2228303"/>
            <a:ext cx="835087" cy="763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0"/>
              </a:lnSpc>
              <a:spcBef>
                <a:spcPts val="135"/>
              </a:spcBef>
            </a:pPr>
            <a:r>
              <a:rPr sz="3750" baseline="2221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@for</a:t>
            </a:r>
            <a:endParaRPr sz="2500">
              <a:latin typeface="Roboto Medium"/>
              <a:cs typeface="Roboto Medium"/>
            </a:endParaRPr>
          </a:p>
          <a:p>
            <a:pPr marL="12700" marR="47625">
              <a:lnSpc>
                <a:spcPts val="2990"/>
              </a:lnSpc>
              <a:spcBef>
                <a:spcPts val="324"/>
              </a:spcBef>
            </a:pPr>
            <a:r>
              <a:rPr sz="25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33523" y="2228303"/>
            <a:ext cx="83514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(int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86022" y="2228303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i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67022" y="2228303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48022" y="2228303"/>
            <a:ext cx="45408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1;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19522" y="2228303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i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00522" y="2228303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81522" y="2228303"/>
            <a:ext cx="6446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10;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43522" y="2228303"/>
            <a:ext cx="8351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baseline="1110" dirty="0">
                <a:solidFill>
                  <a:srgbClr val="FEFFFE"/>
                </a:solidFill>
                <a:latin typeface="Roboto Medium"/>
                <a:cs typeface="Roboto Medium"/>
              </a:rPr>
              <a:t>i++)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43022" y="3066503"/>
            <a:ext cx="6446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var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5022" y="3066503"/>
            <a:ext cx="235939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buttonNumber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1522" y="3066503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62522" y="3066503"/>
            <a:ext cx="4540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baseline="1110" dirty="0">
                <a:solidFill>
                  <a:srgbClr val="FEFFFE"/>
                </a:solidFill>
                <a:latin typeface="Roboto Medium"/>
                <a:cs typeface="Roboto Medium"/>
              </a:rPr>
              <a:t>i;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43022" y="3904703"/>
            <a:ext cx="6446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&lt;p&gt;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05022" y="4325327"/>
            <a:ext cx="1406742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&lt;button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9023" y="4325327"/>
            <a:ext cx="254992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@onclick="@(e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6024" y="4325327"/>
            <a:ext cx="45408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=&gt;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7522" y="4325327"/>
            <a:ext cx="29306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baseline="1110" dirty="0">
                <a:solidFill>
                  <a:srgbClr val="F15A2A"/>
                </a:solidFill>
                <a:latin typeface="Roboto Medium"/>
                <a:cs typeface="Roboto Medium"/>
              </a:rPr>
              <a:t>ShowLocatio</a:t>
            </a:r>
            <a:r>
              <a:rPr sz="3750" spc="-4" baseline="1110" dirty="0">
                <a:solidFill>
                  <a:srgbClr val="F15A2A"/>
                </a:solidFill>
                <a:latin typeface="Roboto Medium"/>
                <a:cs typeface="Roboto Medium"/>
              </a:rPr>
              <a:t>n</a:t>
            </a:r>
            <a:r>
              <a:rPr sz="3750" spc="0" baseline="1110" dirty="0">
                <a:solidFill>
                  <a:srgbClr val="F15A2A"/>
                </a:solidFill>
                <a:latin typeface="Roboto Medium"/>
                <a:cs typeface="Roboto Medium"/>
              </a:rPr>
              <a:t>(e,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15522" y="4325327"/>
            <a:ext cx="31211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baseline="1110" dirty="0">
                <a:solidFill>
                  <a:srgbClr val="F15A2A"/>
                </a:solidFill>
                <a:latin typeface="Roboto Medium"/>
                <a:cs typeface="Roboto Medium"/>
              </a:rPr>
              <a:t>buttonNumbe</a:t>
            </a:r>
            <a:r>
              <a:rPr sz="3750" spc="-4" baseline="1110" dirty="0">
                <a:solidFill>
                  <a:srgbClr val="F15A2A"/>
                </a:solidFill>
                <a:latin typeface="Roboto Medium"/>
                <a:cs typeface="Roboto Medium"/>
              </a:rPr>
              <a:t>r</a:t>
            </a:r>
            <a:r>
              <a:rPr sz="3750" spc="0" baseline="1110" dirty="0">
                <a:solidFill>
                  <a:srgbClr val="F15A2A"/>
                </a:solidFill>
                <a:latin typeface="Roboto Medium"/>
                <a:cs typeface="Roboto Medium"/>
              </a:rPr>
              <a:t>)</a:t>
            </a: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)"&gt;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3022" y="4742903"/>
            <a:ext cx="2740211" cy="1181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6699">
              <a:lnSpc>
                <a:spcPts val="2710"/>
              </a:lnSpc>
              <a:spcBef>
                <a:spcPts val="135"/>
              </a:spcBef>
            </a:pPr>
            <a:r>
              <a:rPr sz="3750" spc="0" baseline="2221" dirty="0">
                <a:solidFill>
                  <a:srgbClr val="FEFFFE"/>
                </a:solidFill>
                <a:latin typeface="Roboto Medium"/>
                <a:cs typeface="Roboto Medium"/>
              </a:rPr>
              <a:t>Button</a:t>
            </a:r>
            <a:endParaRPr sz="2500">
              <a:latin typeface="Roboto Medium"/>
              <a:cs typeface="Roboto Medium"/>
            </a:endParaRPr>
          </a:p>
          <a:p>
            <a:pPr marL="774699" marR="47625">
              <a:lnSpc>
                <a:spcPct val="100016"/>
              </a:lnSpc>
              <a:spcBef>
                <a:spcPts val="174"/>
              </a:spcBef>
            </a:pPr>
            <a:r>
              <a:rPr sz="2500" spc="0" dirty="0">
                <a:solidFill>
                  <a:srgbClr val="FEFFFE"/>
                </a:solidFill>
                <a:latin typeface="Roboto Medium"/>
                <a:cs typeface="Roboto Medium"/>
              </a:rPr>
              <a:t>&lt;/button&gt;</a:t>
            </a:r>
            <a:endParaRPr sz="2500">
              <a:latin typeface="Roboto Medium"/>
              <a:cs typeface="Roboto Medium"/>
            </a:endParaRPr>
          </a:p>
          <a:p>
            <a:pPr marL="12700" marR="47625">
              <a:lnSpc>
                <a:spcPts val="2990"/>
              </a:lnSpc>
              <a:spcBef>
                <a:spcPts val="434"/>
              </a:spcBef>
            </a:pPr>
            <a:r>
              <a:rPr sz="2500" spc="0" dirty="0">
                <a:solidFill>
                  <a:srgbClr val="FEFFFE"/>
                </a:solidFill>
                <a:latin typeface="Roboto Medium"/>
                <a:cs typeface="Roboto Medium"/>
              </a:rPr>
              <a:t>&lt;/p&gt;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0523" y="4742903"/>
            <a:ext cx="45408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@i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22" y="6001727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6839927"/>
            <a:ext cx="102568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@code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023" y="6839927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3022" y="7678127"/>
            <a:ext cx="1406742" cy="760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0"/>
              </a:lnSpc>
              <a:spcBef>
                <a:spcPts val="135"/>
              </a:spcBef>
            </a:pPr>
            <a:r>
              <a:rPr sz="3750" spc="0" baseline="2221" dirty="0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500">
              <a:latin typeface="Roboto Medium"/>
              <a:cs typeface="Roboto Medium"/>
            </a:endParaRPr>
          </a:p>
          <a:p>
            <a:pPr marL="12700" marR="47625">
              <a:lnSpc>
                <a:spcPts val="2990"/>
              </a:lnSpc>
              <a:spcBef>
                <a:spcPts val="299"/>
              </a:spcBef>
            </a:pPr>
            <a:r>
              <a:rPr sz="25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7023" y="7678127"/>
            <a:ext cx="83514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void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9522" y="7678127"/>
            <a:ext cx="521695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baseline="1110" dirty="0">
                <a:solidFill>
                  <a:srgbClr val="F15A2A"/>
                </a:solidFill>
                <a:latin typeface="Roboto Medium"/>
                <a:cs typeface="Roboto Medium"/>
              </a:rPr>
              <a:t>ShowLocatio</a:t>
            </a:r>
            <a:r>
              <a:rPr sz="3750" spc="-4" baseline="1110" dirty="0">
                <a:solidFill>
                  <a:srgbClr val="F15A2A"/>
                </a:solidFill>
                <a:latin typeface="Roboto Medium"/>
                <a:cs typeface="Roboto Medium"/>
              </a:rPr>
              <a:t>n</a:t>
            </a:r>
            <a:r>
              <a:rPr sz="3750" spc="0" baseline="1110" dirty="0">
                <a:solidFill>
                  <a:srgbClr val="F15A2A"/>
                </a:solidFill>
                <a:latin typeface="Roboto Medium"/>
                <a:cs typeface="Roboto Medium"/>
              </a:rPr>
              <a:t>(MouseEventArgs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522" y="7678127"/>
            <a:ext cx="45408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15A2A"/>
                </a:solidFill>
                <a:latin typeface="Roboto Medium"/>
                <a:cs typeface="Roboto Medium"/>
              </a:rPr>
              <a:t>e,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5022" y="7678127"/>
            <a:ext cx="644618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15A2A"/>
                </a:solidFill>
                <a:latin typeface="Roboto Medium"/>
                <a:cs typeface="Roboto Medium"/>
              </a:rPr>
              <a:t>int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7022" y="7678127"/>
            <a:ext cx="2549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baseline="1110" dirty="0">
                <a:solidFill>
                  <a:srgbClr val="F15A2A"/>
                </a:solidFill>
                <a:latin typeface="Roboto Medium"/>
                <a:cs typeface="Roboto Medium"/>
              </a:rPr>
              <a:t>buttonNumbe</a:t>
            </a:r>
            <a:r>
              <a:rPr sz="3750" spc="-4" baseline="1110" dirty="0">
                <a:solidFill>
                  <a:srgbClr val="F15A2A"/>
                </a:solidFill>
                <a:latin typeface="Roboto Medium"/>
                <a:cs typeface="Roboto Medium"/>
              </a:rPr>
              <a:t>r</a:t>
            </a:r>
            <a:r>
              <a:rPr sz="3750" spc="0" baseline="1110" dirty="0">
                <a:solidFill>
                  <a:srgbClr val="F15A2A"/>
                </a:solidFill>
                <a:latin typeface="Roboto Medium"/>
                <a:cs typeface="Roboto Medium"/>
              </a:rPr>
              <a:t>)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3022" y="8933903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5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9354527"/>
            <a:ext cx="263556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750" spc="0" baseline="1110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5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437632" y="3495184"/>
            <a:ext cx="7412736" cy="4694791"/>
          </a:xfrm>
          <a:custGeom>
            <a:avLst/>
            <a:gdLst/>
            <a:ahLst/>
            <a:cxnLst/>
            <a:rect l="l" t="t" r="r" b="b"/>
            <a:pathLst>
              <a:path w="7412736" h="4694791">
                <a:moveTo>
                  <a:pt x="0" y="0"/>
                </a:moveTo>
                <a:lnTo>
                  <a:pt x="0" y="4694791"/>
                </a:lnTo>
                <a:lnTo>
                  <a:pt x="7412736" y="4694791"/>
                </a:lnTo>
                <a:lnTo>
                  <a:pt x="7412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0" y="6024575"/>
            <a:ext cx="3511749" cy="1912416"/>
          </a:xfrm>
          <a:custGeom>
            <a:avLst/>
            <a:gdLst/>
            <a:ahLst/>
            <a:cxnLst/>
            <a:rect l="l" t="t" r="r" b="b"/>
            <a:pathLst>
              <a:path w="3511749" h="1912416">
                <a:moveTo>
                  <a:pt x="0" y="0"/>
                </a:moveTo>
                <a:lnTo>
                  <a:pt x="0" y="1912416"/>
                </a:lnTo>
                <a:lnTo>
                  <a:pt x="3511749" y="1912416"/>
                </a:lnTo>
                <a:lnTo>
                  <a:pt x="351174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1796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21680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91566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61452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31336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01221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71106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40991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10876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80761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350645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20531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90415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60301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630185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38286" y="60688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638286" y="613878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638286" y="620866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638286" y="62785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638286" y="634843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638286" y="64183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638286" y="64882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638286" y="65580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38286" y="662797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638286" y="669786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38286" y="67677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638286" y="683763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8286" y="69075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8286" y="697740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38286" y="704728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38286" y="711717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38286" y="718705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638286" y="725694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638286" y="73268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638286" y="739670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38286" y="746659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38286" y="753647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638286" y="760636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638286" y="76762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38286" y="77461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38286" y="78160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38286" y="78859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60199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53210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46222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39233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32245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25256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182682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112796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042912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973026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903142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833256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763372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693486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623602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553717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48383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41394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34406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27417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20429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13440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064521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99463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924752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854867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784983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715097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645213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575328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505443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435558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365673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295788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225904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156018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086134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016248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946364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876478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06594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736709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666824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96939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27054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457169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387285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17399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247515" y="791952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177629" y="791952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26537" y="788456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126537" y="781468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26537" y="774479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126537" y="767491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126537" y="76050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126537" y="753514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126537" y="746526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26537" y="739537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26537" y="732549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126537" y="725560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126537" y="718572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126537" y="711583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126537" y="704595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126537" y="697606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126537" y="69061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126537" y="683629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26537" y="676641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126537" y="669652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126537" y="662664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126537" y="65567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126537" y="648687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126537" y="641698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126537" y="634710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126537" y="627721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126537" y="620733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126537" y="613744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126537" y="606756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135939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205823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275709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345593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415479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485363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555248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625133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695018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64903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834788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04672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974558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044442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114328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184212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254098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323982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393867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463752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533637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603522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673406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743291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813177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883061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952947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022831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092715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162601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232487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302371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1372256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1442141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512026" y="600711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581911" y="600711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502175" y="4291583"/>
            <a:ext cx="1368231" cy="1733669"/>
          </a:xfrm>
          <a:custGeom>
            <a:avLst/>
            <a:gdLst/>
            <a:ahLst/>
            <a:cxnLst/>
            <a:rect l="l" t="t" r="r" b="b"/>
            <a:pathLst>
              <a:path w="1368231" h="1733669">
                <a:moveTo>
                  <a:pt x="119858" y="197095"/>
                </a:moveTo>
                <a:lnTo>
                  <a:pt x="128998" y="233412"/>
                </a:lnTo>
                <a:lnTo>
                  <a:pt x="119660" y="195804"/>
                </a:lnTo>
                <a:lnTo>
                  <a:pt x="119348" y="194546"/>
                </a:lnTo>
                <a:lnTo>
                  <a:pt x="119858" y="197095"/>
                </a:lnTo>
                <a:close/>
              </a:path>
              <a:path w="1368231" h="1733669">
                <a:moveTo>
                  <a:pt x="129673" y="404635"/>
                </a:moveTo>
                <a:lnTo>
                  <a:pt x="147228" y="441869"/>
                </a:lnTo>
                <a:lnTo>
                  <a:pt x="139856" y="270687"/>
                </a:lnTo>
                <a:lnTo>
                  <a:pt x="129133" y="233959"/>
                </a:lnTo>
                <a:lnTo>
                  <a:pt x="128830" y="232837"/>
                </a:lnTo>
                <a:lnTo>
                  <a:pt x="129673" y="404635"/>
                </a:lnTo>
                <a:close/>
              </a:path>
              <a:path w="1368231" h="1733669">
                <a:moveTo>
                  <a:pt x="152569" y="308545"/>
                </a:moveTo>
                <a:lnTo>
                  <a:pt x="140041" y="271240"/>
                </a:lnTo>
                <a:lnTo>
                  <a:pt x="140197" y="271774"/>
                </a:lnTo>
                <a:lnTo>
                  <a:pt x="152366" y="308013"/>
                </a:lnTo>
                <a:lnTo>
                  <a:pt x="152745" y="309069"/>
                </a:lnTo>
                <a:lnTo>
                  <a:pt x="166519" y="345240"/>
                </a:lnTo>
                <a:lnTo>
                  <a:pt x="152569" y="308545"/>
                </a:lnTo>
                <a:close/>
              </a:path>
              <a:path w="1368231" h="1733669">
                <a:moveTo>
                  <a:pt x="198457" y="416513"/>
                </a:moveTo>
                <a:lnTo>
                  <a:pt x="181829" y="381245"/>
                </a:lnTo>
                <a:lnTo>
                  <a:pt x="182050" y="381765"/>
                </a:lnTo>
                <a:lnTo>
                  <a:pt x="198201" y="416020"/>
                </a:lnTo>
                <a:lnTo>
                  <a:pt x="198687" y="417001"/>
                </a:lnTo>
                <a:lnTo>
                  <a:pt x="216309" y="450896"/>
                </a:lnTo>
                <a:lnTo>
                  <a:pt x="198457" y="416513"/>
                </a:lnTo>
                <a:close/>
              </a:path>
              <a:path w="1368231" h="1733669">
                <a:moveTo>
                  <a:pt x="230005" y="581110"/>
                </a:moveTo>
                <a:lnTo>
                  <a:pt x="253547" y="613111"/>
                </a:lnTo>
                <a:lnTo>
                  <a:pt x="235060" y="483894"/>
                </a:lnTo>
                <a:lnTo>
                  <a:pt x="216565" y="451388"/>
                </a:lnTo>
                <a:lnTo>
                  <a:pt x="216042" y="450425"/>
                </a:lnTo>
                <a:lnTo>
                  <a:pt x="207545" y="547907"/>
                </a:lnTo>
                <a:lnTo>
                  <a:pt x="230005" y="581110"/>
                </a:lnTo>
                <a:close/>
              </a:path>
              <a:path w="1368231" h="1733669">
                <a:moveTo>
                  <a:pt x="255495" y="516792"/>
                </a:moveTo>
                <a:lnTo>
                  <a:pt x="235355" y="484369"/>
                </a:lnTo>
                <a:lnTo>
                  <a:pt x="235624" y="484841"/>
                </a:lnTo>
                <a:lnTo>
                  <a:pt x="255193" y="516346"/>
                </a:lnTo>
                <a:lnTo>
                  <a:pt x="255798" y="517279"/>
                </a:lnTo>
                <a:lnTo>
                  <a:pt x="276730" y="548182"/>
                </a:lnTo>
                <a:lnTo>
                  <a:pt x="255495" y="516792"/>
                </a:lnTo>
                <a:close/>
              </a:path>
              <a:path w="1368231" h="1733669">
                <a:moveTo>
                  <a:pt x="278116" y="643836"/>
                </a:moveTo>
                <a:lnTo>
                  <a:pt x="303654" y="673204"/>
                </a:lnTo>
                <a:lnTo>
                  <a:pt x="298542" y="577870"/>
                </a:lnTo>
                <a:lnTo>
                  <a:pt x="277026" y="548619"/>
                </a:lnTo>
                <a:lnTo>
                  <a:pt x="276374" y="547698"/>
                </a:lnTo>
                <a:lnTo>
                  <a:pt x="278116" y="643836"/>
                </a:lnTo>
                <a:close/>
              </a:path>
              <a:path w="1368231" h="1733669">
                <a:moveTo>
                  <a:pt x="322005" y="607212"/>
                </a:moveTo>
                <a:lnTo>
                  <a:pt x="298904" y="578322"/>
                </a:lnTo>
                <a:lnTo>
                  <a:pt x="299242" y="578782"/>
                </a:lnTo>
                <a:lnTo>
                  <a:pt x="321628" y="606779"/>
                </a:lnTo>
                <a:lnTo>
                  <a:pt x="322383" y="607684"/>
                </a:lnTo>
                <a:lnTo>
                  <a:pt x="345989" y="634794"/>
                </a:lnTo>
                <a:lnTo>
                  <a:pt x="322005" y="607212"/>
                </a:lnTo>
                <a:close/>
              </a:path>
              <a:path w="1368231" h="1733669">
                <a:moveTo>
                  <a:pt x="357422" y="727557"/>
                </a:moveTo>
                <a:lnTo>
                  <a:pt x="385545" y="752382"/>
                </a:lnTo>
                <a:lnTo>
                  <a:pt x="370290" y="660495"/>
                </a:lnTo>
                <a:lnTo>
                  <a:pt x="346382" y="635246"/>
                </a:lnTo>
                <a:lnTo>
                  <a:pt x="345567" y="634348"/>
                </a:lnTo>
                <a:lnTo>
                  <a:pt x="330107" y="701137"/>
                </a:lnTo>
                <a:lnTo>
                  <a:pt x="357422" y="727557"/>
                </a:lnTo>
                <a:close/>
              </a:path>
              <a:path w="1368231" h="1733669">
                <a:moveTo>
                  <a:pt x="396231" y="685585"/>
                </a:moveTo>
                <a:lnTo>
                  <a:pt x="370746" y="660936"/>
                </a:lnTo>
                <a:lnTo>
                  <a:pt x="371172" y="661386"/>
                </a:lnTo>
                <a:lnTo>
                  <a:pt x="395730" y="685143"/>
                </a:lnTo>
                <a:lnTo>
                  <a:pt x="396687" y="686026"/>
                </a:lnTo>
                <a:lnTo>
                  <a:pt x="422350" y="708641"/>
                </a:lnTo>
                <a:lnTo>
                  <a:pt x="396231" y="685585"/>
                </a:lnTo>
                <a:close/>
              </a:path>
              <a:path w="1368231" h="1733669">
                <a:moveTo>
                  <a:pt x="444009" y="796917"/>
                </a:moveTo>
                <a:lnTo>
                  <a:pt x="474248" y="816457"/>
                </a:lnTo>
                <a:lnTo>
                  <a:pt x="448482" y="729631"/>
                </a:lnTo>
                <a:lnTo>
                  <a:pt x="422856" y="709087"/>
                </a:lnTo>
                <a:lnTo>
                  <a:pt x="421817" y="708214"/>
                </a:lnTo>
                <a:lnTo>
                  <a:pt x="414425" y="775530"/>
                </a:lnTo>
                <a:lnTo>
                  <a:pt x="444009" y="796917"/>
                </a:lnTo>
                <a:close/>
              </a:path>
              <a:path w="1368231" h="1733669">
                <a:moveTo>
                  <a:pt x="476270" y="749719"/>
                </a:moveTo>
                <a:lnTo>
                  <a:pt x="449054" y="730044"/>
                </a:lnTo>
                <a:lnTo>
                  <a:pt x="449613" y="730492"/>
                </a:lnTo>
                <a:lnTo>
                  <a:pt x="475654" y="749321"/>
                </a:lnTo>
                <a:lnTo>
                  <a:pt x="476886" y="750164"/>
                </a:lnTo>
                <a:lnTo>
                  <a:pt x="503939" y="767599"/>
                </a:lnTo>
                <a:lnTo>
                  <a:pt x="476270" y="749719"/>
                </a:lnTo>
                <a:close/>
              </a:path>
              <a:path w="1368231" h="1733669">
                <a:moveTo>
                  <a:pt x="505089" y="834063"/>
                </a:moveTo>
                <a:lnTo>
                  <a:pt x="536481" y="849642"/>
                </a:lnTo>
                <a:lnTo>
                  <a:pt x="531238" y="783239"/>
                </a:lnTo>
                <a:lnTo>
                  <a:pt x="504606" y="768031"/>
                </a:lnTo>
                <a:lnTo>
                  <a:pt x="503264" y="767214"/>
                </a:lnTo>
                <a:lnTo>
                  <a:pt x="505089" y="834063"/>
                </a:lnTo>
                <a:close/>
              </a:path>
              <a:path w="1368231" h="1733669">
                <a:moveTo>
                  <a:pt x="560321" y="797673"/>
                </a:moveTo>
                <a:lnTo>
                  <a:pt x="531981" y="783608"/>
                </a:lnTo>
                <a:lnTo>
                  <a:pt x="532701" y="784019"/>
                </a:lnTo>
                <a:lnTo>
                  <a:pt x="559511" y="797331"/>
                </a:lnTo>
                <a:lnTo>
                  <a:pt x="561103" y="798061"/>
                </a:lnTo>
                <a:lnTo>
                  <a:pt x="588885" y="809728"/>
                </a:lnTo>
                <a:lnTo>
                  <a:pt x="560321" y="797673"/>
                </a:lnTo>
                <a:close/>
              </a:path>
              <a:path w="1368231" h="1733669">
                <a:moveTo>
                  <a:pt x="600699" y="874344"/>
                </a:moveTo>
                <a:lnTo>
                  <a:pt x="633411" y="883267"/>
                </a:lnTo>
                <a:lnTo>
                  <a:pt x="616682" y="819464"/>
                </a:lnTo>
                <a:lnTo>
                  <a:pt x="589741" y="810089"/>
                </a:lnTo>
                <a:lnTo>
                  <a:pt x="588013" y="809425"/>
                </a:lnTo>
                <a:lnTo>
                  <a:pt x="568370" y="863102"/>
                </a:lnTo>
                <a:lnTo>
                  <a:pt x="600699" y="874344"/>
                </a:lnTo>
                <a:close/>
              </a:path>
              <a:path w="1368231" h="1733669">
                <a:moveTo>
                  <a:pt x="646474" y="827591"/>
                </a:moveTo>
                <a:lnTo>
                  <a:pt x="617622" y="819721"/>
                </a:lnTo>
                <a:lnTo>
                  <a:pt x="618547" y="820042"/>
                </a:lnTo>
                <a:lnTo>
                  <a:pt x="645459" y="827392"/>
                </a:lnTo>
                <a:lnTo>
                  <a:pt x="647459" y="827860"/>
                </a:lnTo>
                <a:lnTo>
                  <a:pt x="675355" y="833277"/>
                </a:lnTo>
                <a:lnTo>
                  <a:pt x="646474" y="827591"/>
                </a:lnTo>
                <a:close/>
              </a:path>
              <a:path w="1368231" h="1733669">
                <a:moveTo>
                  <a:pt x="699705" y="893745"/>
                </a:moveTo>
                <a:lnTo>
                  <a:pt x="731970" y="895047"/>
                </a:lnTo>
                <a:lnTo>
                  <a:pt x="703131" y="836687"/>
                </a:lnTo>
                <a:lnTo>
                  <a:pt x="676418" y="833487"/>
                </a:lnTo>
                <a:lnTo>
                  <a:pt x="674291" y="833150"/>
                </a:lnTo>
                <a:lnTo>
                  <a:pt x="666437" y="889769"/>
                </a:lnTo>
                <a:lnTo>
                  <a:pt x="699705" y="893745"/>
                </a:lnTo>
                <a:close/>
              </a:path>
              <a:path w="1368231" h="1733669">
                <a:moveTo>
                  <a:pt x="761992" y="896258"/>
                </a:moveTo>
                <a:lnTo>
                  <a:pt x="790871" y="899710"/>
                </a:lnTo>
                <a:lnTo>
                  <a:pt x="763112" y="896303"/>
                </a:lnTo>
                <a:lnTo>
                  <a:pt x="760872" y="896124"/>
                </a:lnTo>
                <a:lnTo>
                  <a:pt x="731970" y="895047"/>
                </a:lnTo>
                <a:lnTo>
                  <a:pt x="761992" y="896258"/>
                </a:lnTo>
                <a:close/>
              </a:path>
              <a:path w="1368231" h="1733669">
                <a:moveTo>
                  <a:pt x="799807" y="843221"/>
                </a:moveTo>
                <a:lnTo>
                  <a:pt x="766538" y="839245"/>
                </a:lnTo>
                <a:lnTo>
                  <a:pt x="789825" y="899504"/>
                </a:lnTo>
                <a:lnTo>
                  <a:pt x="791954" y="899839"/>
                </a:lnTo>
                <a:lnTo>
                  <a:pt x="818784" y="905129"/>
                </a:lnTo>
                <a:lnTo>
                  <a:pt x="832832" y="849723"/>
                </a:lnTo>
                <a:lnTo>
                  <a:pt x="799807" y="843221"/>
                </a:lnTo>
                <a:close/>
              </a:path>
              <a:path w="1368231" h="1733669">
                <a:moveTo>
                  <a:pt x="848621" y="913268"/>
                </a:moveTo>
                <a:lnTo>
                  <a:pt x="877342" y="923255"/>
                </a:lnTo>
                <a:lnTo>
                  <a:pt x="849561" y="913524"/>
                </a:lnTo>
                <a:lnTo>
                  <a:pt x="847697" y="912947"/>
                </a:lnTo>
                <a:lnTo>
                  <a:pt x="820784" y="905598"/>
                </a:lnTo>
                <a:lnTo>
                  <a:pt x="819786" y="905402"/>
                </a:lnTo>
                <a:lnTo>
                  <a:pt x="848621" y="913268"/>
                </a:lnTo>
                <a:close/>
              </a:path>
              <a:path w="1368231" h="1733669">
                <a:moveTo>
                  <a:pt x="897873" y="869889"/>
                </a:moveTo>
                <a:lnTo>
                  <a:pt x="865544" y="858647"/>
                </a:lnTo>
                <a:lnTo>
                  <a:pt x="876503" y="922901"/>
                </a:lnTo>
                <a:lnTo>
                  <a:pt x="878230" y="923564"/>
                </a:lnTo>
                <a:lnTo>
                  <a:pt x="905140" y="934929"/>
                </a:lnTo>
                <a:lnTo>
                  <a:pt x="929763" y="883348"/>
                </a:lnTo>
                <a:lnTo>
                  <a:pt x="897873" y="869889"/>
                </a:lnTo>
                <a:close/>
              </a:path>
              <a:path w="1368231" h="1733669">
                <a:moveTo>
                  <a:pt x="934261" y="949382"/>
                </a:moveTo>
                <a:lnTo>
                  <a:pt x="962305" y="965391"/>
                </a:lnTo>
                <a:lnTo>
                  <a:pt x="935004" y="949751"/>
                </a:lnTo>
                <a:lnTo>
                  <a:pt x="933541" y="948971"/>
                </a:lnTo>
                <a:lnTo>
                  <a:pt x="906733" y="935659"/>
                </a:lnTo>
                <a:lnTo>
                  <a:pt x="905922" y="935317"/>
                </a:lnTo>
                <a:lnTo>
                  <a:pt x="934261" y="949382"/>
                </a:lnTo>
                <a:close/>
              </a:path>
              <a:path w="1368231" h="1733669">
                <a:moveTo>
                  <a:pt x="991995" y="916533"/>
                </a:moveTo>
                <a:lnTo>
                  <a:pt x="961153" y="898927"/>
                </a:lnTo>
                <a:lnTo>
                  <a:pt x="961637" y="964959"/>
                </a:lnTo>
                <a:lnTo>
                  <a:pt x="962980" y="965776"/>
                </a:lnTo>
                <a:lnTo>
                  <a:pt x="989357" y="982826"/>
                </a:lnTo>
                <a:lnTo>
                  <a:pt x="991995" y="916533"/>
                </a:lnTo>
                <a:close/>
              </a:path>
              <a:path w="1368231" h="1733669">
                <a:moveTo>
                  <a:pt x="1017190" y="1002946"/>
                </a:moveTo>
                <a:lnTo>
                  <a:pt x="1043893" y="1024350"/>
                </a:lnTo>
                <a:lnTo>
                  <a:pt x="1017761" y="1003359"/>
                </a:lnTo>
                <a:lnTo>
                  <a:pt x="1016631" y="1002498"/>
                </a:lnTo>
                <a:lnTo>
                  <a:pt x="990588" y="983668"/>
                </a:lnTo>
                <a:lnTo>
                  <a:pt x="989967" y="983267"/>
                </a:lnTo>
                <a:lnTo>
                  <a:pt x="1017190" y="1002946"/>
                </a:lnTo>
                <a:close/>
              </a:path>
              <a:path w="1368231" h="1733669">
                <a:moveTo>
                  <a:pt x="1051819" y="957460"/>
                </a:moveTo>
                <a:lnTo>
                  <a:pt x="1022234" y="936073"/>
                </a:lnTo>
                <a:lnTo>
                  <a:pt x="1043387" y="1023903"/>
                </a:lnTo>
                <a:lnTo>
                  <a:pt x="1044426" y="1024776"/>
                </a:lnTo>
                <a:lnTo>
                  <a:pt x="1069557" y="1046963"/>
                </a:lnTo>
                <a:lnTo>
                  <a:pt x="1080698" y="980607"/>
                </a:lnTo>
                <a:lnTo>
                  <a:pt x="1051819" y="957460"/>
                </a:lnTo>
                <a:close/>
              </a:path>
              <a:path w="1368231" h="1733669">
                <a:moveTo>
                  <a:pt x="1095483" y="1072039"/>
                </a:moveTo>
                <a:lnTo>
                  <a:pt x="1120254" y="1098196"/>
                </a:lnTo>
                <a:lnTo>
                  <a:pt x="1095954" y="1072494"/>
                </a:lnTo>
                <a:lnTo>
                  <a:pt x="1095071" y="1071604"/>
                </a:lnTo>
                <a:lnTo>
                  <a:pt x="1070513" y="1047847"/>
                </a:lnTo>
                <a:lnTo>
                  <a:pt x="1070027" y="1047419"/>
                </a:lnTo>
                <a:lnTo>
                  <a:pt x="1095483" y="1072039"/>
                </a:lnTo>
                <a:close/>
              </a:path>
              <a:path w="1368231" h="1733669">
                <a:moveTo>
                  <a:pt x="1136136" y="1031852"/>
                </a:moveTo>
                <a:lnTo>
                  <a:pt x="1108821" y="1005432"/>
                </a:lnTo>
                <a:lnTo>
                  <a:pt x="1119861" y="1097744"/>
                </a:lnTo>
                <a:lnTo>
                  <a:pt x="1120677" y="1098642"/>
                </a:lnTo>
                <a:lnTo>
                  <a:pt x="1143861" y="1125306"/>
                </a:lnTo>
                <a:lnTo>
                  <a:pt x="1162589" y="1059785"/>
                </a:lnTo>
                <a:lnTo>
                  <a:pt x="1136136" y="1031852"/>
                </a:lnTo>
                <a:close/>
              </a:path>
              <a:path w="1368231" h="1733669">
                <a:moveTo>
                  <a:pt x="1167351" y="1154682"/>
                </a:moveTo>
                <a:lnTo>
                  <a:pt x="1189523" y="1184822"/>
                </a:lnTo>
                <a:lnTo>
                  <a:pt x="1167701" y="1155120"/>
                </a:lnTo>
                <a:lnTo>
                  <a:pt x="1167001" y="1154207"/>
                </a:lnTo>
                <a:lnTo>
                  <a:pt x="1144615" y="1126210"/>
                </a:lnTo>
                <a:lnTo>
                  <a:pt x="1144226" y="1125762"/>
                </a:lnTo>
                <a:lnTo>
                  <a:pt x="1167351" y="1154682"/>
                </a:lnTo>
                <a:close/>
              </a:path>
              <a:path w="1368231" h="1733669">
                <a:moveTo>
                  <a:pt x="1212696" y="1119879"/>
                </a:moveTo>
                <a:lnTo>
                  <a:pt x="1188128" y="1089154"/>
                </a:lnTo>
                <a:lnTo>
                  <a:pt x="1189217" y="1184370"/>
                </a:lnTo>
                <a:lnTo>
                  <a:pt x="1189869" y="1185292"/>
                </a:lnTo>
                <a:lnTo>
                  <a:pt x="1210445" y="1215711"/>
                </a:lnTo>
                <a:lnTo>
                  <a:pt x="1212696" y="1119879"/>
                </a:lnTo>
                <a:close/>
              </a:path>
              <a:path w="1368231" h="1733669">
                <a:moveTo>
                  <a:pt x="1230880" y="1248606"/>
                </a:moveTo>
                <a:lnTo>
                  <a:pt x="1249934" y="1282095"/>
                </a:lnTo>
                <a:lnTo>
                  <a:pt x="1231183" y="1249095"/>
                </a:lnTo>
                <a:lnTo>
                  <a:pt x="1230619" y="1248149"/>
                </a:lnTo>
                <a:lnTo>
                  <a:pt x="1211050" y="1216644"/>
                </a:lnTo>
                <a:lnTo>
                  <a:pt x="1210748" y="1216198"/>
                </a:lnTo>
                <a:lnTo>
                  <a:pt x="1230880" y="1248606"/>
                </a:lnTo>
                <a:close/>
              </a:path>
              <a:path w="1368231" h="1733669">
                <a:moveTo>
                  <a:pt x="1258698" y="1185083"/>
                </a:moveTo>
                <a:lnTo>
                  <a:pt x="1236238" y="1151881"/>
                </a:lnTo>
                <a:lnTo>
                  <a:pt x="1249678" y="1281602"/>
                </a:lnTo>
                <a:lnTo>
                  <a:pt x="1250201" y="1282565"/>
                </a:lnTo>
                <a:lnTo>
                  <a:pt x="1267556" y="1315989"/>
                </a:lnTo>
                <a:lnTo>
                  <a:pt x="1280020" y="1219408"/>
                </a:lnTo>
                <a:lnTo>
                  <a:pt x="1258698" y="1185083"/>
                </a:lnTo>
                <a:close/>
              </a:path>
              <a:path w="1368231" h="1733669">
                <a:moveTo>
                  <a:pt x="1284397" y="1351705"/>
                </a:moveTo>
                <a:lnTo>
                  <a:pt x="1299730" y="1387761"/>
                </a:lnTo>
                <a:lnTo>
                  <a:pt x="1284644" y="1352228"/>
                </a:lnTo>
                <a:lnTo>
                  <a:pt x="1284193" y="1351225"/>
                </a:lnTo>
                <a:lnTo>
                  <a:pt x="1268042" y="1316970"/>
                </a:lnTo>
                <a:lnTo>
                  <a:pt x="1267786" y="1316478"/>
                </a:lnTo>
                <a:lnTo>
                  <a:pt x="1284397" y="1351705"/>
                </a:lnTo>
                <a:close/>
              </a:path>
              <a:path w="1368231" h="1733669">
                <a:moveTo>
                  <a:pt x="1300145" y="1254780"/>
                </a:moveTo>
                <a:lnTo>
                  <a:pt x="1299528" y="1387229"/>
                </a:lnTo>
                <a:lnTo>
                  <a:pt x="1299942" y="1388259"/>
                </a:lnTo>
                <a:lnTo>
                  <a:pt x="1313498" y="1423921"/>
                </a:lnTo>
                <a:lnTo>
                  <a:pt x="1319015" y="1291120"/>
                </a:lnTo>
                <a:lnTo>
                  <a:pt x="1300145" y="1254780"/>
                </a:lnTo>
                <a:close/>
              </a:path>
              <a:path w="1368231" h="1733669">
                <a:moveTo>
                  <a:pt x="1326204" y="1461759"/>
                </a:moveTo>
                <a:lnTo>
                  <a:pt x="1337248" y="1499585"/>
                </a:lnTo>
                <a:lnTo>
                  <a:pt x="1326388" y="1462303"/>
                </a:lnTo>
                <a:lnTo>
                  <a:pt x="1326046" y="1461215"/>
                </a:lnTo>
                <a:lnTo>
                  <a:pt x="1313877" y="1424978"/>
                </a:lnTo>
                <a:lnTo>
                  <a:pt x="1313674" y="1424444"/>
                </a:lnTo>
                <a:lnTo>
                  <a:pt x="1326204" y="1461759"/>
                </a:lnTo>
                <a:close/>
              </a:path>
              <a:path w="1368231" h="1733669">
                <a:moveTo>
                  <a:pt x="1352751" y="1366405"/>
                </a:moveTo>
                <a:lnTo>
                  <a:pt x="1336570" y="1328353"/>
                </a:lnTo>
                <a:lnTo>
                  <a:pt x="1337110" y="1499030"/>
                </a:lnTo>
                <a:lnTo>
                  <a:pt x="1337414" y="1500153"/>
                </a:lnTo>
                <a:lnTo>
                  <a:pt x="1346634" y="1537285"/>
                </a:lnTo>
                <a:lnTo>
                  <a:pt x="1352751" y="1366405"/>
                </a:lnTo>
                <a:close/>
              </a:path>
              <a:path w="1368231" h="1733669">
                <a:moveTo>
                  <a:pt x="1354656" y="1576504"/>
                </a:moveTo>
                <a:lnTo>
                  <a:pt x="1360898" y="1615403"/>
                </a:lnTo>
                <a:lnTo>
                  <a:pt x="1354777" y="1577096"/>
                </a:lnTo>
                <a:lnTo>
                  <a:pt x="1354559" y="1575897"/>
                </a:lnTo>
                <a:lnTo>
                  <a:pt x="1346897" y="1538444"/>
                </a:lnTo>
                <a:lnTo>
                  <a:pt x="1346751" y="1537857"/>
                </a:lnTo>
                <a:lnTo>
                  <a:pt x="1354656" y="1576504"/>
                </a:lnTo>
                <a:close/>
              </a:path>
              <a:path w="1368231" h="1733669">
                <a:moveTo>
                  <a:pt x="1367497" y="1405196"/>
                </a:moveTo>
                <a:lnTo>
                  <a:pt x="1360826" y="1614784"/>
                </a:lnTo>
                <a:lnTo>
                  <a:pt x="1360998" y="1616025"/>
                </a:lnTo>
                <a:lnTo>
                  <a:pt x="1365382" y="1653867"/>
                </a:lnTo>
                <a:lnTo>
                  <a:pt x="1367497" y="1405196"/>
                </a:lnTo>
                <a:close/>
              </a:path>
              <a:path w="1368231" h="1733669">
                <a:moveTo>
                  <a:pt x="1368185" y="1693732"/>
                </a:moveTo>
                <a:lnTo>
                  <a:pt x="1368231" y="1694392"/>
                </a:lnTo>
                <a:lnTo>
                  <a:pt x="1368169" y="1693064"/>
                </a:lnTo>
                <a:lnTo>
                  <a:pt x="1365501" y="1655150"/>
                </a:lnTo>
                <a:lnTo>
                  <a:pt x="1365427" y="1654508"/>
                </a:lnTo>
                <a:lnTo>
                  <a:pt x="1368185" y="1693732"/>
                </a:lnTo>
                <a:close/>
              </a:path>
              <a:path w="1368231" h="1733669">
                <a:moveTo>
                  <a:pt x="186223" y="513582"/>
                </a:moveTo>
                <a:lnTo>
                  <a:pt x="181601" y="380761"/>
                </a:lnTo>
                <a:lnTo>
                  <a:pt x="166716" y="345760"/>
                </a:lnTo>
                <a:lnTo>
                  <a:pt x="166302" y="344731"/>
                </a:lnTo>
                <a:lnTo>
                  <a:pt x="166098" y="478210"/>
                </a:lnTo>
                <a:lnTo>
                  <a:pt x="186223" y="513582"/>
                </a:lnTo>
                <a:close/>
              </a:path>
              <a:path w="1368231" h="1733669">
                <a:moveTo>
                  <a:pt x="705371" y="836866"/>
                </a:moveTo>
                <a:lnTo>
                  <a:pt x="734274" y="837943"/>
                </a:lnTo>
                <a:lnTo>
                  <a:pt x="704252" y="836732"/>
                </a:lnTo>
                <a:lnTo>
                  <a:pt x="705371" y="836866"/>
                </a:lnTo>
                <a:close/>
              </a:path>
              <a:path w="1368231" h="1733669">
                <a:moveTo>
                  <a:pt x="68544" y="0"/>
                </a:moveTo>
                <a:lnTo>
                  <a:pt x="54274" y="146526"/>
                </a:lnTo>
                <a:lnTo>
                  <a:pt x="110763" y="137853"/>
                </a:lnTo>
                <a:lnTo>
                  <a:pt x="170628" y="162242"/>
                </a:lnTo>
                <a:lnTo>
                  <a:pt x="68544" y="0"/>
                </a:lnTo>
                <a:close/>
              </a:path>
              <a:path w="1368231" h="1733669">
                <a:moveTo>
                  <a:pt x="1368185" y="1693732"/>
                </a:moveTo>
                <a:lnTo>
                  <a:pt x="1369132" y="1733669"/>
                </a:lnTo>
                <a:lnTo>
                  <a:pt x="1426267" y="1732313"/>
                </a:lnTo>
                <a:lnTo>
                  <a:pt x="1425287" y="1691045"/>
                </a:lnTo>
                <a:lnTo>
                  <a:pt x="1422346" y="1649215"/>
                </a:lnTo>
                <a:lnTo>
                  <a:pt x="1417525" y="1607587"/>
                </a:lnTo>
                <a:lnTo>
                  <a:pt x="1410889" y="1566240"/>
                </a:lnTo>
                <a:lnTo>
                  <a:pt x="1402506" y="1525250"/>
                </a:lnTo>
                <a:lnTo>
                  <a:pt x="1392436" y="1484694"/>
                </a:lnTo>
                <a:lnTo>
                  <a:pt x="1380746" y="1444651"/>
                </a:lnTo>
                <a:lnTo>
                  <a:pt x="1367497" y="1405196"/>
                </a:lnTo>
                <a:lnTo>
                  <a:pt x="1365382" y="1653867"/>
                </a:lnTo>
                <a:lnTo>
                  <a:pt x="1360998" y="1616025"/>
                </a:lnTo>
                <a:lnTo>
                  <a:pt x="1360826" y="1614784"/>
                </a:lnTo>
                <a:lnTo>
                  <a:pt x="1367497" y="1405196"/>
                </a:lnTo>
                <a:lnTo>
                  <a:pt x="1352751" y="1366405"/>
                </a:lnTo>
                <a:lnTo>
                  <a:pt x="1346634" y="1537285"/>
                </a:lnTo>
                <a:lnTo>
                  <a:pt x="1337414" y="1500153"/>
                </a:lnTo>
                <a:lnTo>
                  <a:pt x="1337110" y="1499030"/>
                </a:lnTo>
                <a:lnTo>
                  <a:pt x="1336570" y="1328353"/>
                </a:lnTo>
                <a:lnTo>
                  <a:pt x="1319015" y="1291120"/>
                </a:lnTo>
                <a:lnTo>
                  <a:pt x="1313498" y="1423921"/>
                </a:lnTo>
                <a:lnTo>
                  <a:pt x="1299942" y="1388259"/>
                </a:lnTo>
                <a:lnTo>
                  <a:pt x="1299528" y="1387229"/>
                </a:lnTo>
                <a:lnTo>
                  <a:pt x="1300145" y="1254780"/>
                </a:lnTo>
                <a:lnTo>
                  <a:pt x="1280020" y="1219408"/>
                </a:lnTo>
                <a:lnTo>
                  <a:pt x="1267556" y="1315989"/>
                </a:lnTo>
                <a:lnTo>
                  <a:pt x="1250201" y="1282565"/>
                </a:lnTo>
                <a:lnTo>
                  <a:pt x="1249678" y="1281602"/>
                </a:lnTo>
                <a:lnTo>
                  <a:pt x="1236238" y="1151881"/>
                </a:lnTo>
                <a:lnTo>
                  <a:pt x="1212696" y="1119879"/>
                </a:lnTo>
                <a:lnTo>
                  <a:pt x="1210445" y="1215711"/>
                </a:lnTo>
                <a:lnTo>
                  <a:pt x="1189869" y="1185292"/>
                </a:lnTo>
                <a:lnTo>
                  <a:pt x="1189217" y="1184370"/>
                </a:lnTo>
                <a:lnTo>
                  <a:pt x="1188128" y="1089154"/>
                </a:lnTo>
                <a:lnTo>
                  <a:pt x="1162589" y="1059785"/>
                </a:lnTo>
                <a:lnTo>
                  <a:pt x="1143861" y="1125306"/>
                </a:lnTo>
                <a:lnTo>
                  <a:pt x="1120677" y="1098642"/>
                </a:lnTo>
                <a:lnTo>
                  <a:pt x="1119861" y="1097744"/>
                </a:lnTo>
                <a:lnTo>
                  <a:pt x="1108821" y="1005432"/>
                </a:lnTo>
                <a:lnTo>
                  <a:pt x="1080698" y="980607"/>
                </a:lnTo>
                <a:lnTo>
                  <a:pt x="1069557" y="1046963"/>
                </a:lnTo>
                <a:lnTo>
                  <a:pt x="1044426" y="1024776"/>
                </a:lnTo>
                <a:lnTo>
                  <a:pt x="1043387" y="1023903"/>
                </a:lnTo>
                <a:lnTo>
                  <a:pt x="1022234" y="936073"/>
                </a:lnTo>
                <a:lnTo>
                  <a:pt x="991995" y="916533"/>
                </a:lnTo>
                <a:lnTo>
                  <a:pt x="989357" y="982826"/>
                </a:lnTo>
                <a:lnTo>
                  <a:pt x="962980" y="965776"/>
                </a:lnTo>
                <a:lnTo>
                  <a:pt x="961637" y="964959"/>
                </a:lnTo>
                <a:lnTo>
                  <a:pt x="961153" y="898927"/>
                </a:lnTo>
                <a:lnTo>
                  <a:pt x="929763" y="883348"/>
                </a:lnTo>
                <a:lnTo>
                  <a:pt x="905140" y="934929"/>
                </a:lnTo>
                <a:lnTo>
                  <a:pt x="878230" y="923564"/>
                </a:lnTo>
                <a:lnTo>
                  <a:pt x="876503" y="922901"/>
                </a:lnTo>
                <a:lnTo>
                  <a:pt x="865544" y="858647"/>
                </a:lnTo>
                <a:lnTo>
                  <a:pt x="832832" y="849723"/>
                </a:lnTo>
                <a:lnTo>
                  <a:pt x="818784" y="905129"/>
                </a:lnTo>
                <a:lnTo>
                  <a:pt x="791954" y="899839"/>
                </a:lnTo>
                <a:lnTo>
                  <a:pt x="789825" y="899504"/>
                </a:lnTo>
                <a:lnTo>
                  <a:pt x="766538" y="839245"/>
                </a:lnTo>
                <a:lnTo>
                  <a:pt x="734274" y="837943"/>
                </a:lnTo>
                <a:lnTo>
                  <a:pt x="705371" y="836866"/>
                </a:lnTo>
                <a:lnTo>
                  <a:pt x="704252" y="836732"/>
                </a:lnTo>
                <a:lnTo>
                  <a:pt x="675355" y="833277"/>
                </a:lnTo>
                <a:lnTo>
                  <a:pt x="647459" y="827860"/>
                </a:lnTo>
                <a:lnTo>
                  <a:pt x="618547" y="820042"/>
                </a:lnTo>
                <a:lnTo>
                  <a:pt x="617622" y="819721"/>
                </a:lnTo>
                <a:lnTo>
                  <a:pt x="588885" y="809728"/>
                </a:lnTo>
                <a:lnTo>
                  <a:pt x="561103" y="798061"/>
                </a:lnTo>
                <a:lnTo>
                  <a:pt x="532701" y="784019"/>
                </a:lnTo>
                <a:lnTo>
                  <a:pt x="503939" y="767599"/>
                </a:lnTo>
                <a:lnTo>
                  <a:pt x="476886" y="750164"/>
                </a:lnTo>
                <a:lnTo>
                  <a:pt x="449613" y="730492"/>
                </a:lnTo>
                <a:lnTo>
                  <a:pt x="449054" y="730044"/>
                </a:lnTo>
                <a:lnTo>
                  <a:pt x="422350" y="708641"/>
                </a:lnTo>
                <a:lnTo>
                  <a:pt x="396687" y="686026"/>
                </a:lnTo>
                <a:lnTo>
                  <a:pt x="371172" y="661386"/>
                </a:lnTo>
                <a:lnTo>
                  <a:pt x="345989" y="634794"/>
                </a:lnTo>
                <a:lnTo>
                  <a:pt x="322383" y="607684"/>
                </a:lnTo>
                <a:lnTo>
                  <a:pt x="299242" y="578782"/>
                </a:lnTo>
                <a:lnTo>
                  <a:pt x="276730" y="548182"/>
                </a:lnTo>
                <a:lnTo>
                  <a:pt x="255798" y="517279"/>
                </a:lnTo>
                <a:lnTo>
                  <a:pt x="235624" y="484841"/>
                </a:lnTo>
                <a:lnTo>
                  <a:pt x="235355" y="484369"/>
                </a:lnTo>
                <a:lnTo>
                  <a:pt x="216309" y="450896"/>
                </a:lnTo>
                <a:lnTo>
                  <a:pt x="198687" y="417001"/>
                </a:lnTo>
                <a:lnTo>
                  <a:pt x="198201" y="416020"/>
                </a:lnTo>
                <a:lnTo>
                  <a:pt x="182050" y="381765"/>
                </a:lnTo>
                <a:lnTo>
                  <a:pt x="181829" y="381245"/>
                </a:lnTo>
                <a:lnTo>
                  <a:pt x="166519" y="345240"/>
                </a:lnTo>
                <a:lnTo>
                  <a:pt x="152745" y="309069"/>
                </a:lnTo>
                <a:lnTo>
                  <a:pt x="140197" y="271774"/>
                </a:lnTo>
                <a:lnTo>
                  <a:pt x="128998" y="233412"/>
                </a:lnTo>
                <a:lnTo>
                  <a:pt x="119858" y="197095"/>
                </a:lnTo>
                <a:lnTo>
                  <a:pt x="119348" y="194546"/>
                </a:lnTo>
                <a:lnTo>
                  <a:pt x="119660" y="195804"/>
                </a:lnTo>
                <a:lnTo>
                  <a:pt x="115341" y="167675"/>
                </a:lnTo>
                <a:lnTo>
                  <a:pt x="170628" y="162242"/>
                </a:lnTo>
                <a:lnTo>
                  <a:pt x="110763" y="137853"/>
                </a:lnTo>
                <a:lnTo>
                  <a:pt x="54274" y="146526"/>
                </a:lnTo>
                <a:lnTo>
                  <a:pt x="68544" y="0"/>
                </a:lnTo>
                <a:lnTo>
                  <a:pt x="0" y="179011"/>
                </a:lnTo>
                <a:lnTo>
                  <a:pt x="58381" y="173273"/>
                </a:lnTo>
                <a:lnTo>
                  <a:pt x="63568" y="207054"/>
                </a:lnTo>
                <a:lnTo>
                  <a:pt x="73807" y="248295"/>
                </a:lnTo>
                <a:lnTo>
                  <a:pt x="85497" y="288339"/>
                </a:lnTo>
                <a:lnTo>
                  <a:pt x="98747" y="327794"/>
                </a:lnTo>
                <a:lnTo>
                  <a:pt x="113492" y="366585"/>
                </a:lnTo>
                <a:lnTo>
                  <a:pt x="129673" y="404635"/>
                </a:lnTo>
                <a:lnTo>
                  <a:pt x="128830" y="232837"/>
                </a:lnTo>
                <a:lnTo>
                  <a:pt x="129133" y="233959"/>
                </a:lnTo>
                <a:lnTo>
                  <a:pt x="139856" y="270687"/>
                </a:lnTo>
                <a:lnTo>
                  <a:pt x="147228" y="441869"/>
                </a:lnTo>
                <a:lnTo>
                  <a:pt x="166098" y="478210"/>
                </a:lnTo>
                <a:lnTo>
                  <a:pt x="166302" y="344731"/>
                </a:lnTo>
                <a:lnTo>
                  <a:pt x="166716" y="345760"/>
                </a:lnTo>
                <a:lnTo>
                  <a:pt x="181601" y="380761"/>
                </a:lnTo>
                <a:lnTo>
                  <a:pt x="186223" y="513582"/>
                </a:lnTo>
                <a:lnTo>
                  <a:pt x="207545" y="547907"/>
                </a:lnTo>
                <a:lnTo>
                  <a:pt x="216042" y="450425"/>
                </a:lnTo>
                <a:lnTo>
                  <a:pt x="216565" y="451388"/>
                </a:lnTo>
                <a:lnTo>
                  <a:pt x="235060" y="483894"/>
                </a:lnTo>
                <a:lnTo>
                  <a:pt x="253547" y="613111"/>
                </a:lnTo>
                <a:lnTo>
                  <a:pt x="278116" y="643836"/>
                </a:lnTo>
                <a:lnTo>
                  <a:pt x="276374" y="547698"/>
                </a:lnTo>
                <a:lnTo>
                  <a:pt x="277026" y="548619"/>
                </a:lnTo>
                <a:lnTo>
                  <a:pt x="298542" y="577870"/>
                </a:lnTo>
                <a:lnTo>
                  <a:pt x="303654" y="673204"/>
                </a:lnTo>
                <a:lnTo>
                  <a:pt x="330107" y="701137"/>
                </a:lnTo>
                <a:lnTo>
                  <a:pt x="345567" y="634348"/>
                </a:lnTo>
                <a:lnTo>
                  <a:pt x="346382" y="635246"/>
                </a:lnTo>
                <a:lnTo>
                  <a:pt x="370290" y="660495"/>
                </a:lnTo>
                <a:lnTo>
                  <a:pt x="385545" y="752382"/>
                </a:lnTo>
                <a:lnTo>
                  <a:pt x="414425" y="775530"/>
                </a:lnTo>
                <a:lnTo>
                  <a:pt x="421817" y="708214"/>
                </a:lnTo>
                <a:lnTo>
                  <a:pt x="422856" y="709087"/>
                </a:lnTo>
                <a:lnTo>
                  <a:pt x="448482" y="729631"/>
                </a:lnTo>
                <a:lnTo>
                  <a:pt x="474248" y="816457"/>
                </a:lnTo>
                <a:lnTo>
                  <a:pt x="505089" y="834063"/>
                </a:lnTo>
                <a:lnTo>
                  <a:pt x="503264" y="767214"/>
                </a:lnTo>
                <a:lnTo>
                  <a:pt x="504606" y="768031"/>
                </a:lnTo>
                <a:lnTo>
                  <a:pt x="531238" y="783239"/>
                </a:lnTo>
                <a:lnTo>
                  <a:pt x="536481" y="849642"/>
                </a:lnTo>
                <a:lnTo>
                  <a:pt x="568370" y="863102"/>
                </a:lnTo>
                <a:lnTo>
                  <a:pt x="588013" y="809425"/>
                </a:lnTo>
                <a:lnTo>
                  <a:pt x="589741" y="810089"/>
                </a:lnTo>
                <a:lnTo>
                  <a:pt x="616682" y="819464"/>
                </a:lnTo>
                <a:lnTo>
                  <a:pt x="633411" y="883267"/>
                </a:lnTo>
                <a:lnTo>
                  <a:pt x="666437" y="889769"/>
                </a:lnTo>
                <a:lnTo>
                  <a:pt x="674291" y="833150"/>
                </a:lnTo>
                <a:lnTo>
                  <a:pt x="676418" y="833487"/>
                </a:lnTo>
                <a:lnTo>
                  <a:pt x="703131" y="836687"/>
                </a:lnTo>
                <a:lnTo>
                  <a:pt x="731970" y="895047"/>
                </a:lnTo>
                <a:lnTo>
                  <a:pt x="760872" y="896124"/>
                </a:lnTo>
                <a:lnTo>
                  <a:pt x="790871" y="899710"/>
                </a:lnTo>
                <a:lnTo>
                  <a:pt x="819786" y="905402"/>
                </a:lnTo>
                <a:lnTo>
                  <a:pt x="847697" y="912947"/>
                </a:lnTo>
                <a:lnTo>
                  <a:pt x="877342" y="923255"/>
                </a:lnTo>
                <a:lnTo>
                  <a:pt x="905922" y="935317"/>
                </a:lnTo>
                <a:lnTo>
                  <a:pt x="906733" y="935659"/>
                </a:lnTo>
                <a:lnTo>
                  <a:pt x="933541" y="948971"/>
                </a:lnTo>
                <a:lnTo>
                  <a:pt x="962305" y="965391"/>
                </a:lnTo>
                <a:lnTo>
                  <a:pt x="989967" y="983267"/>
                </a:lnTo>
                <a:lnTo>
                  <a:pt x="1016631" y="1002498"/>
                </a:lnTo>
                <a:lnTo>
                  <a:pt x="1043893" y="1024350"/>
                </a:lnTo>
                <a:lnTo>
                  <a:pt x="1070027" y="1047419"/>
                </a:lnTo>
                <a:lnTo>
                  <a:pt x="1095071" y="1071604"/>
                </a:lnTo>
                <a:lnTo>
                  <a:pt x="1120254" y="1098196"/>
                </a:lnTo>
                <a:lnTo>
                  <a:pt x="1144226" y="1125762"/>
                </a:lnTo>
                <a:lnTo>
                  <a:pt x="1167001" y="1154207"/>
                </a:lnTo>
                <a:lnTo>
                  <a:pt x="1189523" y="1184822"/>
                </a:lnTo>
                <a:lnTo>
                  <a:pt x="1210748" y="1216198"/>
                </a:lnTo>
                <a:lnTo>
                  <a:pt x="1230619" y="1248149"/>
                </a:lnTo>
                <a:lnTo>
                  <a:pt x="1249934" y="1282095"/>
                </a:lnTo>
                <a:lnTo>
                  <a:pt x="1267786" y="1316478"/>
                </a:lnTo>
                <a:lnTo>
                  <a:pt x="1268042" y="1316970"/>
                </a:lnTo>
                <a:lnTo>
                  <a:pt x="1284193" y="1351225"/>
                </a:lnTo>
                <a:lnTo>
                  <a:pt x="1284644" y="1352228"/>
                </a:lnTo>
                <a:lnTo>
                  <a:pt x="1299730" y="1387761"/>
                </a:lnTo>
                <a:lnTo>
                  <a:pt x="1313674" y="1424444"/>
                </a:lnTo>
                <a:lnTo>
                  <a:pt x="1313877" y="1424978"/>
                </a:lnTo>
                <a:lnTo>
                  <a:pt x="1326046" y="1461215"/>
                </a:lnTo>
                <a:lnTo>
                  <a:pt x="1337248" y="1499585"/>
                </a:lnTo>
                <a:lnTo>
                  <a:pt x="1346751" y="1537857"/>
                </a:lnTo>
                <a:lnTo>
                  <a:pt x="1354559" y="1575897"/>
                </a:lnTo>
                <a:lnTo>
                  <a:pt x="1360898" y="1615403"/>
                </a:lnTo>
                <a:lnTo>
                  <a:pt x="1365427" y="1654508"/>
                </a:lnTo>
                <a:lnTo>
                  <a:pt x="1368169" y="1693064"/>
                </a:lnTo>
                <a:lnTo>
                  <a:pt x="1368231" y="1694392"/>
                </a:lnTo>
                <a:lnTo>
                  <a:pt x="1368185" y="169373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229570" y="4290834"/>
            <a:ext cx="1217570" cy="1333408"/>
          </a:xfrm>
          <a:custGeom>
            <a:avLst/>
            <a:gdLst/>
            <a:ahLst/>
            <a:cxnLst/>
            <a:rect l="l" t="t" r="r" b="b"/>
            <a:pathLst>
              <a:path w="1217570" h="1333408">
                <a:moveTo>
                  <a:pt x="1133736" y="177793"/>
                </a:moveTo>
                <a:lnTo>
                  <a:pt x="1124474" y="206549"/>
                </a:lnTo>
                <a:lnTo>
                  <a:pt x="1124284" y="207139"/>
                </a:lnTo>
                <a:lnTo>
                  <a:pt x="1114196" y="234364"/>
                </a:lnTo>
                <a:lnTo>
                  <a:pt x="1102247" y="262851"/>
                </a:lnTo>
                <a:lnTo>
                  <a:pt x="1089933" y="289224"/>
                </a:lnTo>
                <a:lnTo>
                  <a:pt x="1061039" y="342313"/>
                </a:lnTo>
                <a:lnTo>
                  <a:pt x="1060406" y="343278"/>
                </a:lnTo>
                <a:lnTo>
                  <a:pt x="1027466" y="393480"/>
                </a:lnTo>
                <a:lnTo>
                  <a:pt x="991763" y="439503"/>
                </a:lnTo>
                <a:lnTo>
                  <a:pt x="951805" y="483024"/>
                </a:lnTo>
                <a:lnTo>
                  <a:pt x="930544" y="503371"/>
                </a:lnTo>
                <a:lnTo>
                  <a:pt x="909589" y="521780"/>
                </a:lnTo>
                <a:lnTo>
                  <a:pt x="887629" y="539388"/>
                </a:lnTo>
                <a:lnTo>
                  <a:pt x="887084" y="539784"/>
                </a:lnTo>
                <a:lnTo>
                  <a:pt x="864597" y="556118"/>
                </a:lnTo>
                <a:lnTo>
                  <a:pt x="842299" y="570771"/>
                </a:lnTo>
                <a:lnTo>
                  <a:pt x="819044" y="584436"/>
                </a:lnTo>
                <a:lnTo>
                  <a:pt x="794765" y="596997"/>
                </a:lnTo>
                <a:lnTo>
                  <a:pt x="771649" y="607447"/>
                </a:lnTo>
                <a:lnTo>
                  <a:pt x="747621" y="616692"/>
                </a:lnTo>
                <a:lnTo>
                  <a:pt x="722573" y="624586"/>
                </a:lnTo>
                <a:lnTo>
                  <a:pt x="699169" y="630436"/>
                </a:lnTo>
                <a:lnTo>
                  <a:pt x="674842" y="634846"/>
                </a:lnTo>
                <a:lnTo>
                  <a:pt x="649487" y="637593"/>
                </a:lnTo>
                <a:lnTo>
                  <a:pt x="624081" y="638521"/>
                </a:lnTo>
                <a:lnTo>
                  <a:pt x="601780" y="696452"/>
                </a:lnTo>
                <a:lnTo>
                  <a:pt x="599746" y="696600"/>
                </a:lnTo>
                <a:lnTo>
                  <a:pt x="596638" y="639525"/>
                </a:lnTo>
                <a:lnTo>
                  <a:pt x="568276" y="642598"/>
                </a:lnTo>
                <a:lnTo>
                  <a:pt x="551082" y="703718"/>
                </a:lnTo>
                <a:lnTo>
                  <a:pt x="528537" y="709297"/>
                </a:lnTo>
                <a:lnTo>
                  <a:pt x="526807" y="709783"/>
                </a:lnTo>
                <a:lnTo>
                  <a:pt x="512217" y="654519"/>
                </a:lnTo>
                <a:lnTo>
                  <a:pt x="484634" y="663213"/>
                </a:lnTo>
                <a:lnTo>
                  <a:pt x="478602" y="726709"/>
                </a:lnTo>
                <a:lnTo>
                  <a:pt x="456184" y="736798"/>
                </a:lnTo>
                <a:lnTo>
                  <a:pt x="454775" y="737477"/>
                </a:lnTo>
                <a:lnTo>
                  <a:pt x="457418" y="673624"/>
                </a:lnTo>
                <a:lnTo>
                  <a:pt x="430617" y="685679"/>
                </a:lnTo>
                <a:lnTo>
                  <a:pt x="407951" y="763385"/>
                </a:lnTo>
                <a:lnTo>
                  <a:pt x="386205" y="777636"/>
                </a:lnTo>
                <a:lnTo>
                  <a:pt x="385070" y="778419"/>
                </a:lnTo>
                <a:lnTo>
                  <a:pt x="378451" y="714432"/>
                </a:lnTo>
                <a:lnTo>
                  <a:pt x="353174" y="730994"/>
                </a:lnTo>
                <a:lnTo>
                  <a:pt x="340662" y="812375"/>
                </a:lnTo>
                <a:lnTo>
                  <a:pt x="320172" y="830339"/>
                </a:lnTo>
                <a:lnTo>
                  <a:pt x="319251" y="831183"/>
                </a:lnTo>
                <a:lnTo>
                  <a:pt x="304458" y="768151"/>
                </a:lnTo>
                <a:lnTo>
                  <a:pt x="281108" y="788620"/>
                </a:lnTo>
                <a:lnTo>
                  <a:pt x="258488" y="894652"/>
                </a:lnTo>
                <a:lnTo>
                  <a:pt x="223422" y="939704"/>
                </a:lnTo>
                <a:lnTo>
                  <a:pt x="222079" y="941580"/>
                </a:lnTo>
                <a:lnTo>
                  <a:pt x="215632" y="856825"/>
                </a:lnTo>
                <a:lnTo>
                  <a:pt x="176273" y="907387"/>
                </a:lnTo>
                <a:lnTo>
                  <a:pt x="160318" y="1044931"/>
                </a:lnTo>
                <a:lnTo>
                  <a:pt x="148230" y="1070763"/>
                </a:lnTo>
                <a:lnTo>
                  <a:pt x="147747" y="1071849"/>
                </a:lnTo>
                <a:lnTo>
                  <a:pt x="140797" y="961456"/>
                </a:lnTo>
                <a:lnTo>
                  <a:pt x="136499" y="1098668"/>
                </a:lnTo>
                <a:lnTo>
                  <a:pt x="148003" y="1071303"/>
                </a:lnTo>
                <a:lnTo>
                  <a:pt x="160735" y="1044167"/>
                </a:lnTo>
                <a:lnTo>
                  <a:pt x="161109" y="1043371"/>
                </a:lnTo>
                <a:lnTo>
                  <a:pt x="189212" y="991842"/>
                </a:lnTo>
                <a:lnTo>
                  <a:pt x="222790" y="940668"/>
                </a:lnTo>
                <a:lnTo>
                  <a:pt x="259281" y="893790"/>
                </a:lnTo>
                <a:lnTo>
                  <a:pt x="298446" y="851132"/>
                </a:lnTo>
                <a:lnTo>
                  <a:pt x="319722" y="830770"/>
                </a:lnTo>
                <a:lnTo>
                  <a:pt x="341163" y="811974"/>
                </a:lnTo>
                <a:lnTo>
                  <a:pt x="362621" y="794768"/>
                </a:lnTo>
                <a:lnTo>
                  <a:pt x="385648" y="778041"/>
                </a:lnTo>
                <a:lnTo>
                  <a:pt x="408572" y="763021"/>
                </a:lnTo>
                <a:lnTo>
                  <a:pt x="431206" y="749720"/>
                </a:lnTo>
                <a:lnTo>
                  <a:pt x="455503" y="737150"/>
                </a:lnTo>
                <a:lnTo>
                  <a:pt x="479370" y="726415"/>
                </a:lnTo>
                <a:lnTo>
                  <a:pt x="480114" y="726080"/>
                </a:lnTo>
                <a:lnTo>
                  <a:pt x="502630" y="717462"/>
                </a:lnTo>
                <a:lnTo>
                  <a:pt x="527671" y="709570"/>
                </a:lnTo>
                <a:lnTo>
                  <a:pt x="552022" y="703550"/>
                </a:lnTo>
                <a:lnTo>
                  <a:pt x="575407" y="699310"/>
                </a:lnTo>
                <a:lnTo>
                  <a:pt x="600764" y="696562"/>
                </a:lnTo>
                <a:lnTo>
                  <a:pt x="626169" y="695633"/>
                </a:lnTo>
                <a:lnTo>
                  <a:pt x="648470" y="637703"/>
                </a:lnTo>
                <a:lnTo>
                  <a:pt x="650505" y="637556"/>
                </a:lnTo>
                <a:lnTo>
                  <a:pt x="672900" y="635124"/>
                </a:lnTo>
                <a:lnTo>
                  <a:pt x="681973" y="691558"/>
                </a:lnTo>
                <a:lnTo>
                  <a:pt x="710134" y="686534"/>
                </a:lnTo>
                <a:lnTo>
                  <a:pt x="721713" y="624857"/>
                </a:lnTo>
                <a:lnTo>
                  <a:pt x="723444" y="624371"/>
                </a:lnTo>
                <a:lnTo>
                  <a:pt x="746000" y="617258"/>
                </a:lnTo>
                <a:lnTo>
                  <a:pt x="765616" y="670942"/>
                </a:lnTo>
                <a:lnTo>
                  <a:pt x="792833" y="660532"/>
                </a:lnTo>
                <a:lnTo>
                  <a:pt x="794067" y="597358"/>
                </a:lnTo>
                <a:lnTo>
                  <a:pt x="795475" y="596677"/>
                </a:lnTo>
                <a:lnTo>
                  <a:pt x="817733" y="585157"/>
                </a:lnTo>
                <a:lnTo>
                  <a:pt x="819632" y="648477"/>
                </a:lnTo>
                <a:lnTo>
                  <a:pt x="845969" y="634851"/>
                </a:lnTo>
                <a:lnTo>
                  <a:pt x="864045" y="556519"/>
                </a:lnTo>
                <a:lnTo>
                  <a:pt x="865179" y="555736"/>
                </a:lnTo>
                <a:lnTo>
                  <a:pt x="886573" y="540193"/>
                </a:lnTo>
                <a:lnTo>
                  <a:pt x="897077" y="603162"/>
                </a:lnTo>
                <a:lnTo>
                  <a:pt x="921755" y="585235"/>
                </a:lnTo>
                <a:lnTo>
                  <a:pt x="930079" y="503816"/>
                </a:lnTo>
                <a:lnTo>
                  <a:pt x="931000" y="502972"/>
                </a:lnTo>
                <a:lnTo>
                  <a:pt x="950532" y="484320"/>
                </a:lnTo>
                <a:lnTo>
                  <a:pt x="969143" y="545536"/>
                </a:lnTo>
                <a:lnTo>
                  <a:pt x="991976" y="523683"/>
                </a:lnTo>
                <a:lnTo>
                  <a:pt x="1026829" y="394451"/>
                </a:lnTo>
                <a:lnTo>
                  <a:pt x="1028171" y="392574"/>
                </a:lnTo>
                <a:lnTo>
                  <a:pt x="1059853" y="344290"/>
                </a:lnTo>
                <a:lnTo>
                  <a:pt x="1073978" y="426769"/>
                </a:lnTo>
                <a:lnTo>
                  <a:pt x="1109454" y="372700"/>
                </a:lnTo>
                <a:lnTo>
                  <a:pt x="1102020" y="263391"/>
                </a:lnTo>
                <a:lnTo>
                  <a:pt x="1102503" y="262305"/>
                </a:lnTo>
                <a:lnTo>
                  <a:pt x="1113751" y="235488"/>
                </a:lnTo>
                <a:lnTo>
                  <a:pt x="1140506" y="315852"/>
                </a:lnTo>
                <a:lnTo>
                  <a:pt x="1133568" y="178407"/>
                </a:lnTo>
                <a:lnTo>
                  <a:pt x="1124687" y="205972"/>
                </a:lnTo>
                <a:lnTo>
                  <a:pt x="1133736" y="177793"/>
                </a:lnTo>
                <a:close/>
              </a:path>
              <a:path w="1217570" h="1333408">
                <a:moveTo>
                  <a:pt x="176273" y="907387"/>
                </a:moveTo>
                <a:lnTo>
                  <a:pt x="140797" y="961456"/>
                </a:lnTo>
                <a:lnTo>
                  <a:pt x="147747" y="1071849"/>
                </a:lnTo>
                <a:lnTo>
                  <a:pt x="148230" y="1070763"/>
                </a:lnTo>
                <a:lnTo>
                  <a:pt x="160318" y="1044931"/>
                </a:lnTo>
                <a:lnTo>
                  <a:pt x="176273" y="907387"/>
                </a:lnTo>
                <a:close/>
              </a:path>
              <a:path w="1217570" h="1333408">
                <a:moveTo>
                  <a:pt x="189845" y="990877"/>
                </a:moveTo>
                <a:lnTo>
                  <a:pt x="222790" y="940668"/>
                </a:lnTo>
                <a:lnTo>
                  <a:pt x="190398" y="989864"/>
                </a:lnTo>
                <a:lnTo>
                  <a:pt x="189212" y="991842"/>
                </a:lnTo>
                <a:lnTo>
                  <a:pt x="161109" y="1043371"/>
                </a:lnTo>
                <a:lnTo>
                  <a:pt x="160735" y="1044167"/>
                </a:lnTo>
                <a:lnTo>
                  <a:pt x="189845" y="990877"/>
                </a:lnTo>
                <a:close/>
              </a:path>
              <a:path w="1217570" h="1333408">
                <a:moveTo>
                  <a:pt x="258274" y="810473"/>
                </a:moveTo>
                <a:lnTo>
                  <a:pt x="215632" y="856825"/>
                </a:lnTo>
                <a:lnTo>
                  <a:pt x="222079" y="941580"/>
                </a:lnTo>
                <a:lnTo>
                  <a:pt x="223422" y="939704"/>
                </a:lnTo>
                <a:lnTo>
                  <a:pt x="258488" y="894652"/>
                </a:lnTo>
                <a:lnTo>
                  <a:pt x="281108" y="788620"/>
                </a:lnTo>
                <a:lnTo>
                  <a:pt x="258274" y="810473"/>
                </a:lnTo>
                <a:close/>
              </a:path>
              <a:path w="1217570" h="1333408">
                <a:moveTo>
                  <a:pt x="299102" y="850504"/>
                </a:moveTo>
                <a:lnTo>
                  <a:pt x="319722" y="830770"/>
                </a:lnTo>
                <a:lnTo>
                  <a:pt x="299718" y="849834"/>
                </a:lnTo>
                <a:lnTo>
                  <a:pt x="298446" y="851132"/>
                </a:lnTo>
                <a:lnTo>
                  <a:pt x="260007" y="892858"/>
                </a:lnTo>
                <a:lnTo>
                  <a:pt x="259281" y="893790"/>
                </a:lnTo>
                <a:lnTo>
                  <a:pt x="299102" y="850504"/>
                </a:lnTo>
                <a:close/>
              </a:path>
              <a:path w="1217570" h="1333408">
                <a:moveTo>
                  <a:pt x="328495" y="748921"/>
                </a:moveTo>
                <a:lnTo>
                  <a:pt x="304458" y="768151"/>
                </a:lnTo>
                <a:lnTo>
                  <a:pt x="319251" y="831183"/>
                </a:lnTo>
                <a:lnTo>
                  <a:pt x="320172" y="830339"/>
                </a:lnTo>
                <a:lnTo>
                  <a:pt x="340662" y="812375"/>
                </a:lnTo>
                <a:lnTo>
                  <a:pt x="353174" y="730994"/>
                </a:lnTo>
                <a:lnTo>
                  <a:pt x="328495" y="748921"/>
                </a:lnTo>
                <a:close/>
              </a:path>
              <a:path w="1217570" h="1333408">
                <a:moveTo>
                  <a:pt x="363167" y="794372"/>
                </a:moveTo>
                <a:lnTo>
                  <a:pt x="385648" y="778041"/>
                </a:lnTo>
                <a:lnTo>
                  <a:pt x="363678" y="793963"/>
                </a:lnTo>
                <a:lnTo>
                  <a:pt x="362621" y="794768"/>
                </a:lnTo>
                <a:lnTo>
                  <a:pt x="341647" y="811550"/>
                </a:lnTo>
                <a:lnTo>
                  <a:pt x="341163" y="811974"/>
                </a:lnTo>
                <a:lnTo>
                  <a:pt x="363167" y="794372"/>
                </a:lnTo>
                <a:close/>
              </a:path>
              <a:path w="1217570" h="1333408">
                <a:moveTo>
                  <a:pt x="404280" y="699305"/>
                </a:moveTo>
                <a:lnTo>
                  <a:pt x="378451" y="714432"/>
                </a:lnTo>
                <a:lnTo>
                  <a:pt x="385070" y="778419"/>
                </a:lnTo>
                <a:lnTo>
                  <a:pt x="386205" y="777636"/>
                </a:lnTo>
                <a:lnTo>
                  <a:pt x="407951" y="763385"/>
                </a:lnTo>
                <a:lnTo>
                  <a:pt x="430617" y="685679"/>
                </a:lnTo>
                <a:lnTo>
                  <a:pt x="404280" y="699305"/>
                </a:lnTo>
                <a:close/>
              </a:path>
              <a:path w="1217570" h="1333408">
                <a:moveTo>
                  <a:pt x="431865" y="749379"/>
                </a:moveTo>
                <a:lnTo>
                  <a:pt x="455503" y="737150"/>
                </a:lnTo>
                <a:lnTo>
                  <a:pt x="432517" y="748997"/>
                </a:lnTo>
                <a:lnTo>
                  <a:pt x="431206" y="749720"/>
                </a:lnTo>
                <a:lnTo>
                  <a:pt x="409171" y="762629"/>
                </a:lnTo>
                <a:lnTo>
                  <a:pt x="408572" y="763021"/>
                </a:lnTo>
                <a:lnTo>
                  <a:pt x="431865" y="749379"/>
                </a:lnTo>
                <a:close/>
              </a:path>
              <a:path w="1217570" h="1333408">
                <a:moveTo>
                  <a:pt x="457418" y="673624"/>
                </a:moveTo>
                <a:lnTo>
                  <a:pt x="454775" y="737477"/>
                </a:lnTo>
                <a:lnTo>
                  <a:pt x="456184" y="736798"/>
                </a:lnTo>
                <a:lnTo>
                  <a:pt x="478602" y="726709"/>
                </a:lnTo>
                <a:lnTo>
                  <a:pt x="484634" y="663213"/>
                </a:lnTo>
                <a:lnTo>
                  <a:pt x="457418" y="673624"/>
                </a:lnTo>
                <a:close/>
              </a:path>
              <a:path w="1217570" h="1333408">
                <a:moveTo>
                  <a:pt x="503443" y="717206"/>
                </a:moveTo>
                <a:lnTo>
                  <a:pt x="527671" y="709570"/>
                </a:lnTo>
                <a:lnTo>
                  <a:pt x="504250" y="716897"/>
                </a:lnTo>
                <a:lnTo>
                  <a:pt x="502630" y="717462"/>
                </a:lnTo>
                <a:lnTo>
                  <a:pt x="480114" y="726080"/>
                </a:lnTo>
                <a:lnTo>
                  <a:pt x="479370" y="726415"/>
                </a:lnTo>
                <a:lnTo>
                  <a:pt x="503443" y="717206"/>
                </a:lnTo>
                <a:close/>
              </a:path>
              <a:path w="1217570" h="1333408">
                <a:moveTo>
                  <a:pt x="540117" y="647622"/>
                </a:moveTo>
                <a:lnTo>
                  <a:pt x="512217" y="654519"/>
                </a:lnTo>
                <a:lnTo>
                  <a:pt x="526807" y="709783"/>
                </a:lnTo>
                <a:lnTo>
                  <a:pt x="528537" y="709297"/>
                </a:lnTo>
                <a:lnTo>
                  <a:pt x="551082" y="703718"/>
                </a:lnTo>
                <a:lnTo>
                  <a:pt x="568276" y="642598"/>
                </a:lnTo>
                <a:lnTo>
                  <a:pt x="540117" y="647622"/>
                </a:lnTo>
                <a:close/>
              </a:path>
              <a:path w="1217570" h="1333408">
                <a:moveTo>
                  <a:pt x="576382" y="699204"/>
                </a:moveTo>
                <a:lnTo>
                  <a:pt x="600764" y="696562"/>
                </a:lnTo>
                <a:lnTo>
                  <a:pt x="577349" y="699032"/>
                </a:lnTo>
                <a:lnTo>
                  <a:pt x="575407" y="699310"/>
                </a:lnTo>
                <a:lnTo>
                  <a:pt x="552921" y="703328"/>
                </a:lnTo>
                <a:lnTo>
                  <a:pt x="552022" y="703550"/>
                </a:lnTo>
                <a:lnTo>
                  <a:pt x="576382" y="699204"/>
                </a:lnTo>
                <a:close/>
              </a:path>
              <a:path w="1217570" h="1333408">
                <a:moveTo>
                  <a:pt x="624081" y="638521"/>
                </a:moveTo>
                <a:lnTo>
                  <a:pt x="596638" y="639525"/>
                </a:lnTo>
                <a:lnTo>
                  <a:pt x="599746" y="696600"/>
                </a:lnTo>
                <a:lnTo>
                  <a:pt x="601780" y="696452"/>
                </a:lnTo>
                <a:lnTo>
                  <a:pt x="624081" y="638521"/>
                </a:lnTo>
                <a:close/>
              </a:path>
              <a:path w="1217570" h="1333408">
                <a:moveTo>
                  <a:pt x="653611" y="694630"/>
                </a:moveTo>
                <a:lnTo>
                  <a:pt x="681973" y="691558"/>
                </a:lnTo>
                <a:lnTo>
                  <a:pt x="672900" y="635124"/>
                </a:lnTo>
                <a:lnTo>
                  <a:pt x="650505" y="637556"/>
                </a:lnTo>
                <a:lnTo>
                  <a:pt x="648470" y="637703"/>
                </a:lnTo>
                <a:lnTo>
                  <a:pt x="626169" y="695633"/>
                </a:lnTo>
                <a:lnTo>
                  <a:pt x="653611" y="694630"/>
                </a:lnTo>
                <a:close/>
              </a:path>
              <a:path w="1217570" h="1333408">
                <a:moveTo>
                  <a:pt x="698245" y="630601"/>
                </a:moveTo>
                <a:lnTo>
                  <a:pt x="673866" y="634952"/>
                </a:lnTo>
                <a:lnTo>
                  <a:pt x="674842" y="634846"/>
                </a:lnTo>
                <a:lnTo>
                  <a:pt x="697330" y="630828"/>
                </a:lnTo>
                <a:lnTo>
                  <a:pt x="699169" y="630436"/>
                </a:lnTo>
                <a:lnTo>
                  <a:pt x="722573" y="624586"/>
                </a:lnTo>
                <a:lnTo>
                  <a:pt x="698245" y="630601"/>
                </a:lnTo>
                <a:close/>
              </a:path>
              <a:path w="1217570" h="1333408">
                <a:moveTo>
                  <a:pt x="738033" y="679635"/>
                </a:moveTo>
                <a:lnTo>
                  <a:pt x="765616" y="670942"/>
                </a:lnTo>
                <a:lnTo>
                  <a:pt x="746000" y="617258"/>
                </a:lnTo>
                <a:lnTo>
                  <a:pt x="723444" y="624371"/>
                </a:lnTo>
                <a:lnTo>
                  <a:pt x="721713" y="624857"/>
                </a:lnTo>
                <a:lnTo>
                  <a:pt x="710134" y="686534"/>
                </a:lnTo>
                <a:lnTo>
                  <a:pt x="738033" y="679635"/>
                </a:lnTo>
                <a:close/>
              </a:path>
              <a:path w="1217570" h="1333408">
                <a:moveTo>
                  <a:pt x="770880" y="607741"/>
                </a:moveTo>
                <a:lnTo>
                  <a:pt x="746808" y="616948"/>
                </a:lnTo>
                <a:lnTo>
                  <a:pt x="747621" y="616692"/>
                </a:lnTo>
                <a:lnTo>
                  <a:pt x="770136" y="608076"/>
                </a:lnTo>
                <a:lnTo>
                  <a:pt x="771649" y="607447"/>
                </a:lnTo>
                <a:lnTo>
                  <a:pt x="794765" y="596997"/>
                </a:lnTo>
                <a:lnTo>
                  <a:pt x="770880" y="607741"/>
                </a:lnTo>
                <a:close/>
              </a:path>
              <a:path w="1217570" h="1333408">
                <a:moveTo>
                  <a:pt x="841679" y="571134"/>
                </a:moveTo>
                <a:lnTo>
                  <a:pt x="818367" y="584786"/>
                </a:lnTo>
                <a:lnTo>
                  <a:pt x="819044" y="584436"/>
                </a:lnTo>
                <a:lnTo>
                  <a:pt x="841080" y="571526"/>
                </a:lnTo>
                <a:lnTo>
                  <a:pt x="842299" y="570771"/>
                </a:lnTo>
                <a:lnTo>
                  <a:pt x="864597" y="556118"/>
                </a:lnTo>
                <a:lnTo>
                  <a:pt x="841679" y="571134"/>
                </a:lnTo>
                <a:close/>
              </a:path>
              <a:path w="1217570" h="1333408">
                <a:moveTo>
                  <a:pt x="871800" y="619723"/>
                </a:moveTo>
                <a:lnTo>
                  <a:pt x="897077" y="603162"/>
                </a:lnTo>
                <a:lnTo>
                  <a:pt x="886573" y="540193"/>
                </a:lnTo>
                <a:lnTo>
                  <a:pt x="865179" y="555736"/>
                </a:lnTo>
                <a:lnTo>
                  <a:pt x="864045" y="556519"/>
                </a:lnTo>
                <a:lnTo>
                  <a:pt x="845969" y="634851"/>
                </a:lnTo>
                <a:lnTo>
                  <a:pt x="871800" y="619723"/>
                </a:lnTo>
                <a:close/>
              </a:path>
              <a:path w="1217570" h="1333408">
                <a:moveTo>
                  <a:pt x="909087" y="522181"/>
                </a:moveTo>
                <a:lnTo>
                  <a:pt x="887084" y="539784"/>
                </a:lnTo>
                <a:lnTo>
                  <a:pt x="887629" y="539388"/>
                </a:lnTo>
                <a:lnTo>
                  <a:pt x="908603" y="522606"/>
                </a:lnTo>
                <a:lnTo>
                  <a:pt x="909589" y="521780"/>
                </a:lnTo>
                <a:lnTo>
                  <a:pt x="930544" y="503371"/>
                </a:lnTo>
                <a:lnTo>
                  <a:pt x="909087" y="522181"/>
                </a:lnTo>
                <a:close/>
              </a:path>
              <a:path w="1217570" h="1333408">
                <a:moveTo>
                  <a:pt x="945793" y="566004"/>
                </a:moveTo>
                <a:lnTo>
                  <a:pt x="969143" y="545536"/>
                </a:lnTo>
                <a:lnTo>
                  <a:pt x="950532" y="484320"/>
                </a:lnTo>
                <a:lnTo>
                  <a:pt x="931000" y="502972"/>
                </a:lnTo>
                <a:lnTo>
                  <a:pt x="930079" y="503816"/>
                </a:lnTo>
                <a:lnTo>
                  <a:pt x="921755" y="585235"/>
                </a:lnTo>
                <a:lnTo>
                  <a:pt x="945793" y="566004"/>
                </a:lnTo>
                <a:close/>
              </a:path>
              <a:path w="1217570" h="1333408">
                <a:moveTo>
                  <a:pt x="990963" y="440372"/>
                </a:moveTo>
                <a:lnTo>
                  <a:pt x="951139" y="483661"/>
                </a:lnTo>
                <a:lnTo>
                  <a:pt x="951805" y="483024"/>
                </a:lnTo>
                <a:lnTo>
                  <a:pt x="990244" y="441297"/>
                </a:lnTo>
                <a:lnTo>
                  <a:pt x="991763" y="439503"/>
                </a:lnTo>
                <a:lnTo>
                  <a:pt x="1027466" y="393480"/>
                </a:lnTo>
                <a:lnTo>
                  <a:pt x="990963" y="440372"/>
                </a:lnTo>
                <a:close/>
              </a:path>
              <a:path w="1217570" h="1333408">
                <a:moveTo>
                  <a:pt x="1034619" y="477330"/>
                </a:moveTo>
                <a:lnTo>
                  <a:pt x="1073978" y="426769"/>
                </a:lnTo>
                <a:lnTo>
                  <a:pt x="1059853" y="344290"/>
                </a:lnTo>
                <a:lnTo>
                  <a:pt x="1028171" y="392574"/>
                </a:lnTo>
                <a:lnTo>
                  <a:pt x="1026829" y="394451"/>
                </a:lnTo>
                <a:lnTo>
                  <a:pt x="991976" y="523683"/>
                </a:lnTo>
                <a:lnTo>
                  <a:pt x="1034619" y="477330"/>
                </a:lnTo>
                <a:close/>
              </a:path>
              <a:path w="1217570" h="1333408">
                <a:moveTo>
                  <a:pt x="1089506" y="290005"/>
                </a:moveTo>
                <a:lnTo>
                  <a:pt x="1060406" y="343278"/>
                </a:lnTo>
                <a:lnTo>
                  <a:pt x="1061039" y="342313"/>
                </a:lnTo>
                <a:lnTo>
                  <a:pt x="1089140" y="290785"/>
                </a:lnTo>
                <a:lnTo>
                  <a:pt x="1089933" y="289224"/>
                </a:lnTo>
                <a:lnTo>
                  <a:pt x="1102247" y="262851"/>
                </a:lnTo>
                <a:lnTo>
                  <a:pt x="1089506" y="290005"/>
                </a:lnTo>
                <a:close/>
              </a:path>
              <a:path w="1217570" h="1333408">
                <a:moveTo>
                  <a:pt x="1109454" y="372700"/>
                </a:moveTo>
                <a:lnTo>
                  <a:pt x="1140506" y="315852"/>
                </a:lnTo>
                <a:lnTo>
                  <a:pt x="1113751" y="235488"/>
                </a:lnTo>
                <a:lnTo>
                  <a:pt x="1102503" y="262305"/>
                </a:lnTo>
                <a:lnTo>
                  <a:pt x="1102020" y="263391"/>
                </a:lnTo>
                <a:lnTo>
                  <a:pt x="1109454" y="372700"/>
                </a:lnTo>
                <a:close/>
              </a:path>
              <a:path w="1217570" h="1333408">
                <a:moveTo>
                  <a:pt x="1124474" y="206549"/>
                </a:moveTo>
                <a:lnTo>
                  <a:pt x="1113955" y="234937"/>
                </a:lnTo>
                <a:lnTo>
                  <a:pt x="1114196" y="234364"/>
                </a:lnTo>
                <a:lnTo>
                  <a:pt x="1124284" y="207139"/>
                </a:lnTo>
                <a:lnTo>
                  <a:pt x="1124474" y="206549"/>
                </a:lnTo>
                <a:close/>
              </a:path>
              <a:path w="1217570" h="1333408">
                <a:moveTo>
                  <a:pt x="1178492" y="225248"/>
                </a:moveTo>
                <a:lnTo>
                  <a:pt x="1188520" y="194116"/>
                </a:lnTo>
                <a:lnTo>
                  <a:pt x="1197161" y="162572"/>
                </a:lnTo>
                <a:lnTo>
                  <a:pt x="1204361" y="130674"/>
                </a:lnTo>
                <a:lnTo>
                  <a:pt x="1210061" y="98480"/>
                </a:lnTo>
                <a:lnTo>
                  <a:pt x="1214205" y="66052"/>
                </a:lnTo>
                <a:lnTo>
                  <a:pt x="1216733" y="33451"/>
                </a:lnTo>
                <a:lnTo>
                  <a:pt x="1217570" y="1496"/>
                </a:lnTo>
                <a:lnTo>
                  <a:pt x="1160440" y="0"/>
                </a:lnTo>
                <a:lnTo>
                  <a:pt x="1159642" y="30498"/>
                </a:lnTo>
                <a:lnTo>
                  <a:pt x="1157425" y="59513"/>
                </a:lnTo>
                <a:lnTo>
                  <a:pt x="1153666" y="89194"/>
                </a:lnTo>
                <a:lnTo>
                  <a:pt x="1148320" y="119387"/>
                </a:lnTo>
                <a:lnTo>
                  <a:pt x="1141870" y="148098"/>
                </a:lnTo>
                <a:lnTo>
                  <a:pt x="1133929" y="177195"/>
                </a:lnTo>
                <a:lnTo>
                  <a:pt x="1133736" y="177793"/>
                </a:lnTo>
                <a:lnTo>
                  <a:pt x="1124687" y="205972"/>
                </a:lnTo>
                <a:lnTo>
                  <a:pt x="1133568" y="178407"/>
                </a:lnTo>
                <a:lnTo>
                  <a:pt x="1140506" y="315852"/>
                </a:lnTo>
                <a:lnTo>
                  <a:pt x="1154493" y="286043"/>
                </a:lnTo>
                <a:lnTo>
                  <a:pt x="1148203" y="120051"/>
                </a:lnTo>
                <a:lnTo>
                  <a:pt x="1148466" y="118743"/>
                </a:lnTo>
                <a:lnTo>
                  <a:pt x="1153459" y="90554"/>
                </a:lnTo>
                <a:lnTo>
                  <a:pt x="1154493" y="286043"/>
                </a:lnTo>
                <a:lnTo>
                  <a:pt x="1167132" y="255911"/>
                </a:lnTo>
                <a:lnTo>
                  <a:pt x="1159623" y="31224"/>
                </a:lnTo>
                <a:lnTo>
                  <a:pt x="1159699" y="29761"/>
                </a:lnTo>
                <a:lnTo>
                  <a:pt x="1167132" y="255911"/>
                </a:lnTo>
                <a:lnTo>
                  <a:pt x="1178492" y="225248"/>
                </a:lnTo>
                <a:close/>
              </a:path>
              <a:path w="1217570" h="1333408">
                <a:moveTo>
                  <a:pt x="1141702" y="148713"/>
                </a:moveTo>
                <a:lnTo>
                  <a:pt x="1133736" y="177793"/>
                </a:lnTo>
                <a:lnTo>
                  <a:pt x="1133929" y="177195"/>
                </a:lnTo>
                <a:lnTo>
                  <a:pt x="1141557" y="149357"/>
                </a:lnTo>
                <a:lnTo>
                  <a:pt x="1141870" y="148098"/>
                </a:lnTo>
                <a:lnTo>
                  <a:pt x="1148320" y="119387"/>
                </a:lnTo>
                <a:lnTo>
                  <a:pt x="1141702" y="148713"/>
                </a:lnTo>
                <a:close/>
              </a:path>
              <a:path w="1217570" h="1333408">
                <a:moveTo>
                  <a:pt x="1157336" y="60216"/>
                </a:moveTo>
                <a:lnTo>
                  <a:pt x="1153547" y="89868"/>
                </a:lnTo>
                <a:lnTo>
                  <a:pt x="1153666" y="89194"/>
                </a:lnTo>
                <a:lnTo>
                  <a:pt x="1157281" y="60924"/>
                </a:lnTo>
                <a:lnTo>
                  <a:pt x="1157425" y="59513"/>
                </a:lnTo>
                <a:lnTo>
                  <a:pt x="1159642" y="30498"/>
                </a:lnTo>
                <a:lnTo>
                  <a:pt x="1157336" y="60216"/>
                </a:lnTo>
                <a:close/>
              </a:path>
              <a:path w="1217570" h="1333408">
                <a:moveTo>
                  <a:pt x="1148466" y="118743"/>
                </a:moveTo>
                <a:lnTo>
                  <a:pt x="1148203" y="120051"/>
                </a:lnTo>
                <a:lnTo>
                  <a:pt x="1154493" y="286043"/>
                </a:lnTo>
                <a:lnTo>
                  <a:pt x="1153459" y="90554"/>
                </a:lnTo>
                <a:lnTo>
                  <a:pt x="1148466" y="118743"/>
                </a:lnTo>
                <a:close/>
              </a:path>
              <a:path w="1217570" h="1333408">
                <a:moveTo>
                  <a:pt x="819632" y="648477"/>
                </a:moveTo>
                <a:lnTo>
                  <a:pt x="817733" y="585157"/>
                </a:lnTo>
                <a:lnTo>
                  <a:pt x="795475" y="596677"/>
                </a:lnTo>
                <a:lnTo>
                  <a:pt x="794067" y="597358"/>
                </a:lnTo>
                <a:lnTo>
                  <a:pt x="792833" y="660532"/>
                </a:lnTo>
                <a:lnTo>
                  <a:pt x="819632" y="648477"/>
                </a:lnTo>
                <a:close/>
              </a:path>
              <a:path w="1217570" h="1333408">
                <a:moveTo>
                  <a:pt x="1159623" y="31224"/>
                </a:moveTo>
                <a:lnTo>
                  <a:pt x="1167132" y="255911"/>
                </a:lnTo>
                <a:lnTo>
                  <a:pt x="1159699" y="29761"/>
                </a:lnTo>
                <a:lnTo>
                  <a:pt x="1159623" y="31224"/>
                </a:lnTo>
                <a:close/>
              </a:path>
              <a:path w="1217570" h="1333408">
                <a:moveTo>
                  <a:pt x="57881" y="1159833"/>
                </a:moveTo>
                <a:lnTo>
                  <a:pt x="0" y="1151769"/>
                </a:lnTo>
                <a:lnTo>
                  <a:pt x="61245" y="1333408"/>
                </a:lnTo>
                <a:lnTo>
                  <a:pt x="169809" y="1175428"/>
                </a:lnTo>
                <a:lnTo>
                  <a:pt x="114544" y="1167728"/>
                </a:lnTo>
                <a:lnTo>
                  <a:pt x="109051" y="1197146"/>
                </a:lnTo>
                <a:lnTo>
                  <a:pt x="52871" y="1186653"/>
                </a:lnTo>
                <a:lnTo>
                  <a:pt x="57881" y="1159833"/>
                </a:lnTo>
                <a:close/>
              </a:path>
              <a:path w="1217570" h="1333408">
                <a:moveTo>
                  <a:pt x="114544" y="1167728"/>
                </a:moveTo>
                <a:lnTo>
                  <a:pt x="116878" y="1155232"/>
                </a:lnTo>
                <a:lnTo>
                  <a:pt x="116321" y="1156959"/>
                </a:lnTo>
                <a:lnTo>
                  <a:pt x="117212" y="1153444"/>
                </a:lnTo>
                <a:lnTo>
                  <a:pt x="125563" y="1128184"/>
                </a:lnTo>
                <a:lnTo>
                  <a:pt x="140797" y="961456"/>
                </a:lnTo>
                <a:lnTo>
                  <a:pt x="109744" y="1018302"/>
                </a:lnTo>
                <a:lnTo>
                  <a:pt x="95758" y="1048111"/>
                </a:lnTo>
                <a:lnTo>
                  <a:pt x="83118" y="1078245"/>
                </a:lnTo>
                <a:lnTo>
                  <a:pt x="71758" y="1108906"/>
                </a:lnTo>
                <a:lnTo>
                  <a:pt x="61367" y="1141167"/>
                </a:lnTo>
                <a:lnTo>
                  <a:pt x="57881" y="1159833"/>
                </a:lnTo>
                <a:lnTo>
                  <a:pt x="52871" y="1186653"/>
                </a:lnTo>
                <a:lnTo>
                  <a:pt x="109051" y="1197146"/>
                </a:lnTo>
                <a:lnTo>
                  <a:pt x="114544" y="1167728"/>
                </a:lnTo>
                <a:close/>
              </a:path>
              <a:path w="1217570" h="1333408">
                <a:moveTo>
                  <a:pt x="116321" y="1156959"/>
                </a:moveTo>
                <a:lnTo>
                  <a:pt x="116878" y="1155232"/>
                </a:lnTo>
                <a:lnTo>
                  <a:pt x="125777" y="1127607"/>
                </a:lnTo>
                <a:lnTo>
                  <a:pt x="125967" y="1127017"/>
                </a:lnTo>
                <a:lnTo>
                  <a:pt x="136055" y="1099792"/>
                </a:lnTo>
                <a:lnTo>
                  <a:pt x="136295" y="1099218"/>
                </a:lnTo>
                <a:lnTo>
                  <a:pt x="148003" y="1071303"/>
                </a:lnTo>
                <a:lnTo>
                  <a:pt x="136499" y="1098668"/>
                </a:lnTo>
                <a:lnTo>
                  <a:pt x="140797" y="961456"/>
                </a:lnTo>
                <a:lnTo>
                  <a:pt x="125563" y="1128184"/>
                </a:lnTo>
                <a:lnTo>
                  <a:pt x="117212" y="1153444"/>
                </a:lnTo>
                <a:lnTo>
                  <a:pt x="116321" y="1156959"/>
                </a:lnTo>
                <a:close/>
              </a:path>
              <a:path w="1217570" h="1333408">
                <a:moveTo>
                  <a:pt x="125967" y="1127017"/>
                </a:moveTo>
                <a:lnTo>
                  <a:pt x="125777" y="1127607"/>
                </a:lnTo>
                <a:lnTo>
                  <a:pt x="136295" y="1099218"/>
                </a:lnTo>
                <a:lnTo>
                  <a:pt x="136055" y="1099792"/>
                </a:lnTo>
                <a:lnTo>
                  <a:pt x="125967" y="112701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2956" y="895558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38279" y="895558"/>
            <a:ext cx="468361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ll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ba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ck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37632" y="3495184"/>
            <a:ext cx="7412736" cy="4694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35"/>
              </a:spcBef>
            </a:pPr>
            <a:endParaRPr sz="1400"/>
          </a:p>
          <a:p>
            <a:pPr marL="1873502">
              <a:lnSpc>
                <a:spcPct val="95825"/>
              </a:lnSpc>
            </a:pPr>
            <a:r>
              <a:rPr sz="3200" b="1" spc="-75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nt </a:t>
            </a:r>
            <a:r>
              <a:rPr sz="3200" b="1" spc="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nt</a:t>
            </a:r>
            <a:endParaRPr sz="3200">
              <a:latin typeface="Times New Roman"/>
              <a:cs typeface="Times New Roman"/>
            </a:endParaRPr>
          </a:p>
          <a:p>
            <a:pPr marL="728775">
              <a:lnSpc>
                <a:spcPct val="95825"/>
              </a:lnSpc>
              <a:spcBef>
                <a:spcPts val="11763"/>
              </a:spcBef>
            </a:pPr>
            <a:r>
              <a:rPr sz="2700" b="1" spc="-59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nt </a:t>
            </a:r>
            <a:r>
              <a:rPr sz="2700" b="1" spc="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eve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nt</a:t>
            </a:r>
            <a:endParaRPr sz="2700">
              <a:latin typeface="Times New Roman"/>
              <a:cs typeface="Times New Roman"/>
            </a:endParaRPr>
          </a:p>
          <a:p>
            <a:pPr marL="1202676">
              <a:lnSpc>
                <a:spcPts val="3479"/>
              </a:lnSpc>
              <a:spcBef>
                <a:spcPts val="174"/>
              </a:spcBef>
            </a:pPr>
            <a:r>
              <a:rPr sz="4050" b="1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4050" b="1" spc="4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050" b="1" spc="0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4050" b="1" spc="-4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050" b="1" spc="0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4050" b="1" spc="-4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4050" b="1" spc="0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r                  </a:t>
            </a:r>
            <a:r>
              <a:rPr sz="4050" b="1" spc="-89" baseline="1180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4050" b="1" spc="0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Child</a:t>
            </a:r>
            <a:r>
              <a:rPr sz="4050" b="1" spc="258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4050" b="1" spc="4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co</a:t>
            </a:r>
            <a:r>
              <a:rPr sz="4050" b="1" spc="0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4050" b="1" spc="-4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4050" b="1" spc="4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050" b="1" spc="0" baseline="-2147" dirty="0">
                <a:solidFill>
                  <a:srgbClr val="FEFFFE"/>
                </a:solidFill>
                <a:latin typeface="Times New Roman"/>
                <a:cs typeface="Times New Roman"/>
              </a:rPr>
              <a:t>nent</a:t>
            </a:r>
            <a:endParaRPr sz="2700">
              <a:latin typeface="Times New Roman"/>
              <a:cs typeface="Times New Roman"/>
            </a:endParaRPr>
          </a:p>
          <a:p>
            <a:pPr marL="4886375" marR="748104" indent="-377380">
              <a:lnSpc>
                <a:spcPts val="2810"/>
              </a:lnSpc>
              <a:spcBef>
                <a:spcPts val="3398"/>
              </a:spcBef>
            </a:pPr>
            <a:r>
              <a:rPr sz="27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-42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700" b="1" spc="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eve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ll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ack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64567" y="2318110"/>
            <a:ext cx="2469713" cy="137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554" marR="168650" algn="ctr">
              <a:lnSpc>
                <a:spcPts val="4985"/>
              </a:lnSpc>
              <a:spcBef>
                <a:spcPts val="249"/>
              </a:spcBef>
            </a:pP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-9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35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ve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2721939"/>
            <a:ext cx="7376986" cy="4938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8860">
              <a:lnSpc>
                <a:spcPts val="3679"/>
              </a:lnSpc>
              <a:spcBef>
                <a:spcPts val="184"/>
              </a:spcBef>
            </a:pP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77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ore</a:t>
            </a:r>
            <a:r>
              <a:rPr sz="3600" b="1" spc="74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wi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600" b="1" spc="57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2660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dd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70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ti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2868"/>
              </a:spcBef>
            </a:pP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84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-79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ra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gm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868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oadi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89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4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6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ally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2844"/>
              </a:spcBef>
            </a:pP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dli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82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rrors</a:t>
            </a:r>
            <a:r>
              <a:rPr sz="36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in</a:t>
            </a:r>
            <a:r>
              <a:rPr sz="3600" b="1" spc="13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2964"/>
              </a:spcBef>
            </a:pP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84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il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-in</a:t>
            </a:r>
            <a:r>
              <a:rPr sz="3600" b="1" spc="-1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1022" y="2992405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&lt;button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8624" y="2992405"/>
            <a:ext cx="960050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@onclick=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"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TriggerCallbackToParen</a:t>
            </a:r>
            <a:r>
              <a:rPr sz="3900" spc="-4" baseline="1068" dirty="0">
                <a:solidFill>
                  <a:srgbClr val="F15A2A"/>
                </a:solidFill>
                <a:latin typeface="Roboto Medium"/>
                <a:cs typeface="Roboto Medium"/>
              </a:rPr>
              <a:t>t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"&gt;Show&lt;/button&gt;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22" y="3854989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1723" y="38549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772" y="4732813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[Parameter]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4772" y="516258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3835" y="5162581"/>
            <a:ext cx="5829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EventCallbac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k&lt;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MouseEventArg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s&gt;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6960" y="5162581"/>
            <a:ext cx="46400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TriggerCallbackToParent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79462" y="5162581"/>
            <a:ext cx="12657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r>
              <a:rPr sz="3900" spc="405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68613" y="516258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0864" y="516258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6075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3278820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vent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llb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ack</a:t>
            </a:r>
            <a:r>
              <a:rPr sz="4400" spc="-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13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</a:t>
            </a:r>
            <a:r>
              <a:rPr sz="4400" spc="5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63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ed</a:t>
            </a:r>
            <a:r>
              <a:rPr sz="4400" spc="-17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1022" y="2556541"/>
            <a:ext cx="305212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ChildComponent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6022" y="2556541"/>
            <a:ext cx="1059183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TriggerCallbackToParen</a:t>
            </a:r>
            <a:r>
              <a:rPr sz="3900" spc="-4" baseline="1068" dirty="0">
                <a:solidFill>
                  <a:srgbClr val="2A9EBB"/>
                </a:solidFill>
                <a:latin typeface="Roboto Medium"/>
                <a:cs typeface="Roboto Medium"/>
              </a:rPr>
              <a:t>t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ShowPopu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p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"&gt;&lt;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ChildComponen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t&gt;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341912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1723" y="34191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862" y="3864133"/>
            <a:ext cx="1549217" cy="1663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ct val="100016"/>
              </a:lnSpc>
              <a:spcBef>
                <a:spcPts val="144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  <a:p>
            <a:pPr marL="891540">
              <a:lnSpc>
                <a:spcPct val="100016"/>
              </a:lnSpc>
              <a:spcBef>
                <a:spcPts val="260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...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535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7463" y="386413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void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9550" y="3864133"/>
            <a:ext cx="22578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ShowPopu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p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1" y="6842434"/>
            <a:ext cx="7444069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eact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16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61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7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an</a:t>
            </a:r>
            <a:r>
              <a:rPr sz="4400" spc="65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vent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llb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ack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53002" y="6842434"/>
            <a:ext cx="6433773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6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12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ent</a:t>
            </a:r>
            <a:r>
              <a:rPr sz="4400" spc="-55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8893" y="1173289"/>
            <a:ext cx="3970210" cy="3970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6798" y="6207130"/>
            <a:ext cx="290042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204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kin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3452" y="6207130"/>
            <a:ext cx="287032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wit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6000" spc="-3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007" y="6207130"/>
            <a:ext cx="422478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ponen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1017" y="6207130"/>
            <a:ext cx="317398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Li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ycl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9904" y="7525835"/>
            <a:ext cx="10708881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-3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10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hi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ch</a:t>
            </a:r>
            <a:r>
              <a:rPr sz="3200" spc="77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1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trigg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om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all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6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21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07074" y="8592635"/>
            <a:ext cx="7735415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79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ri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code</a:t>
            </a:r>
            <a:r>
              <a:rPr sz="3200" spc="-16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10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ov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rri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5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ook</a:t>
            </a:r>
            <a:r>
              <a:rPr sz="3200" spc="62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2076958" y="3267875"/>
            <a:ext cx="5143505" cy="5245100"/>
          </a:xfrm>
          <a:custGeom>
            <a:avLst/>
            <a:gdLst/>
            <a:ahLst/>
            <a:cxnLst/>
            <a:rect l="l" t="t" r="r" b="b"/>
            <a:pathLst>
              <a:path w="5143505" h="5245100">
                <a:moveTo>
                  <a:pt x="0" y="0"/>
                </a:moveTo>
                <a:lnTo>
                  <a:pt x="0" y="5245100"/>
                </a:lnTo>
                <a:lnTo>
                  <a:pt x="5143505" y="5245100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4480" y="3267875"/>
            <a:ext cx="5143498" cy="5245100"/>
          </a:xfrm>
          <a:custGeom>
            <a:avLst/>
            <a:gdLst/>
            <a:ahLst/>
            <a:cxnLst/>
            <a:rect l="l" t="t" r="r" b="b"/>
            <a:pathLst>
              <a:path w="5143498" h="5245100">
                <a:moveTo>
                  <a:pt x="0" y="0"/>
                </a:moveTo>
                <a:lnTo>
                  <a:pt x="0" y="5245100"/>
                </a:lnTo>
                <a:lnTo>
                  <a:pt x="5143498" y="5245100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2002" y="3267875"/>
            <a:ext cx="5143500" cy="5245100"/>
          </a:xfrm>
          <a:custGeom>
            <a:avLst/>
            <a:gdLst/>
            <a:ahLst/>
            <a:cxnLst/>
            <a:rect l="l" t="t" r="r" b="b"/>
            <a:pathLst>
              <a:path w="5143500" h="5245100">
                <a:moveTo>
                  <a:pt x="0" y="0"/>
                </a:moveTo>
                <a:lnTo>
                  <a:pt x="0" y="5245100"/>
                </a:lnTo>
                <a:lnTo>
                  <a:pt x="5143500" y="5245100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51960" y="941278"/>
            <a:ext cx="326491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Im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7617" y="941278"/>
            <a:ext cx="296372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Life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le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2436" y="941278"/>
            <a:ext cx="229377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ve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002" y="3267875"/>
            <a:ext cx="5143500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65173" marR="699433" indent="545274">
              <a:lnSpc>
                <a:spcPct val="100041"/>
              </a:lnSpc>
              <a:spcBef>
                <a:spcPts val="16139"/>
              </a:spcBef>
            </a:pP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nIni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li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() 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nIni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li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ed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syn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4480" y="3267875"/>
            <a:ext cx="5143498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08292" marR="242550" indent="545274">
              <a:lnSpc>
                <a:spcPct val="100041"/>
              </a:lnSpc>
              <a:spcBef>
                <a:spcPts val="16139"/>
              </a:spcBef>
            </a:pP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000" b="1" spc="-69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000" b="1" spc="-2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sSe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() 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000" b="1" spc="-69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000" b="1" spc="-2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sSe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sync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076958" y="3267875"/>
            <a:ext cx="5143505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33304" marR="467568" indent="545336">
              <a:lnSpc>
                <a:spcPct val="100041"/>
              </a:lnSpc>
              <a:spcBef>
                <a:spcPts val="16139"/>
              </a:spcBef>
            </a:pP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000" b="1" spc="-2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Rende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r() </a:t>
            </a:r>
            <a:r>
              <a:rPr sz="3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000" b="1" spc="-2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Rende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30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sync</a:t>
            </a:r>
            <a:r>
              <a:rPr sz="3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022" y="4299997"/>
            <a:ext cx="1861271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protected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5524" y="4299997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override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1575" y="429999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void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3522" y="4299997"/>
            <a:ext cx="30515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OnInitialize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d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862" y="5162581"/>
            <a:ext cx="324983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//Initialization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3515" y="5162581"/>
            <a:ext cx="8684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5765" y="5162581"/>
            <a:ext cx="6699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9566" y="5162581"/>
            <a:ext cx="6699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the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3366" y="5162581"/>
            <a:ext cx="18606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component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6075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106624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erridin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8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9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ent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4" y="4675707"/>
            <a:ext cx="6905144" cy="1028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>
              <a:lnSpc>
                <a:spcPts val="3679"/>
              </a:lnSpc>
              <a:spcBef>
                <a:spcPts val="184"/>
              </a:spcBef>
            </a:pP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48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87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481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Q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ick</a:t>
            </a:r>
            <a:r>
              <a:rPr sz="3600" b="1" spc="-342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Vi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w</a:t>
            </a:r>
            <a:r>
              <a:rPr sz="3600" b="1" spc="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pop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</a:pPr>
            <a:r>
              <a:rPr sz="3600" b="1" dirty="0">
                <a:solidFill>
                  <a:srgbClr val="2A9EBB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nen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93874" y="4210690"/>
            <a:ext cx="256209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5" dirty="0">
                <a:solidFill>
                  <a:srgbClr val="3F403F"/>
                </a:solidFill>
                <a:latin typeface="Times New Roman"/>
                <a:cs typeface="Times New Roman"/>
              </a:rPr>
              <a:t>Adding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01819" y="4210690"/>
            <a:ext cx="375310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-7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vig</a:t>
            </a:r>
            <a:r>
              <a:rPr sz="6000" spc="-7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tion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3072384" y="2236627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72384" y="4202621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72384" y="6171730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72384" y="8140838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70804" y="2274887"/>
            <a:ext cx="1543027" cy="139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3314" y="4240213"/>
            <a:ext cx="1098005" cy="1398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7299" y="6531950"/>
            <a:ext cx="1570038" cy="752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43024" y="8178803"/>
            <a:ext cx="1398588" cy="1398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86276" y="895557"/>
            <a:ext cx="3516397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6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vi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5600" spc="-6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43273" y="895557"/>
            <a:ext cx="695208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78085" y="895557"/>
            <a:ext cx="2073656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93052" y="895557"/>
            <a:ext cx="4015517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pp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-6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0016" y="2779787"/>
            <a:ext cx="139273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2744" y="2779787"/>
            <a:ext cx="550106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11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App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.r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az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3200" b="1" spc="27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27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-38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rt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3200" b="1" spc="6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0016" y="4745748"/>
            <a:ext cx="140366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  <a:hlinkClick r:id="rId6"/>
              </a:rPr>
              <a:t>@p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  <a:hlinkClick r:id="rId6"/>
              </a:rPr>
              <a:t>ag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  <a:hlinkClick r:id="rId6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4001" y="4745748"/>
            <a:ext cx="340916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ve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le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2921" y="4745748"/>
            <a:ext cx="149555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8996" y="4745748"/>
            <a:ext cx="48763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6874" y="4745748"/>
            <a:ext cx="7337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0909" y="4745748"/>
            <a:ext cx="230713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016" y="6714757"/>
            <a:ext cx="460764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39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acce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-11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ame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20016" y="8683766"/>
            <a:ext cx="987144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se</a:t>
            </a:r>
            <a:r>
              <a:rPr sz="32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ig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age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for</a:t>
            </a:r>
            <a:r>
              <a:rPr sz="3200" b="1" spc="18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-b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ig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11367" y="898606"/>
            <a:ext cx="228986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56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42324" y="898606"/>
            <a:ext cx="69535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76258" y="898606"/>
            <a:ext cx="310617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pp.ra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022" y="4260373"/>
            <a:ext cx="146426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Router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8522" y="4260373"/>
            <a:ext cx="721939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AppAssembl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y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="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typeo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(App).Assembly"&gt;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4772" y="4693189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&lt;Found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3923" y="4693189"/>
            <a:ext cx="404368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Context=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routeDat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a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772" y="5122957"/>
            <a:ext cx="2853458" cy="12334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44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2A9EBB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2A9EBB"/>
                </a:solidFill>
                <a:latin typeface="Roboto Medium"/>
                <a:cs typeface="Roboto Medium"/>
              </a:rPr>
              <a:t>RouteView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ct val="100016"/>
              </a:lnSpc>
              <a:spcBef>
                <a:spcPts val="239"/>
              </a:spcBef>
            </a:pPr>
            <a:r>
              <a:rPr sz="2600" spc="4" dirty="0">
                <a:solidFill>
                  <a:srgbClr val="2A9EBB"/>
                </a:solidFill>
                <a:latin typeface="Roboto Medium"/>
                <a:cs typeface="Roboto Medium"/>
              </a:rPr>
              <a:t>&lt;/Found&gt;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40"/>
              </a:spcBef>
            </a:pPr>
            <a:r>
              <a:rPr sz="2600" dirty="0">
                <a:solidFill>
                  <a:srgbClr val="9AC74F"/>
                </a:solidFill>
                <a:latin typeface="Roboto Medium"/>
                <a:cs typeface="Roboto Medium"/>
              </a:rPr>
              <a:t>&lt;</a:t>
            </a:r>
            <a:r>
              <a:rPr sz="2600" spc="4" dirty="0">
                <a:solidFill>
                  <a:srgbClr val="9AC74F"/>
                </a:solidFill>
                <a:latin typeface="Roboto Medium"/>
                <a:cs typeface="Roboto Medium"/>
              </a:rPr>
              <a:t>NotFoun</a:t>
            </a:r>
            <a:r>
              <a:rPr sz="2600" spc="0" dirty="0">
                <a:solidFill>
                  <a:srgbClr val="9AC74F"/>
                </a:solidFill>
                <a:latin typeface="Roboto Medium"/>
                <a:cs typeface="Roboto Medium"/>
              </a:rPr>
              <a:t>d&gt;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1335" y="5122957"/>
            <a:ext cx="444026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RouteDat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a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  <a:hlinkClick r:id="rId3"/>
              </a:rPr>
              <a:t>="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  <a:hlinkClick r:id="rId3"/>
              </a:rPr>
              <a:t>routeDat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a"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5397" y="5122957"/>
            <a:ext cx="702033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2A9EBB"/>
                </a:solidFill>
                <a:latin typeface="Roboto Medium"/>
                <a:cs typeface="Roboto Medium"/>
              </a:rPr>
              <a:t>Def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a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ultLayout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  <a:hlinkClick r:id="rId2"/>
              </a:rPr>
              <a:t>="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  <a:hlinkClick r:id="rId2"/>
              </a:rPr>
              <a:t>@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  <a:hlinkClick r:id="rId2"/>
              </a:rPr>
              <a:t>typeo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f(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MainLayou</a:t>
            </a: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t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)"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59188" y="512295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0085" y="6430549"/>
            <a:ext cx="1265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9AC74F"/>
                </a:solidFill>
                <a:latin typeface="Roboto Medium"/>
                <a:cs typeface="Roboto Medium"/>
              </a:rPr>
              <a:t>&lt;h1&gt;We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9236" y="6430549"/>
            <a:ext cx="10668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9AC74F"/>
                </a:solidFill>
                <a:latin typeface="Roboto Medium"/>
                <a:cs typeface="Roboto Medium"/>
              </a:rPr>
              <a:t>can't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936" y="6430549"/>
            <a:ext cx="8684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9AC74F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i</a:t>
            </a:r>
            <a:r>
              <a:rPr sz="3900" spc="0" baseline="1068" dirty="0">
                <a:solidFill>
                  <a:srgbClr val="9AC74F"/>
                </a:solidFill>
                <a:latin typeface="Roboto Medium"/>
                <a:cs typeface="Roboto Medium"/>
              </a:rPr>
              <a:t>nd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2187" y="6430549"/>
            <a:ext cx="8684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9AC74F"/>
                </a:solidFill>
                <a:latin typeface="Roboto Medium"/>
                <a:cs typeface="Roboto Medium"/>
              </a:rPr>
              <a:t>your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4438" y="6430549"/>
            <a:ext cx="245603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9AC74F"/>
                </a:solidFill>
                <a:latin typeface="Roboto Medium"/>
                <a:cs typeface="Roboto Medium"/>
              </a:rPr>
              <a:t>page...&lt;/h1&gt;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6875557"/>
            <a:ext cx="3051206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44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9AC74F"/>
                </a:solidFill>
                <a:latin typeface="Roboto Medium"/>
                <a:cs typeface="Roboto Medium"/>
              </a:rPr>
              <a:t>&lt;</a:t>
            </a:r>
            <a:r>
              <a:rPr sz="3900" spc="0" baseline="2136" dirty="0">
                <a:solidFill>
                  <a:srgbClr val="9AC74F"/>
                </a:solidFill>
                <a:latin typeface="Roboto Medium"/>
                <a:cs typeface="Roboto Medium"/>
              </a:rPr>
              <a:t>/</a:t>
            </a:r>
            <a:r>
              <a:rPr sz="3900" spc="4" baseline="2136" dirty="0">
                <a:solidFill>
                  <a:srgbClr val="9AC74F"/>
                </a:solidFill>
                <a:latin typeface="Roboto Medium"/>
                <a:cs typeface="Roboto Medium"/>
              </a:rPr>
              <a:t>NotFoun</a:t>
            </a:r>
            <a:r>
              <a:rPr sz="3900" spc="0" baseline="2136" dirty="0">
                <a:solidFill>
                  <a:srgbClr val="9AC74F"/>
                </a:solidFill>
                <a:latin typeface="Roboto Medium"/>
                <a:cs typeface="Roboto Medium"/>
              </a:rPr>
              <a:t>d&gt;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&lt;/Router&gt;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022" y="5607589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1647" y="5607589"/>
            <a:ext cx="384495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employeeovervie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w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8656287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14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r>
              <a:rPr sz="4400" spc="104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68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31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an</a:t>
            </a:r>
            <a:r>
              <a:rPr sz="4400" spc="9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ig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6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52493" y="4210690"/>
            <a:ext cx="213385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2575" y="4210690"/>
            <a:ext cx="192430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Mo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3107" y="4210690"/>
            <a:ext cx="154482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wi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94163" y="4210690"/>
            <a:ext cx="456234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nen</a:t>
            </a:r>
            <a:r>
              <a:rPr sz="60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022" y="5171725"/>
            <a:ext cx="1067341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@page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1647" y="5171725"/>
            <a:ext cx="3844957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employeeovervie</a:t>
            </a:r>
            <a:r>
              <a:rPr sz="3900" spc="-4" baseline="2136" dirty="0">
                <a:solidFill>
                  <a:srgbClr val="FEFFFE"/>
                </a:solidFill>
                <a:latin typeface="Roboto Medium"/>
                <a:cs typeface="Roboto Medium"/>
              </a:rPr>
              <a:t>w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“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employeelis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t"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10877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ul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ipl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1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14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0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ribu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022" y="3864133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1723" y="3864133"/>
            <a:ext cx="602806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employeedetai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l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EmployeeI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d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}“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5171725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[Parameter]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173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9147" y="5604541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EmployeeId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1960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8860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1111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3361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490379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Addi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65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ou</a:t>
            </a:r>
            <a:r>
              <a:rPr sz="4400" spc="-61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9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0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022" y="3864133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1723" y="3864133"/>
            <a:ext cx="523394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employeedetai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l/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{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Id:in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t}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“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5171725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[Parameter]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085" y="5604541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int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3835" y="5604541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9185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6085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336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0587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5076671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Addi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022" y="4726717"/>
            <a:ext cx="6028279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[Parameter]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394"/>
              </a:spcBef>
            </a:pPr>
            <a:r>
              <a:rPr sz="2600" dirty="0">
                <a:solidFill>
                  <a:srgbClr val="F15A2A"/>
                </a:solidFill>
                <a:latin typeface="Roboto Medium"/>
                <a:cs typeface="Roboto Medium"/>
              </a:rPr>
              <a:t>[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SupplyParameterFromQuer</a:t>
            </a:r>
            <a:r>
              <a:rPr sz="2600" spc="-4" dirty="0">
                <a:solidFill>
                  <a:srgbClr val="F15A2A"/>
                </a:solidFill>
                <a:latin typeface="Roboto Medium"/>
                <a:cs typeface="Roboto Medium"/>
              </a:rPr>
              <a:t>y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(Name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2660" y="51717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29561" y="5171725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"id")]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173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9147" y="5604541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1960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8860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1111" y="5604541"/>
            <a:ext cx="1265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r>
              <a:rPr sz="3900" spc="648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1" y="6842434"/>
            <a:ext cx="8776703" cy="1795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Suppl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4400" spc="-9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ara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5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er</a:t>
            </a:r>
            <a:r>
              <a:rPr sz="4400" spc="-10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Quer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  <a:p>
            <a:pPr marL="12700" marR="57150">
              <a:lnSpc>
                <a:spcPct val="95825"/>
              </a:lnSpc>
              <a:spcBef>
                <a:spcPts val="2162"/>
              </a:spcBef>
            </a:pP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Specif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67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ue</a:t>
            </a:r>
            <a:r>
              <a:rPr sz="3000" b="1" spc="-2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1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me</a:t>
            </a:r>
            <a:r>
              <a:rPr sz="3000" b="1" spc="40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2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q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ry</a:t>
            </a:r>
            <a:r>
              <a:rPr sz="3000" b="1" spc="-3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0"/>
              </a:spcBef>
            </a:pP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me</a:t>
            </a:r>
            <a:r>
              <a:rPr sz="3000" b="1" spc="-23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ope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-33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1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21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se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35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5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defin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16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diffe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74348" y="8231102"/>
            <a:ext cx="3087916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q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ry</a:t>
            </a:r>
            <a:r>
              <a:rPr sz="3000" b="1" spc="-3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1022" y="3864133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[Inject]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4296949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0085" y="4296949"/>
            <a:ext cx="344913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NavigationManager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1960" y="4296949"/>
            <a:ext cx="344913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NavigationManager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3835" y="429694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735" y="429694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02986" y="429694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5236" y="429694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604541"/>
            <a:ext cx="1575167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NavigationManage</a:t>
            </a:r>
            <a:r>
              <a:rPr sz="3900" spc="-4" baseline="1068" dirty="0">
                <a:solidFill>
                  <a:srgbClr val="F15A2A"/>
                </a:solidFill>
                <a:latin typeface="Roboto Medium"/>
                <a:cs typeface="Roboto Medium"/>
              </a:rPr>
              <a:t>r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.NavigateT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($"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employeedetai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l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selectedEmployee.EmployeeI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d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}");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1594934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4580"/>
              </a:lnSpc>
              <a:spcBef>
                <a:spcPts val="229"/>
              </a:spcBef>
            </a:pPr>
            <a:r>
              <a:rPr sz="4400" spc="-25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rigg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ig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50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Cod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62"/>
              </a:spcBef>
            </a:pPr>
            <a:r>
              <a:rPr sz="3000" b="1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vi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nM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24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injec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he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r>
              <a:rPr sz="3000" b="1" spc="-4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 </a:t>
            </a:r>
            <a:r>
              <a:rPr sz="3000" b="1" spc="12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dependen</a:t>
            </a:r>
            <a:r>
              <a:rPr sz="3000" b="1" spc="-46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-5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injec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505019"/>
            <a:ext cx="8913779" cy="1369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dd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in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70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 </a:t>
            </a:r>
            <a:r>
              <a:rPr sz="3600" b="1" spc="55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y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4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3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il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nent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  <a:spcBef>
                <a:spcPts val="2660"/>
              </a:spcBef>
            </a:pP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-48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-48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-27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3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sz="3600" b="1" spc="622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83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3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ails</a:t>
            </a:r>
            <a:r>
              <a:rPr sz="3600" b="1" spc="4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pa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16712" y="4210690"/>
            <a:ext cx="206314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6500" y="4210690"/>
            <a:ext cx="592922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3F403F"/>
                </a:solidFill>
                <a:latin typeface="Times New Roman"/>
                <a:cs typeface="Times New Roman"/>
              </a:rPr>
              <a:t>Ren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er</a:t>
            </a:r>
            <a:r>
              <a:rPr sz="6000" spc="-13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ent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892584" y="4825033"/>
            <a:ext cx="171450" cy="1487424"/>
          </a:xfrm>
          <a:custGeom>
            <a:avLst/>
            <a:gdLst/>
            <a:ahLst/>
            <a:cxnLst/>
            <a:rect l="l" t="t" r="r" b="b"/>
            <a:pathLst>
              <a:path w="171450" h="1487424">
                <a:moveTo>
                  <a:pt x="57150" y="1344549"/>
                </a:moveTo>
                <a:lnTo>
                  <a:pt x="57149" y="1315974"/>
                </a:lnTo>
                <a:lnTo>
                  <a:pt x="0" y="1315974"/>
                </a:lnTo>
                <a:lnTo>
                  <a:pt x="85725" y="1487424"/>
                </a:lnTo>
                <a:lnTo>
                  <a:pt x="57150" y="1344549"/>
                </a:lnTo>
                <a:close/>
              </a:path>
              <a:path w="171450" h="1487424">
                <a:moveTo>
                  <a:pt x="171450" y="1315974"/>
                </a:moveTo>
                <a:lnTo>
                  <a:pt x="114300" y="1315973"/>
                </a:lnTo>
                <a:lnTo>
                  <a:pt x="114300" y="1344549"/>
                </a:lnTo>
                <a:lnTo>
                  <a:pt x="171450" y="1315974"/>
                </a:lnTo>
                <a:close/>
              </a:path>
              <a:path w="171450" h="1487424">
                <a:moveTo>
                  <a:pt x="114298" y="0"/>
                </a:moveTo>
                <a:lnTo>
                  <a:pt x="57148" y="0"/>
                </a:lnTo>
                <a:lnTo>
                  <a:pt x="57150" y="1344549"/>
                </a:lnTo>
                <a:lnTo>
                  <a:pt x="85725" y="1487424"/>
                </a:lnTo>
                <a:lnTo>
                  <a:pt x="171450" y="1315974"/>
                </a:lnTo>
                <a:lnTo>
                  <a:pt x="114300" y="1344549"/>
                </a:lnTo>
                <a:lnTo>
                  <a:pt x="11429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9267" y="6582197"/>
            <a:ext cx="5098237" cy="2240729"/>
          </a:xfrm>
          <a:custGeom>
            <a:avLst/>
            <a:gdLst/>
            <a:ahLst/>
            <a:cxnLst/>
            <a:rect l="l" t="t" r="r" b="b"/>
            <a:pathLst>
              <a:path w="5098237" h="2240729">
                <a:moveTo>
                  <a:pt x="0" y="0"/>
                </a:moveTo>
                <a:lnTo>
                  <a:pt x="0" y="2240729"/>
                </a:lnTo>
                <a:lnTo>
                  <a:pt x="5098237" y="2240729"/>
                </a:lnTo>
                <a:lnTo>
                  <a:pt x="509823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5317" y="895558"/>
            <a:ext cx="241787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3935" y="895558"/>
            <a:ext cx="119390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8578" y="895558"/>
            <a:ext cx="277063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4709" y="4045573"/>
            <a:ext cx="10658853" cy="46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4"/>
              </a:lnSpc>
              <a:spcBef>
                <a:spcPts val="180"/>
              </a:spcBef>
            </a:pP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&lt;P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sz="3500" spc="19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fil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Pic</a:t>
            </a: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ur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e&gt;a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c</a:t>
            </a: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u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l-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i</a:t>
            </a:r>
            <a:r>
              <a:rPr sz="3500" spc="25" dirty="0">
                <a:solidFill>
                  <a:srgbClr val="161716"/>
                </a:solidFill>
                <a:latin typeface="Times New Roman"/>
                <a:cs typeface="Times New Roman"/>
              </a:rPr>
              <a:t>m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ge</a:t>
            </a: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-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na</a:t>
            </a:r>
            <a:r>
              <a:rPr sz="3500" spc="25" dirty="0">
                <a:solidFill>
                  <a:srgbClr val="161716"/>
                </a:solidFill>
                <a:latin typeface="Times New Roman"/>
                <a:cs typeface="Times New Roman"/>
              </a:rPr>
              <a:t>m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&lt;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/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sz="3500" spc="19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fil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Pic</a:t>
            </a: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ur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&gt;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09267" y="6582197"/>
            <a:ext cx="5098237" cy="2240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1181963" marR="1182340" algn="ctr">
              <a:lnSpc>
                <a:spcPct val="95825"/>
              </a:lnSpc>
            </a:pPr>
            <a:r>
              <a:rPr sz="3200" b="1" dirty="0">
                <a:solidFill>
                  <a:srgbClr val="FEFFFE"/>
                </a:solidFill>
                <a:latin typeface="Times New Roman"/>
                <a:cs typeface="Times New Roman"/>
              </a:rPr>
              <a:t>Prof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ile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ic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re</a:t>
            </a:r>
            <a:endParaRPr sz="3200">
              <a:latin typeface="Times New Roman"/>
              <a:cs typeface="Times New Roman"/>
            </a:endParaRPr>
          </a:p>
          <a:p>
            <a:pPr marL="537523" marR="495081" algn="ctr">
              <a:lnSpc>
                <a:spcPct val="95825"/>
              </a:lnSpc>
              <a:spcBef>
                <a:spcPts val="4800"/>
              </a:spcBef>
            </a:pP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ac</a:t>
            </a: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u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l-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i</a:t>
            </a:r>
            <a:r>
              <a:rPr sz="3500" spc="25" dirty="0">
                <a:solidFill>
                  <a:srgbClr val="161716"/>
                </a:solidFill>
                <a:latin typeface="Times New Roman"/>
                <a:cs typeface="Times New Roman"/>
              </a:rPr>
              <a:t>m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ge</a:t>
            </a: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-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na</a:t>
            </a:r>
            <a:r>
              <a:rPr sz="3500" spc="25" dirty="0">
                <a:solidFill>
                  <a:srgbClr val="161716"/>
                </a:solidFill>
                <a:latin typeface="Times New Roman"/>
                <a:cs typeface="Times New Roman"/>
              </a:rPr>
              <a:t>m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46966" y="898606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2290" y="898606"/>
            <a:ext cx="553613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Re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er</a:t>
            </a:r>
            <a:r>
              <a:rPr sz="5600" spc="-125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me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022" y="4040917"/>
            <a:ext cx="8684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&lt;div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3273" y="4040917"/>
            <a:ext cx="483777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class="prof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le-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picture"&gt;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22" y="4473733"/>
            <a:ext cx="3448950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44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  <a:hlinkClick r:id="rId2"/>
              </a:rPr>
              <a:t>@ChildContent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&lt;/div&gt;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22" y="578132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1723" y="57813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772" y="6659149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[Parameter]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4772" y="7088917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3835" y="7088917"/>
            <a:ext cx="305120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RenderFragmen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t?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8835" y="7088917"/>
            <a:ext cx="245671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ChildContent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8522" y="708891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5422" y="70889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7673" y="70889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9924" y="708891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752173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3335" y="3053880"/>
            <a:ext cx="3943982" cy="4306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73490" y="3445642"/>
            <a:ext cx="275717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Nam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7192" y="3445642"/>
            <a:ext cx="65039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FEFFFE"/>
                </a:solidFill>
                <a:latin typeface="Times New Roman"/>
                <a:cs typeface="Times New Roman"/>
              </a:rPr>
              <a:t>is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4360042"/>
            <a:ext cx="6699258" cy="2326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6205"/>
              </a:lnSpc>
              <a:spcBef>
                <a:spcPts val="310"/>
              </a:spcBef>
            </a:pPr>
            <a:r>
              <a:rPr sz="600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000" spc="9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9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thing!</a:t>
            </a:r>
            <a:endParaRPr sz="6000">
              <a:latin typeface="Times New Roman"/>
              <a:cs typeface="Times New Roman"/>
            </a:endParaRPr>
          </a:p>
          <a:p>
            <a:pPr marL="12700">
              <a:lnSpc>
                <a:spcPct val="109375"/>
              </a:lnSpc>
              <a:spcBef>
                <a:spcPts val="4145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The</a:t>
            </a:r>
            <a:r>
              <a:rPr sz="3200" spc="48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79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9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op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 be</a:t>
            </a:r>
            <a:r>
              <a:rPr sz="3200" spc="-3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34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839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6880" y="3669652"/>
            <a:ext cx="8961120" cy="6617347"/>
          </a:xfrm>
          <a:custGeom>
            <a:avLst/>
            <a:gdLst/>
            <a:ahLst/>
            <a:cxnLst/>
            <a:rect l="l" t="t" r="r" b="b"/>
            <a:pathLst>
              <a:path w="8961120" h="6617347">
                <a:moveTo>
                  <a:pt x="0" y="0"/>
                </a:moveTo>
                <a:lnTo>
                  <a:pt x="0" y="6617347"/>
                </a:lnTo>
                <a:lnTo>
                  <a:pt x="8961120" y="6617347"/>
                </a:lnTo>
                <a:lnTo>
                  <a:pt x="8961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6877" y="2828259"/>
            <a:ext cx="6600687" cy="1070823"/>
          </a:xfrm>
          <a:custGeom>
            <a:avLst/>
            <a:gdLst/>
            <a:ahLst/>
            <a:cxnLst/>
            <a:rect l="l" t="t" r="r" b="b"/>
            <a:pathLst>
              <a:path w="6600687" h="1070823">
                <a:moveTo>
                  <a:pt x="0" y="0"/>
                </a:moveTo>
                <a:lnTo>
                  <a:pt x="0" y="1070823"/>
                </a:lnTo>
                <a:lnTo>
                  <a:pt x="6600687" y="1070823"/>
                </a:lnTo>
                <a:lnTo>
                  <a:pt x="6600687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" y="3678561"/>
            <a:ext cx="8961119" cy="6617347"/>
          </a:xfrm>
          <a:custGeom>
            <a:avLst/>
            <a:gdLst/>
            <a:ahLst/>
            <a:cxnLst/>
            <a:rect l="l" t="t" r="r" b="b"/>
            <a:pathLst>
              <a:path w="8961119" h="6617347">
                <a:moveTo>
                  <a:pt x="8961119" y="0"/>
                </a:moveTo>
                <a:lnTo>
                  <a:pt x="1" y="0"/>
                </a:lnTo>
                <a:lnTo>
                  <a:pt x="1" y="6608438"/>
                </a:lnTo>
                <a:lnTo>
                  <a:pt x="8961119" y="6608438"/>
                </a:lnTo>
                <a:lnTo>
                  <a:pt x="8961119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828259"/>
            <a:ext cx="6601968" cy="1070823"/>
          </a:xfrm>
          <a:custGeom>
            <a:avLst/>
            <a:gdLst/>
            <a:ahLst/>
            <a:cxnLst/>
            <a:rect l="l" t="t" r="r" b="b"/>
            <a:pathLst>
              <a:path w="6601968" h="1070823">
                <a:moveTo>
                  <a:pt x="0" y="0"/>
                </a:moveTo>
                <a:lnTo>
                  <a:pt x="0" y="1070823"/>
                </a:lnTo>
                <a:lnTo>
                  <a:pt x="6601968" y="1070823"/>
                </a:lnTo>
                <a:lnTo>
                  <a:pt x="6601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39724" y="898606"/>
            <a:ext cx="337209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Di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ay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52275" y="898606"/>
            <a:ext cx="159850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5600" spc="-6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6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692657" y="898606"/>
            <a:ext cx="69506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27967" y="898606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76018" y="898606"/>
            <a:ext cx="394510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961582" y="898606"/>
            <a:ext cx="1257157" cy="133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endParaRPr sz="5600">
              <a:latin typeface="Times New Roman"/>
              <a:cs typeface="Times New Roman"/>
            </a:endParaRPr>
          </a:p>
          <a:p>
            <a:pPr marL="61671">
              <a:lnSpc>
                <a:spcPct val="95825"/>
              </a:lnSpc>
              <a:spcBef>
                <a:spcPts val="623"/>
              </a:spcBef>
            </a:pP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rg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74245" y="1798643"/>
            <a:ext cx="2158755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21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all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46453" y="1798643"/>
            <a:ext cx="909197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68574" y="1798643"/>
            <a:ext cx="1564598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46544" y="1798643"/>
            <a:ext cx="1670868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-w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30864" y="1798643"/>
            <a:ext cx="909197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52986" y="1798643"/>
            <a:ext cx="1484619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251585" y="1798643"/>
            <a:ext cx="924559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189800" y="1798643"/>
            <a:ext cx="1331528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34415" y="1798643"/>
            <a:ext cx="46232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32841" y="1798643"/>
            <a:ext cx="728227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(U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I)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307" y="3194249"/>
            <a:ext cx="36527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5"/>
              </a:lnSpc>
              <a:spcBef>
                <a:spcPts val="144"/>
              </a:spcBef>
            </a:pPr>
            <a:r>
              <a:rPr sz="4200" b="1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4200" b="1" spc="-3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il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022" y="6384829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&lt;h1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4823" y="6384829"/>
            <a:ext cx="384550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class="pag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title"&gt;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75100" y="6601237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64251" y="6601237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53224" y="6601237"/>
            <a:ext cx="18612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FirstName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37600" y="660123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34501" y="660123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6751" y="660123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19002" y="660123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6814597"/>
            <a:ext cx="2342622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EFFFE"/>
                </a:solidFill>
                <a:latin typeface="Roboto Medium"/>
                <a:cs typeface="Roboto Medium"/>
              </a:rPr>
              <a:t>Details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7463" y="6814597"/>
            <a:ext cx="6699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1112" y="6814597"/>
            <a:ext cx="205970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FirstName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3925" y="6814597"/>
            <a:ext cx="186122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  <a:hlinkClick r:id="rId4"/>
              </a:rPr>
              <a:t>LastName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53224" y="7034053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LastName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39163" y="703405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36063" y="703405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28314" y="703405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20565" y="703405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6877" y="2828259"/>
            <a:ext cx="6600687" cy="107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0"/>
              </a:spcBef>
            </a:pPr>
            <a:endParaRPr sz="600"/>
          </a:p>
          <a:p>
            <a:pPr marL="555207">
              <a:lnSpc>
                <a:spcPct val="95825"/>
              </a:lnSpc>
              <a:spcBef>
                <a:spcPts val="2000"/>
              </a:spcBef>
            </a:pPr>
            <a:r>
              <a:rPr sz="2800" b="1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8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800" b="1" spc="-129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86014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841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-79" dirty="0">
                <a:solidFill>
                  <a:srgbClr val="2A9EBB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ra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gm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sz="3600" b="1" spc="60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pa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 </a:t>
            </a:r>
            <a:r>
              <a:rPr sz="3600" b="1" spc="19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co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26918" y="4210690"/>
            <a:ext cx="288251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Lo</a:t>
            </a: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ding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5284" y="4210690"/>
            <a:ext cx="456349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ponen</a:t>
            </a:r>
            <a:r>
              <a:rPr sz="60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065003" y="4210690"/>
            <a:ext cx="418934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yn</a:t>
            </a: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lly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56832" y="2791967"/>
            <a:ext cx="7339584" cy="5510784"/>
          </a:xfrm>
          <a:custGeom>
            <a:avLst/>
            <a:gdLst/>
            <a:ahLst/>
            <a:cxnLst/>
            <a:rect l="l" t="t" r="r" b="b"/>
            <a:pathLst>
              <a:path w="7339584" h="5510784">
                <a:moveTo>
                  <a:pt x="0" y="5510784"/>
                </a:moveTo>
                <a:lnTo>
                  <a:pt x="7339584" y="5510784"/>
                </a:lnTo>
                <a:lnTo>
                  <a:pt x="7339584" y="0"/>
                </a:lnTo>
                <a:lnTo>
                  <a:pt x="0" y="0"/>
                </a:lnTo>
                <a:lnTo>
                  <a:pt x="0" y="5510784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9765" y="4142939"/>
            <a:ext cx="3377638" cy="1000560"/>
          </a:xfrm>
          <a:custGeom>
            <a:avLst/>
            <a:gdLst/>
            <a:ahLst/>
            <a:cxnLst/>
            <a:rect l="l" t="t" r="r" b="b"/>
            <a:pathLst>
              <a:path w="3377638" h="1000560">
                <a:moveTo>
                  <a:pt x="0" y="0"/>
                </a:moveTo>
                <a:lnTo>
                  <a:pt x="0" y="1000560"/>
                </a:lnTo>
                <a:lnTo>
                  <a:pt x="3377638" y="1000560"/>
                </a:lnTo>
                <a:lnTo>
                  <a:pt x="33776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83863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13979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44093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7420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04323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3443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554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9466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24784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5489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85014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1513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45244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7536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05474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559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65704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9582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5934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5605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86165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1628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46395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76510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06625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6741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66855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96971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27085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57201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7315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17431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47546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77661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07776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37891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68006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12302" y="509107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12302" y="502119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12302" y="495130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12302" y="488142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12302" y="481153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12302" y="474165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12302" y="467176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12302" y="460188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12302" y="453199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12302" y="446211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12302" y="439222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12302" y="432234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12302" y="425245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12302" y="418257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25057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94941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64827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34711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4597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74481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44367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14251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84136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54021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23906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93791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63676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33560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03446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73330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43216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13100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82986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52870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22755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92640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62525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32410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02295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572179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642064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1194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81835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85171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21605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9148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61375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3125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01144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7102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340914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41079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480684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50570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620454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690340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760224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830109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899994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969879" y="41254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039764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109649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179533" y="41254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189941" y="418495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189941" y="425484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189941" y="43247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189941" y="439461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189941" y="446449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189941" y="453438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189941" y="460426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189941" y="467414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189941" y="474403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189941" y="481391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189941" y="488380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189941" y="495368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189941" y="502357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189941" y="509345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15259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082714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01282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942944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87305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803174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733288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663403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593519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523633" y="512603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453749" y="512603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56832" y="2791967"/>
            <a:ext cx="7339584" cy="1000559"/>
          </a:xfrm>
          <a:custGeom>
            <a:avLst/>
            <a:gdLst/>
            <a:ahLst/>
            <a:cxnLst/>
            <a:rect l="l" t="t" r="r" b="b"/>
            <a:pathLst>
              <a:path w="7339584" h="1000559">
                <a:moveTo>
                  <a:pt x="0" y="1000559"/>
                </a:moveTo>
                <a:lnTo>
                  <a:pt x="7339584" y="1000559"/>
                </a:lnTo>
                <a:lnTo>
                  <a:pt x="7339584" y="0"/>
                </a:lnTo>
                <a:lnTo>
                  <a:pt x="0" y="0"/>
                </a:lnTo>
                <a:lnTo>
                  <a:pt x="0" y="1000559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829765" y="5493913"/>
            <a:ext cx="3377638" cy="1000559"/>
          </a:xfrm>
          <a:custGeom>
            <a:avLst/>
            <a:gdLst/>
            <a:ahLst/>
            <a:cxnLst/>
            <a:rect l="l" t="t" r="r" b="b"/>
            <a:pathLst>
              <a:path w="3377638" h="1000559">
                <a:moveTo>
                  <a:pt x="0" y="0"/>
                </a:moveTo>
                <a:lnTo>
                  <a:pt x="0" y="1000559"/>
                </a:lnTo>
                <a:lnTo>
                  <a:pt x="3377638" y="1000559"/>
                </a:lnTo>
                <a:lnTo>
                  <a:pt x="33776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383863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313979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244093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7420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104323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3443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964554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9466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824784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75489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685014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61513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545244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7536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405474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33559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65704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582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125934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05605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986165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91628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46395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76510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06625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636741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566855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496971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427085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357201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287315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217431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147546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077661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007776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937891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868006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812302" y="644205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812302" y="637216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812302" y="63022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812302" y="623239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812302" y="616250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812302" y="60926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812302" y="602274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12302" y="595285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812302" y="588297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812302" y="581308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812302" y="574320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812302" y="56733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812302" y="560343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812302" y="55335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825057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894941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964827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034711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04597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74481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244367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314251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384136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454021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523906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593791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5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663676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733560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5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803446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873330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5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943216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013100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082986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152870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222755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292640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62525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432410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502295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572179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642064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5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71194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781835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85171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921605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99148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061375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13125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201144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27102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340914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41079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5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480684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550570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620454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690340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760224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830109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899994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969879" y="54764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5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039764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5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109649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179533" y="54764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5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5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0189941" y="55359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0189941" y="560581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0189941" y="567569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0189941" y="574558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0189941" y="581546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0189941" y="588535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0189941" y="595523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0189941" y="602512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189941" y="609500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189941" y="616489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0189941" y="62347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0189941" y="630466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0189941" y="637454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189941" y="644443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15259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0082714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001282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942944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987305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9803174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733288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663403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593519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523633" y="647701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453749" y="647701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0359804" y="7028119"/>
            <a:ext cx="3377633" cy="1000559"/>
          </a:xfrm>
          <a:custGeom>
            <a:avLst/>
            <a:gdLst/>
            <a:ahLst/>
            <a:cxnLst/>
            <a:rect l="l" t="t" r="r" b="b"/>
            <a:pathLst>
              <a:path w="3377633" h="1000559">
                <a:moveTo>
                  <a:pt x="0" y="0"/>
                </a:moveTo>
                <a:lnTo>
                  <a:pt x="0" y="1000559"/>
                </a:lnTo>
                <a:lnTo>
                  <a:pt x="3377633" y="1000559"/>
                </a:lnTo>
                <a:lnTo>
                  <a:pt x="337763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2913906" y="8011215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2844018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2774129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2704241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2634361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2564477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2494591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2424707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2354821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2284937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215051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145167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075281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005397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1935513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865627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795743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725857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655973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58608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516203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144631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1376433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130654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123666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116677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109689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102700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95712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88723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81735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747468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67758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0607699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053781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0467929" y="801121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0398044" y="801121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342341" y="797625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0342341" y="790637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0342341" y="783648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342341" y="77666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0342341" y="76967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342341" y="762683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342341" y="755694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342341" y="748706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342341" y="74171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342341" y="734729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342341" y="727740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342341" y="720752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0342341" y="71376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0342341" y="70677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0355094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0424980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0494864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0564750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0634634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704520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0774404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084428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0914174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98405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1053944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112382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193713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26359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1333483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140336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473253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154313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1613023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1682909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1752793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1822678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1892563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1962447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2032333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2102217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2172102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2241987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2311872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2381757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2451642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2521526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2591412" y="701065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2661298" y="701065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2731178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2801066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2870954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2940842" y="7010656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010718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080606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50494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3220382" y="7010656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3290257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3360146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3430034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3499922" y="7010656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3569797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3639685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3709573" y="701065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3719975" y="707013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3719975" y="714001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3719975" y="720990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3719975" y="727978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3719975" y="734967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3719975" y="741955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3719975" y="748944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3719975" y="755932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3719975" y="762921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3719975" y="769909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3719975" y="776898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3719975" y="783886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3719975" y="790875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14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3719975" y="797863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14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14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3682637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3612749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3542860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3472985" y="8011215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3403097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3333209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3263321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3193445" y="8011215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3123557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3053669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2983781" y="8011215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580640" y="7080818"/>
            <a:ext cx="893934" cy="895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291584" y="2791968"/>
            <a:ext cx="2365247" cy="5510783"/>
          </a:xfrm>
          <a:custGeom>
            <a:avLst/>
            <a:gdLst/>
            <a:ahLst/>
            <a:cxnLst/>
            <a:rect l="l" t="t" r="r" b="b"/>
            <a:pathLst>
              <a:path w="2365247" h="5510783">
                <a:moveTo>
                  <a:pt x="0" y="0"/>
                </a:moveTo>
                <a:lnTo>
                  <a:pt x="0" y="5510783"/>
                </a:lnTo>
                <a:lnTo>
                  <a:pt x="2365247" y="5510783"/>
                </a:lnTo>
                <a:lnTo>
                  <a:pt x="236524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274121" y="622366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274121" y="615377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274121" y="608389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274121" y="601400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274121" y="594412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274121" y="587423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274121" y="580435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274121" y="573446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274121" y="566458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274121" y="559469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274121" y="552481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274121" y="54549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274121" y="538504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274121" y="531515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274121" y="52452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274121" y="517538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274121" y="510550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274121" y="50356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274121" y="496573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274121" y="489585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274121" y="482596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274121" y="475608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274121" y="468619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274121" y="461631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274121" y="454642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274121" y="447654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274121" y="440665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274121" y="433677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274121" y="426688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274121" y="419700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274121" y="41271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274121" y="405723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274121" y="39873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274121" y="391746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274121" y="384757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274121" y="377769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274121" y="37078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274121" y="363792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274121" y="35680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274121" y="34981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274121" y="342826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274121" y="335838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274121" y="328849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274121" y="321861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274121" y="314872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274121" y="307884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274121" y="300895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274121" y="293907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274121" y="286918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274121" y="279930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319174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389059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458944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528828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598714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668598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738484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808368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878254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948138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018024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087908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157793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227678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297563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367447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437333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507217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577103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646987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716873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786757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856643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926527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996412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066297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136181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206067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275951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345836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415721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485606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555492" y="2774505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625376" y="2774505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639369" y="283039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639369" y="290028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639369" y="297016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639369" y="304005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639369" y="31099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639369" y="317982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639369" y="324970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639369" y="331959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639369" y="33894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639369" y="345936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639369" y="352924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639369" y="359913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639369" y="366901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639369" y="37389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639369" y="380878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639369" y="387867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639369" y="394855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639369" y="401844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639369" y="408832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639369" y="415821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639369" y="42280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639369" y="429798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639369" y="436786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639369" y="44377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639369" y="450763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639369" y="457752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639369" y="464740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639369" y="471729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639369" y="478717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639369" y="485706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639369" y="492694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639369" y="499683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639369" y="506671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639369" y="513660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639369" y="520648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639369" y="527636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639369" y="534625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639369" y="541613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639369" y="54860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639369" y="555590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639369" y="562579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639369" y="569567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639369" y="576556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639369" y="583545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639369" y="590533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639369" y="597522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639369" y="604510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639369" y="611499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639369" y="618487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639369" y="625476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639369" y="632464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639369" y="639453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639369" y="646441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639369" y="653429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639369" y="660418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639369" y="667406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639369" y="674395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639369" y="681383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639369" y="688372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639369" y="695361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639369" y="702349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6639369" y="709338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639369" y="716326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639369" y="72331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639369" y="730303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6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6"/>
                </a:lnTo>
                <a:lnTo>
                  <a:pt x="27106" y="0"/>
                </a:lnTo>
                <a:lnTo>
                  <a:pt x="7818" y="0"/>
                </a:lnTo>
                <a:lnTo>
                  <a:pt x="0" y="781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639369" y="73729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639369" y="744280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639369" y="75126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639369" y="758257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639369" y="765245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6639369" y="772234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2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6639369" y="77922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639369" y="78621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6639369" y="793200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6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6"/>
                </a:lnTo>
                <a:lnTo>
                  <a:pt x="27106" y="0"/>
                </a:lnTo>
                <a:lnTo>
                  <a:pt x="7818" y="0"/>
                </a:lnTo>
                <a:lnTo>
                  <a:pt x="0" y="781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6639369" y="800188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639369" y="807177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6639369" y="81416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6639369" y="821154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6639369" y="828142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2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6573314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6503428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6433544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6363658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6293774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6223889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6154004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084119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6014234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944349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874465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804579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734695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664810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594925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52504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455155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38527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315385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24550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175615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10573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035845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96596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896076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82619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4756306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686421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4616536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546652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476766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4406882" y="828528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336996" y="828528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274121" y="825032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274121" y="818044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274121" y="811055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274121" y="804067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274121" y="797078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4274121" y="79009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4274121" y="78310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4274121" y="77611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4274121" y="76912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4274121" y="76213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4274121" y="755147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4274121" y="748159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4274121" y="741170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6"/>
                </a:lnTo>
                <a:lnTo>
                  <a:pt x="27106" y="0"/>
                </a:lnTo>
                <a:lnTo>
                  <a:pt x="7818" y="0"/>
                </a:lnTo>
                <a:lnTo>
                  <a:pt x="0" y="7816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4274121" y="734182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4274121" y="727193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4274121" y="720205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274121" y="713216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274121" y="706228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274121" y="699239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274121" y="692251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4274121" y="68526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4274121" y="678274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4274121" y="671285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274121" y="66429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4274121" y="657308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4274121" y="65032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274121" y="64333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274121" y="636343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274121" y="62935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3878" y="895558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8923" y="895558"/>
            <a:ext cx="288228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am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1243" y="895558"/>
            <a:ext cx="425988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ompo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91584" y="2791967"/>
            <a:ext cx="9704832" cy="551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73830">
              <a:lnSpc>
                <a:spcPts val="3104"/>
              </a:lnSpc>
              <a:spcBef>
                <a:spcPts val="1399"/>
              </a:spcBef>
            </a:pPr>
            <a:r>
              <a:rPr sz="4050" b="1" spc="0" baseline="-26840" dirty="0">
                <a:solidFill>
                  <a:srgbClr val="FEFFFE"/>
                </a:solidFill>
                <a:latin typeface="Times New Roman"/>
                <a:cs typeface="Times New Roman"/>
              </a:rPr>
              <a:t>ME</a:t>
            </a:r>
            <a:r>
              <a:rPr sz="4050" b="1" spc="-4" baseline="-2684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4050" b="1" spc="0" baseline="-26840" dirty="0">
                <a:solidFill>
                  <a:srgbClr val="FEFFFE"/>
                </a:solidFill>
                <a:latin typeface="Times New Roman"/>
                <a:cs typeface="Times New Roman"/>
              </a:rPr>
              <a:t>U                        </a:t>
            </a:r>
            <a:r>
              <a:rPr sz="4050" b="1" spc="449" baseline="-2684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Beth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’s</a:t>
            </a:r>
            <a:r>
              <a:rPr sz="2700" b="1" spc="2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Pie</a:t>
            </a:r>
            <a:r>
              <a:rPr sz="2700" b="1" spc="40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 </a:t>
            </a:r>
            <a:r>
              <a:rPr sz="2700" b="1" spc="2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endParaRPr sz="2700">
              <a:latin typeface="Times New Roman"/>
              <a:cs typeface="Times New Roman"/>
            </a:endParaRPr>
          </a:p>
          <a:p>
            <a:pPr marL="2928317" marR="4179566" indent="0" algn="ctr">
              <a:lnSpc>
                <a:spcPct val="98508"/>
              </a:lnSpc>
              <a:spcBef>
                <a:spcPts val="5919"/>
              </a:spcBef>
            </a:pPr>
            <a:r>
              <a:rPr sz="2700" b="1" spc="-15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2700" b="1" spc="17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2700" b="1" spc="-28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700" b="1" spc="-3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3</a:t>
            </a:r>
            <a:r>
              <a:rPr sz="2700" b="1" spc="24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w m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ge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  <a:p>
            <a:pPr marL="2627753" marR="3879099" algn="ctr">
              <a:lnSpc>
                <a:spcPct val="95825"/>
              </a:lnSpc>
              <a:spcBef>
                <a:spcPts val="5859"/>
              </a:spcBef>
            </a:pPr>
            <a:r>
              <a:rPr sz="2700" b="1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27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ff:</a:t>
            </a:r>
            <a:r>
              <a:rPr sz="2700" b="1" spc="2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1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5</a:t>
            </a:r>
            <a:r>
              <a:rPr sz="2700" b="1" spc="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yee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  <a:p>
            <a:pPr marR="351243" algn="r">
              <a:lnSpc>
                <a:spcPct val="95825"/>
              </a:lnSpc>
              <a:spcBef>
                <a:spcPts val="8991"/>
              </a:spcBef>
            </a:pP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nn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,</a:t>
            </a:r>
            <a:r>
              <a:rPr sz="2700" b="1" spc="58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2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5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°C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022" y="3428269"/>
            <a:ext cx="344908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DynamicComponent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2897" y="3428269"/>
            <a:ext cx="245671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Type="@type"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2749" y="3428269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4290853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1723" y="429085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4772" y="5168677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2373" y="516867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Type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4460" y="516867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type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6647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3547" y="516867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...;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59844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448994" cy="1795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Dyn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icCo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endParaRPr sz="4400">
              <a:latin typeface="Times New Roman"/>
              <a:cs typeface="Times New Roman"/>
            </a:endParaRPr>
          </a:p>
          <a:p>
            <a:pPr marL="12700" marR="57150">
              <a:lnSpc>
                <a:spcPct val="95825"/>
              </a:lnSpc>
              <a:spcBef>
                <a:spcPts val="2162"/>
              </a:spcBef>
            </a:pPr>
            <a:r>
              <a:rPr sz="3000" b="1" spc="-69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ossibl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5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 </a:t>
            </a:r>
            <a:r>
              <a:rPr sz="3000" b="1" spc="14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9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32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r>
              <a:rPr sz="3000" b="1" spc="6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0"/>
              </a:spcBef>
            </a:pP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35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ende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16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dyn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-4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UI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spc="1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se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-10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9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16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loo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772505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oadi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89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wid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on</a:t>
            </a:r>
            <a:r>
              <a:rPr sz="3600" b="1" spc="560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7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233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pa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4018" y="4210690"/>
            <a:ext cx="318114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Ha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ling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1697" y="4210690"/>
            <a:ext cx="217728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3F403F"/>
                </a:solidFill>
                <a:latin typeface="Times New Roman"/>
                <a:cs typeface="Times New Roman"/>
              </a:rPr>
              <a:t>Err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5518" y="4210690"/>
            <a:ext cx="74259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94645" y="4210690"/>
            <a:ext cx="456371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nen</a:t>
            </a:r>
            <a:r>
              <a:rPr sz="60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652962" y="2164745"/>
            <a:ext cx="12982079" cy="7002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2834" y="895558"/>
            <a:ext cx="133343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7867" y="895558"/>
            <a:ext cx="243821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Defa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6257" y="895558"/>
            <a:ext cx="330957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x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ep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6008" y="895558"/>
            <a:ext cx="297062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Ha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dli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7513" y="895558"/>
            <a:ext cx="69506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542752" y="895558"/>
            <a:ext cx="425874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ompo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392118" y="2473377"/>
            <a:ext cx="9503764" cy="6357718"/>
          </a:xfrm>
          <a:custGeom>
            <a:avLst/>
            <a:gdLst/>
            <a:ahLst/>
            <a:cxnLst/>
            <a:rect l="l" t="t" r="r" b="b"/>
            <a:pathLst>
              <a:path w="9503764" h="6357718">
                <a:moveTo>
                  <a:pt x="0" y="0"/>
                </a:moveTo>
                <a:lnTo>
                  <a:pt x="9503764" y="0"/>
                </a:lnTo>
                <a:lnTo>
                  <a:pt x="9503764" y="6357718"/>
                </a:lnTo>
                <a:lnTo>
                  <a:pt x="0" y="635771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2118" y="2308086"/>
            <a:ext cx="11241603" cy="6523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7735" y="429075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000" y="429075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7735" y="479367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4000" y="479367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7735" y="529659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C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4000" y="529659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C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7735" y="5799517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4000" y="5799517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61385" y="4793678"/>
            <a:ext cx="6965231" cy="0"/>
          </a:xfrm>
          <a:custGeom>
            <a:avLst/>
            <a:gdLst/>
            <a:ahLst/>
            <a:cxnLst/>
            <a:rect l="l" t="t" r="r" b="b"/>
            <a:pathLst>
              <a:path w="6965231">
                <a:moveTo>
                  <a:pt x="0" y="0"/>
                </a:moveTo>
                <a:lnTo>
                  <a:pt x="6965231" y="0"/>
                </a:lnTo>
              </a:path>
            </a:pathLst>
          </a:custGeom>
          <a:ln w="381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10208" y="5082619"/>
            <a:ext cx="1226069" cy="1081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77783" y="2835796"/>
            <a:ext cx="1250774" cy="1455663"/>
          </a:xfrm>
          <a:custGeom>
            <a:avLst/>
            <a:gdLst/>
            <a:ahLst/>
            <a:cxnLst/>
            <a:rect l="l" t="t" r="r" b="b"/>
            <a:pathLst>
              <a:path w="1250774" h="1455663">
                <a:moveTo>
                  <a:pt x="196311" y="375729"/>
                </a:moveTo>
                <a:lnTo>
                  <a:pt x="180986" y="347272"/>
                </a:lnTo>
                <a:lnTo>
                  <a:pt x="181234" y="347779"/>
                </a:lnTo>
                <a:lnTo>
                  <a:pt x="195877" y="375024"/>
                </a:lnTo>
                <a:lnTo>
                  <a:pt x="196714" y="376476"/>
                </a:lnTo>
                <a:lnTo>
                  <a:pt x="230400" y="430994"/>
                </a:lnTo>
                <a:lnTo>
                  <a:pt x="196311" y="375729"/>
                </a:lnTo>
                <a:close/>
              </a:path>
              <a:path w="1250774" h="1455663">
                <a:moveTo>
                  <a:pt x="244739" y="543873"/>
                </a:moveTo>
                <a:lnTo>
                  <a:pt x="267098" y="568664"/>
                </a:lnTo>
                <a:lnTo>
                  <a:pt x="267587" y="481901"/>
                </a:lnTo>
                <a:lnTo>
                  <a:pt x="230988" y="431948"/>
                </a:lnTo>
                <a:lnTo>
                  <a:pt x="229727" y="430075"/>
                </a:lnTo>
                <a:lnTo>
                  <a:pt x="223046" y="517718"/>
                </a:lnTo>
                <a:lnTo>
                  <a:pt x="244739" y="543873"/>
                </a:lnTo>
                <a:close/>
              </a:path>
              <a:path w="1250774" h="1455663">
                <a:moveTo>
                  <a:pt x="287975" y="506481"/>
                </a:moveTo>
                <a:lnTo>
                  <a:pt x="268144" y="482572"/>
                </a:lnTo>
                <a:lnTo>
                  <a:pt x="268653" y="483268"/>
                </a:lnTo>
                <a:lnTo>
                  <a:pt x="287573" y="506036"/>
                </a:lnTo>
                <a:lnTo>
                  <a:pt x="287975" y="506481"/>
                </a:lnTo>
                <a:close/>
              </a:path>
              <a:path w="1250774" h="1455663">
                <a:moveTo>
                  <a:pt x="308721" y="529482"/>
                </a:moveTo>
                <a:lnTo>
                  <a:pt x="288349" y="506933"/>
                </a:lnTo>
                <a:lnTo>
                  <a:pt x="308296" y="529050"/>
                </a:lnTo>
                <a:lnTo>
                  <a:pt x="309129" y="529935"/>
                </a:lnTo>
                <a:lnTo>
                  <a:pt x="330153" y="551302"/>
                </a:lnTo>
                <a:lnTo>
                  <a:pt x="308721" y="529482"/>
                </a:lnTo>
                <a:close/>
              </a:path>
              <a:path w="1250774" h="1455663">
                <a:moveTo>
                  <a:pt x="338811" y="635510"/>
                </a:moveTo>
                <a:lnTo>
                  <a:pt x="364106" y="655057"/>
                </a:lnTo>
                <a:lnTo>
                  <a:pt x="351715" y="571447"/>
                </a:lnTo>
                <a:lnTo>
                  <a:pt x="330593" y="551750"/>
                </a:lnTo>
                <a:lnTo>
                  <a:pt x="329697" y="550876"/>
                </a:lnTo>
                <a:lnTo>
                  <a:pt x="314181" y="614550"/>
                </a:lnTo>
                <a:lnTo>
                  <a:pt x="338811" y="635510"/>
                </a:lnTo>
                <a:close/>
              </a:path>
              <a:path w="1250774" h="1455663">
                <a:moveTo>
                  <a:pt x="374826" y="591115"/>
                </a:moveTo>
                <a:lnTo>
                  <a:pt x="352191" y="571853"/>
                </a:lnTo>
                <a:lnTo>
                  <a:pt x="352682" y="572311"/>
                </a:lnTo>
                <a:lnTo>
                  <a:pt x="374289" y="590701"/>
                </a:lnTo>
                <a:lnTo>
                  <a:pt x="375337" y="591550"/>
                </a:lnTo>
                <a:lnTo>
                  <a:pt x="397948" y="608983"/>
                </a:lnTo>
                <a:lnTo>
                  <a:pt x="374826" y="591115"/>
                </a:lnTo>
                <a:close/>
              </a:path>
              <a:path w="1250774" h="1455663">
                <a:moveTo>
                  <a:pt x="416515" y="689625"/>
                </a:moveTo>
                <a:lnTo>
                  <a:pt x="443539" y="704496"/>
                </a:lnTo>
                <a:lnTo>
                  <a:pt x="420867" y="625002"/>
                </a:lnTo>
                <a:lnTo>
                  <a:pt x="398495" y="609405"/>
                </a:lnTo>
                <a:lnTo>
                  <a:pt x="397361" y="608573"/>
                </a:lnTo>
                <a:lnTo>
                  <a:pt x="390023" y="673120"/>
                </a:lnTo>
                <a:lnTo>
                  <a:pt x="416515" y="689625"/>
                </a:lnTo>
                <a:close/>
              </a:path>
              <a:path w="1250774" h="1455663">
                <a:moveTo>
                  <a:pt x="445421" y="640299"/>
                </a:moveTo>
                <a:lnTo>
                  <a:pt x="421485" y="625387"/>
                </a:lnTo>
                <a:lnTo>
                  <a:pt x="422095" y="625812"/>
                </a:lnTo>
                <a:lnTo>
                  <a:pt x="444747" y="639928"/>
                </a:lnTo>
                <a:lnTo>
                  <a:pt x="446079" y="640709"/>
                </a:lnTo>
                <a:lnTo>
                  <a:pt x="469676" y="653648"/>
                </a:lnTo>
                <a:lnTo>
                  <a:pt x="445421" y="640299"/>
                </a:lnTo>
                <a:close/>
              </a:path>
              <a:path w="1250774" h="1455663">
                <a:moveTo>
                  <a:pt x="471049" y="717660"/>
                </a:moveTo>
                <a:lnTo>
                  <a:pt x="499000" y="729034"/>
                </a:lnTo>
                <a:lnTo>
                  <a:pt x="493382" y="665048"/>
                </a:lnTo>
                <a:lnTo>
                  <a:pt x="470382" y="654037"/>
                </a:lnTo>
                <a:lnTo>
                  <a:pt x="468938" y="653295"/>
                </a:lnTo>
                <a:lnTo>
                  <a:pt x="471049" y="717660"/>
                </a:lnTo>
                <a:close/>
              </a:path>
              <a:path w="1250774" h="1455663">
                <a:moveTo>
                  <a:pt x="518882" y="675423"/>
                </a:moveTo>
                <a:lnTo>
                  <a:pt x="494180" y="665372"/>
                </a:lnTo>
                <a:lnTo>
                  <a:pt x="494945" y="665739"/>
                </a:lnTo>
                <a:lnTo>
                  <a:pt x="518019" y="675134"/>
                </a:lnTo>
                <a:lnTo>
                  <a:pt x="519706" y="675759"/>
                </a:lnTo>
                <a:lnTo>
                  <a:pt x="543709" y="683745"/>
                </a:lnTo>
                <a:lnTo>
                  <a:pt x="518882" y="675423"/>
                </a:lnTo>
                <a:close/>
              </a:path>
              <a:path w="1250774" h="1455663">
                <a:moveTo>
                  <a:pt x="556021" y="746078"/>
                </a:moveTo>
                <a:lnTo>
                  <a:pt x="584982" y="751574"/>
                </a:lnTo>
                <a:lnTo>
                  <a:pt x="567655" y="690115"/>
                </a:lnTo>
                <a:lnTo>
                  <a:pt x="544609" y="684047"/>
                </a:lnTo>
                <a:lnTo>
                  <a:pt x="542794" y="683505"/>
                </a:lnTo>
                <a:lnTo>
                  <a:pt x="527342" y="738535"/>
                </a:lnTo>
                <a:lnTo>
                  <a:pt x="556021" y="746078"/>
                </a:lnTo>
                <a:close/>
              </a:path>
              <a:path w="1250774" h="1455663">
                <a:moveTo>
                  <a:pt x="593589" y="695038"/>
                </a:moveTo>
                <a:lnTo>
                  <a:pt x="568621" y="690298"/>
                </a:lnTo>
                <a:lnTo>
                  <a:pt x="569594" y="690554"/>
                </a:lnTo>
                <a:lnTo>
                  <a:pt x="592559" y="694919"/>
                </a:lnTo>
                <a:lnTo>
                  <a:pt x="594616" y="695233"/>
                </a:lnTo>
                <a:lnTo>
                  <a:pt x="618547" y="697914"/>
                </a:lnTo>
                <a:lnTo>
                  <a:pt x="593589" y="695038"/>
                </a:lnTo>
                <a:close/>
              </a:path>
              <a:path w="1250774" h="1455663">
                <a:moveTo>
                  <a:pt x="672786" y="700024"/>
                </a:moveTo>
                <a:lnTo>
                  <a:pt x="644583" y="698927"/>
                </a:lnTo>
                <a:lnTo>
                  <a:pt x="667321" y="756922"/>
                </a:lnTo>
                <a:lnTo>
                  <a:pt x="669481" y="757088"/>
                </a:lnTo>
                <a:lnTo>
                  <a:pt x="692330" y="759727"/>
                </a:lnTo>
                <a:lnTo>
                  <a:pt x="701964" y="703386"/>
                </a:lnTo>
                <a:lnTo>
                  <a:pt x="672786" y="700024"/>
                </a:lnTo>
                <a:close/>
              </a:path>
              <a:path w="1250774" h="1455663">
                <a:moveTo>
                  <a:pt x="718325" y="764662"/>
                </a:moveTo>
                <a:lnTo>
                  <a:pt x="743243" y="771217"/>
                </a:lnTo>
                <a:lnTo>
                  <a:pt x="719291" y="764846"/>
                </a:lnTo>
                <a:lnTo>
                  <a:pt x="717351" y="764406"/>
                </a:lnTo>
                <a:lnTo>
                  <a:pt x="694387" y="760041"/>
                </a:lnTo>
                <a:lnTo>
                  <a:pt x="693357" y="759922"/>
                </a:lnTo>
                <a:lnTo>
                  <a:pt x="718325" y="764662"/>
                </a:lnTo>
                <a:close/>
              </a:path>
              <a:path w="1250774" h="1455663">
                <a:moveTo>
                  <a:pt x="759604" y="716426"/>
                </a:moveTo>
                <a:lnTo>
                  <a:pt x="730925" y="708883"/>
                </a:lnTo>
                <a:lnTo>
                  <a:pt x="742339" y="770914"/>
                </a:lnTo>
                <a:lnTo>
                  <a:pt x="744152" y="771456"/>
                </a:lnTo>
                <a:lnTo>
                  <a:pt x="767240" y="779202"/>
                </a:lnTo>
                <a:lnTo>
                  <a:pt x="787946" y="725926"/>
                </a:lnTo>
                <a:lnTo>
                  <a:pt x="759604" y="716426"/>
                </a:lnTo>
                <a:close/>
              </a:path>
              <a:path w="1250774" h="1455663">
                <a:moveTo>
                  <a:pt x="792774" y="789591"/>
                </a:moveTo>
                <a:lnTo>
                  <a:pt x="817270" y="801312"/>
                </a:lnTo>
                <a:lnTo>
                  <a:pt x="793564" y="789913"/>
                </a:lnTo>
                <a:lnTo>
                  <a:pt x="792002" y="789222"/>
                </a:lnTo>
                <a:lnTo>
                  <a:pt x="768927" y="779826"/>
                </a:lnTo>
                <a:lnTo>
                  <a:pt x="768063" y="779537"/>
                </a:lnTo>
                <a:lnTo>
                  <a:pt x="792774" y="789591"/>
                </a:lnTo>
                <a:close/>
              </a:path>
              <a:path w="1250774" h="1455663">
                <a:moveTo>
                  <a:pt x="843408" y="750464"/>
                </a:moveTo>
                <a:lnTo>
                  <a:pt x="815897" y="737301"/>
                </a:lnTo>
                <a:lnTo>
                  <a:pt x="816564" y="800924"/>
                </a:lnTo>
                <a:lnTo>
                  <a:pt x="818008" y="801665"/>
                </a:lnTo>
                <a:lnTo>
                  <a:pt x="840868" y="814251"/>
                </a:lnTo>
                <a:lnTo>
                  <a:pt x="843408" y="750464"/>
                </a:lnTo>
                <a:close/>
              </a:path>
              <a:path w="1250774" h="1455663">
                <a:moveTo>
                  <a:pt x="865451" y="829566"/>
                </a:moveTo>
                <a:lnTo>
                  <a:pt x="888999" y="845978"/>
                </a:lnTo>
                <a:lnTo>
                  <a:pt x="866080" y="829958"/>
                </a:lnTo>
                <a:lnTo>
                  <a:pt x="864850" y="829148"/>
                </a:lnTo>
                <a:lnTo>
                  <a:pt x="842200" y="815032"/>
                </a:lnTo>
                <a:lnTo>
                  <a:pt x="841527" y="814661"/>
                </a:lnTo>
                <a:lnTo>
                  <a:pt x="865451" y="829566"/>
                </a:lnTo>
                <a:close/>
              </a:path>
              <a:path w="1250774" h="1455663">
                <a:moveTo>
                  <a:pt x="896924" y="781841"/>
                </a:moveTo>
                <a:lnTo>
                  <a:pt x="870432" y="765337"/>
                </a:lnTo>
                <a:lnTo>
                  <a:pt x="888452" y="845555"/>
                </a:lnTo>
                <a:lnTo>
                  <a:pt x="889586" y="846387"/>
                </a:lnTo>
                <a:lnTo>
                  <a:pt x="911611" y="863410"/>
                </a:lnTo>
                <a:lnTo>
                  <a:pt x="922840" y="799904"/>
                </a:lnTo>
                <a:lnTo>
                  <a:pt x="896924" y="781841"/>
                </a:lnTo>
                <a:close/>
              </a:path>
              <a:path w="1250774" h="1455663">
                <a:moveTo>
                  <a:pt x="934726" y="883082"/>
                </a:moveTo>
                <a:lnTo>
                  <a:pt x="956794" y="903660"/>
                </a:lnTo>
                <a:lnTo>
                  <a:pt x="935233" y="883513"/>
                </a:lnTo>
                <a:lnTo>
                  <a:pt x="934264" y="882651"/>
                </a:lnTo>
                <a:lnTo>
                  <a:pt x="912657" y="864260"/>
                </a:lnTo>
                <a:lnTo>
                  <a:pt x="912134" y="863856"/>
                </a:lnTo>
                <a:lnTo>
                  <a:pt x="934726" y="883082"/>
                </a:lnTo>
                <a:close/>
              </a:path>
              <a:path w="1250774" h="1455663">
                <a:moveTo>
                  <a:pt x="972765" y="840411"/>
                </a:moveTo>
                <a:lnTo>
                  <a:pt x="948136" y="819450"/>
                </a:lnTo>
                <a:lnTo>
                  <a:pt x="956353" y="903211"/>
                </a:lnTo>
                <a:lnTo>
                  <a:pt x="957251" y="904086"/>
                </a:lnTo>
                <a:lnTo>
                  <a:pt x="977817" y="925026"/>
                </a:lnTo>
                <a:lnTo>
                  <a:pt x="996685" y="862716"/>
                </a:lnTo>
                <a:lnTo>
                  <a:pt x="972765" y="840411"/>
                </a:lnTo>
                <a:close/>
              </a:path>
              <a:path w="1250774" h="1455663">
                <a:moveTo>
                  <a:pt x="998959" y="948465"/>
                </a:moveTo>
                <a:lnTo>
                  <a:pt x="1018810" y="972399"/>
                </a:lnTo>
                <a:lnTo>
                  <a:pt x="999374" y="948924"/>
                </a:lnTo>
                <a:lnTo>
                  <a:pt x="998598" y="948029"/>
                </a:lnTo>
                <a:lnTo>
                  <a:pt x="978651" y="925911"/>
                </a:lnTo>
                <a:lnTo>
                  <a:pt x="978212" y="925463"/>
                </a:lnTo>
                <a:lnTo>
                  <a:pt x="998959" y="948465"/>
                </a:lnTo>
                <a:close/>
              </a:path>
              <a:path w="1250774" h="1455663">
                <a:moveTo>
                  <a:pt x="1063901" y="937243"/>
                </a:moveTo>
                <a:lnTo>
                  <a:pt x="1042208" y="911089"/>
                </a:lnTo>
                <a:lnTo>
                  <a:pt x="1019848" y="886297"/>
                </a:lnTo>
                <a:lnTo>
                  <a:pt x="1018293" y="971693"/>
                </a:lnTo>
                <a:lnTo>
                  <a:pt x="1019359" y="973061"/>
                </a:lnTo>
                <a:lnTo>
                  <a:pt x="1055959" y="1023012"/>
                </a:lnTo>
                <a:lnTo>
                  <a:pt x="1063901" y="937243"/>
                </a:lnTo>
                <a:close/>
              </a:path>
              <a:path w="1250774" h="1455663">
                <a:moveTo>
                  <a:pt x="1090626" y="1079216"/>
                </a:moveTo>
                <a:lnTo>
                  <a:pt x="1105962" y="1107689"/>
                </a:lnTo>
                <a:lnTo>
                  <a:pt x="1091070" y="1079936"/>
                </a:lnTo>
                <a:lnTo>
                  <a:pt x="1090232" y="1078485"/>
                </a:lnTo>
                <a:lnTo>
                  <a:pt x="1057220" y="1024887"/>
                </a:lnTo>
                <a:lnTo>
                  <a:pt x="1056552" y="1023975"/>
                </a:lnTo>
                <a:lnTo>
                  <a:pt x="1090626" y="1079216"/>
                </a:lnTo>
                <a:close/>
              </a:path>
              <a:path w="1250774" h="1455663">
                <a:moveTo>
                  <a:pt x="1120594" y="1137608"/>
                </a:moveTo>
                <a:lnTo>
                  <a:pt x="1120343" y="1137095"/>
                </a:lnTo>
                <a:lnTo>
                  <a:pt x="1133606" y="1167166"/>
                </a:lnTo>
                <a:lnTo>
                  <a:pt x="1133394" y="1166629"/>
                </a:lnTo>
                <a:lnTo>
                  <a:pt x="1120594" y="1137608"/>
                </a:lnTo>
                <a:close/>
              </a:path>
              <a:path w="1250774" h="1455663">
                <a:moveTo>
                  <a:pt x="1140152" y="1050646"/>
                </a:moveTo>
                <a:lnTo>
                  <a:pt x="1104007" y="992049"/>
                </a:lnTo>
                <a:lnTo>
                  <a:pt x="1105714" y="1107182"/>
                </a:lnTo>
                <a:lnTo>
                  <a:pt x="1106225" y="1108179"/>
                </a:lnTo>
                <a:lnTo>
                  <a:pt x="1120119" y="1136587"/>
                </a:lnTo>
                <a:lnTo>
                  <a:pt x="1140152" y="1050646"/>
                </a:lnTo>
                <a:close/>
              </a:path>
              <a:path w="1250774" h="1455663">
                <a:moveTo>
                  <a:pt x="1140152" y="1050646"/>
                </a:moveTo>
                <a:lnTo>
                  <a:pt x="1133833" y="1167679"/>
                </a:lnTo>
                <a:lnTo>
                  <a:pt x="1145680" y="1197789"/>
                </a:lnTo>
                <a:lnTo>
                  <a:pt x="1156513" y="1228890"/>
                </a:lnTo>
                <a:lnTo>
                  <a:pt x="1165924" y="1259881"/>
                </a:lnTo>
                <a:lnTo>
                  <a:pt x="1174292" y="1292374"/>
                </a:lnTo>
                <a:lnTo>
                  <a:pt x="1181123" y="1324568"/>
                </a:lnTo>
                <a:lnTo>
                  <a:pt x="1186446" y="1356367"/>
                </a:lnTo>
                <a:lnTo>
                  <a:pt x="1190437" y="1389591"/>
                </a:lnTo>
                <a:lnTo>
                  <a:pt x="1192821" y="1422283"/>
                </a:lnTo>
                <a:lnTo>
                  <a:pt x="1192870" y="1422949"/>
                </a:lnTo>
                <a:lnTo>
                  <a:pt x="1193642" y="1455663"/>
                </a:lnTo>
                <a:lnTo>
                  <a:pt x="1250774" y="1454257"/>
                </a:lnTo>
                <a:lnTo>
                  <a:pt x="1249920" y="1419480"/>
                </a:lnTo>
                <a:lnTo>
                  <a:pt x="1247339" y="1384104"/>
                </a:lnTo>
                <a:lnTo>
                  <a:pt x="1243111" y="1348907"/>
                </a:lnTo>
                <a:lnTo>
                  <a:pt x="1237293" y="1313955"/>
                </a:lnTo>
                <a:lnTo>
                  <a:pt x="1229944" y="1279314"/>
                </a:lnTo>
                <a:lnTo>
                  <a:pt x="1221120" y="1245048"/>
                </a:lnTo>
                <a:lnTo>
                  <a:pt x="1210876" y="1211220"/>
                </a:lnTo>
                <a:lnTo>
                  <a:pt x="1199268" y="1177895"/>
                </a:lnTo>
                <a:lnTo>
                  <a:pt x="1192804" y="1421574"/>
                </a:lnTo>
                <a:lnTo>
                  <a:pt x="1190517" y="1390256"/>
                </a:lnTo>
                <a:lnTo>
                  <a:pt x="1190388" y="1388927"/>
                </a:lnTo>
                <a:lnTo>
                  <a:pt x="1199268" y="1177895"/>
                </a:lnTo>
                <a:lnTo>
                  <a:pt x="1186352" y="1145136"/>
                </a:lnTo>
                <a:lnTo>
                  <a:pt x="1181022" y="1323961"/>
                </a:lnTo>
                <a:lnTo>
                  <a:pt x="1174446" y="1292971"/>
                </a:lnTo>
                <a:lnTo>
                  <a:pt x="1174165" y="1291776"/>
                </a:lnTo>
                <a:lnTo>
                  <a:pt x="1172180" y="1113007"/>
                </a:lnTo>
                <a:lnTo>
                  <a:pt x="1156807" y="1081572"/>
                </a:lnTo>
                <a:lnTo>
                  <a:pt x="1156348" y="1228345"/>
                </a:lnTo>
                <a:lnTo>
                  <a:pt x="1145890" y="1198321"/>
                </a:lnTo>
                <a:lnTo>
                  <a:pt x="1145489" y="1197239"/>
                </a:lnTo>
                <a:lnTo>
                  <a:pt x="1140152" y="1050646"/>
                </a:lnTo>
                <a:close/>
              </a:path>
              <a:path w="1250774" h="1455663">
                <a:moveTo>
                  <a:pt x="1156807" y="1081572"/>
                </a:moveTo>
                <a:lnTo>
                  <a:pt x="1140152" y="1050646"/>
                </a:lnTo>
                <a:lnTo>
                  <a:pt x="1145489" y="1197239"/>
                </a:lnTo>
                <a:lnTo>
                  <a:pt x="1145890" y="1198321"/>
                </a:lnTo>
                <a:lnTo>
                  <a:pt x="1156348" y="1228345"/>
                </a:lnTo>
                <a:lnTo>
                  <a:pt x="1156807" y="1081572"/>
                </a:lnTo>
                <a:close/>
              </a:path>
              <a:path w="1250774" h="1455663">
                <a:moveTo>
                  <a:pt x="1166071" y="1260450"/>
                </a:moveTo>
                <a:lnTo>
                  <a:pt x="1174292" y="1292374"/>
                </a:lnTo>
                <a:lnTo>
                  <a:pt x="1166248" y="1261036"/>
                </a:lnTo>
                <a:lnTo>
                  <a:pt x="1165924" y="1259881"/>
                </a:lnTo>
                <a:lnTo>
                  <a:pt x="1156713" y="1229462"/>
                </a:lnTo>
                <a:lnTo>
                  <a:pt x="1156513" y="1228890"/>
                </a:lnTo>
                <a:lnTo>
                  <a:pt x="1166071" y="1260450"/>
                </a:lnTo>
                <a:close/>
              </a:path>
              <a:path w="1250774" h="1455663">
                <a:moveTo>
                  <a:pt x="1186352" y="1145136"/>
                </a:moveTo>
                <a:lnTo>
                  <a:pt x="1172180" y="1113007"/>
                </a:lnTo>
                <a:lnTo>
                  <a:pt x="1174165" y="1291776"/>
                </a:lnTo>
                <a:lnTo>
                  <a:pt x="1174446" y="1292971"/>
                </a:lnTo>
                <a:lnTo>
                  <a:pt x="1181022" y="1323961"/>
                </a:lnTo>
                <a:lnTo>
                  <a:pt x="1186352" y="1145136"/>
                </a:lnTo>
                <a:close/>
              </a:path>
              <a:path w="1250774" h="1455663">
                <a:moveTo>
                  <a:pt x="1186522" y="1357001"/>
                </a:moveTo>
                <a:lnTo>
                  <a:pt x="1190437" y="1389591"/>
                </a:lnTo>
                <a:lnTo>
                  <a:pt x="1186630" y="1357650"/>
                </a:lnTo>
                <a:lnTo>
                  <a:pt x="1186446" y="1356367"/>
                </a:lnTo>
                <a:lnTo>
                  <a:pt x="1181257" y="1325199"/>
                </a:lnTo>
                <a:lnTo>
                  <a:pt x="1181123" y="1324568"/>
                </a:lnTo>
                <a:lnTo>
                  <a:pt x="1186522" y="1357001"/>
                </a:lnTo>
                <a:close/>
              </a:path>
              <a:path w="1250774" h="1455663">
                <a:moveTo>
                  <a:pt x="1199268" y="1177895"/>
                </a:moveTo>
                <a:lnTo>
                  <a:pt x="1190388" y="1388927"/>
                </a:lnTo>
                <a:lnTo>
                  <a:pt x="1190517" y="1390256"/>
                </a:lnTo>
                <a:lnTo>
                  <a:pt x="1192804" y="1421574"/>
                </a:lnTo>
                <a:lnTo>
                  <a:pt x="1199268" y="1177895"/>
                </a:lnTo>
                <a:close/>
              </a:path>
              <a:path w="1250774" h="1455663">
                <a:moveTo>
                  <a:pt x="617463" y="697872"/>
                </a:moveTo>
                <a:lnTo>
                  <a:pt x="614160" y="754937"/>
                </a:lnTo>
                <a:lnTo>
                  <a:pt x="642363" y="756034"/>
                </a:lnTo>
                <a:lnTo>
                  <a:pt x="619625" y="698038"/>
                </a:lnTo>
                <a:lnTo>
                  <a:pt x="617463" y="697872"/>
                </a:lnTo>
                <a:close/>
              </a:path>
              <a:path w="1250774" h="1455663">
                <a:moveTo>
                  <a:pt x="166828" y="318375"/>
                </a:moveTo>
                <a:lnTo>
                  <a:pt x="166353" y="317352"/>
                </a:lnTo>
                <a:lnTo>
                  <a:pt x="182939" y="462912"/>
                </a:lnTo>
                <a:lnTo>
                  <a:pt x="180722" y="346782"/>
                </a:lnTo>
                <a:lnTo>
                  <a:pt x="166828" y="318375"/>
                </a:lnTo>
                <a:close/>
              </a:path>
              <a:path w="1250774" h="1455663">
                <a:moveTo>
                  <a:pt x="146795" y="404314"/>
                </a:moveTo>
                <a:lnTo>
                  <a:pt x="141057" y="256640"/>
                </a:lnTo>
                <a:lnTo>
                  <a:pt x="130599" y="226616"/>
                </a:lnTo>
                <a:lnTo>
                  <a:pt x="130234" y="225498"/>
                </a:lnTo>
                <a:lnTo>
                  <a:pt x="130140" y="373390"/>
                </a:lnTo>
                <a:lnTo>
                  <a:pt x="146795" y="404314"/>
                </a:lnTo>
                <a:close/>
              </a:path>
              <a:path w="1250774" h="1455663">
                <a:moveTo>
                  <a:pt x="1193642" y="1455663"/>
                </a:moveTo>
                <a:lnTo>
                  <a:pt x="1192870" y="1422949"/>
                </a:lnTo>
                <a:lnTo>
                  <a:pt x="1192821" y="1422283"/>
                </a:lnTo>
                <a:lnTo>
                  <a:pt x="1193642" y="1455663"/>
                </a:lnTo>
                <a:close/>
              </a:path>
              <a:path w="1250774" h="1455663">
                <a:moveTo>
                  <a:pt x="64739" y="0"/>
                </a:moveTo>
                <a:lnTo>
                  <a:pt x="53662" y="147270"/>
                </a:lnTo>
                <a:lnTo>
                  <a:pt x="109780" y="136455"/>
                </a:lnTo>
                <a:lnTo>
                  <a:pt x="170234" y="160045"/>
                </a:lnTo>
                <a:lnTo>
                  <a:pt x="64739" y="0"/>
                </a:lnTo>
                <a:close/>
              </a:path>
              <a:path w="1250774" h="1455663">
                <a:moveTo>
                  <a:pt x="308721" y="529482"/>
                </a:moveTo>
                <a:lnTo>
                  <a:pt x="287975" y="506481"/>
                </a:lnTo>
                <a:lnTo>
                  <a:pt x="287573" y="506036"/>
                </a:lnTo>
                <a:lnTo>
                  <a:pt x="268653" y="483268"/>
                </a:lnTo>
                <a:lnTo>
                  <a:pt x="230400" y="430994"/>
                </a:lnTo>
                <a:lnTo>
                  <a:pt x="196714" y="376476"/>
                </a:lnTo>
                <a:lnTo>
                  <a:pt x="181234" y="347779"/>
                </a:lnTo>
                <a:lnTo>
                  <a:pt x="180986" y="347272"/>
                </a:lnTo>
                <a:lnTo>
                  <a:pt x="166598" y="317854"/>
                </a:lnTo>
                <a:lnTo>
                  <a:pt x="153553" y="288333"/>
                </a:lnTo>
                <a:lnTo>
                  <a:pt x="141458" y="257723"/>
                </a:lnTo>
                <a:lnTo>
                  <a:pt x="130434" y="226071"/>
                </a:lnTo>
                <a:lnTo>
                  <a:pt x="121409" y="196799"/>
                </a:lnTo>
                <a:lnTo>
                  <a:pt x="120699" y="193925"/>
                </a:lnTo>
                <a:lnTo>
                  <a:pt x="121128" y="195342"/>
                </a:lnTo>
                <a:lnTo>
                  <a:pt x="115587" y="166587"/>
                </a:lnTo>
                <a:lnTo>
                  <a:pt x="170234" y="160045"/>
                </a:lnTo>
                <a:lnTo>
                  <a:pt x="109780" y="136455"/>
                </a:lnTo>
                <a:lnTo>
                  <a:pt x="53662" y="147270"/>
                </a:lnTo>
                <a:lnTo>
                  <a:pt x="64739" y="0"/>
                </a:lnTo>
                <a:lnTo>
                  <a:pt x="0" y="180423"/>
                </a:lnTo>
                <a:lnTo>
                  <a:pt x="58697" y="173397"/>
                </a:lnTo>
                <a:lnTo>
                  <a:pt x="65572" y="209069"/>
                </a:lnTo>
                <a:lnTo>
                  <a:pt x="76071" y="243742"/>
                </a:lnTo>
                <a:lnTo>
                  <a:pt x="87679" y="277065"/>
                </a:lnTo>
                <a:lnTo>
                  <a:pt x="100595" y="309825"/>
                </a:lnTo>
                <a:lnTo>
                  <a:pt x="114766" y="341953"/>
                </a:lnTo>
                <a:lnTo>
                  <a:pt x="130140" y="373390"/>
                </a:lnTo>
                <a:lnTo>
                  <a:pt x="130234" y="225498"/>
                </a:lnTo>
                <a:lnTo>
                  <a:pt x="130599" y="226616"/>
                </a:lnTo>
                <a:lnTo>
                  <a:pt x="141057" y="256640"/>
                </a:lnTo>
                <a:lnTo>
                  <a:pt x="146795" y="404314"/>
                </a:lnTo>
                <a:lnTo>
                  <a:pt x="182939" y="462912"/>
                </a:lnTo>
                <a:lnTo>
                  <a:pt x="166353" y="317352"/>
                </a:lnTo>
                <a:lnTo>
                  <a:pt x="166828" y="318375"/>
                </a:lnTo>
                <a:lnTo>
                  <a:pt x="180722" y="346782"/>
                </a:lnTo>
                <a:lnTo>
                  <a:pt x="182939" y="462912"/>
                </a:lnTo>
                <a:lnTo>
                  <a:pt x="223046" y="517718"/>
                </a:lnTo>
                <a:lnTo>
                  <a:pt x="229727" y="430075"/>
                </a:lnTo>
                <a:lnTo>
                  <a:pt x="230988" y="431948"/>
                </a:lnTo>
                <a:lnTo>
                  <a:pt x="267587" y="481901"/>
                </a:lnTo>
                <a:lnTo>
                  <a:pt x="267098" y="568664"/>
                </a:lnTo>
                <a:lnTo>
                  <a:pt x="290262" y="592245"/>
                </a:lnTo>
                <a:lnTo>
                  <a:pt x="314181" y="614550"/>
                </a:lnTo>
                <a:lnTo>
                  <a:pt x="329697" y="550876"/>
                </a:lnTo>
                <a:lnTo>
                  <a:pt x="330593" y="551750"/>
                </a:lnTo>
                <a:lnTo>
                  <a:pt x="351715" y="571447"/>
                </a:lnTo>
                <a:lnTo>
                  <a:pt x="364106" y="655057"/>
                </a:lnTo>
                <a:lnTo>
                  <a:pt x="390023" y="673120"/>
                </a:lnTo>
                <a:lnTo>
                  <a:pt x="397361" y="608573"/>
                </a:lnTo>
                <a:lnTo>
                  <a:pt x="398495" y="609405"/>
                </a:lnTo>
                <a:lnTo>
                  <a:pt x="420867" y="625002"/>
                </a:lnTo>
                <a:lnTo>
                  <a:pt x="443539" y="704496"/>
                </a:lnTo>
                <a:lnTo>
                  <a:pt x="471049" y="717660"/>
                </a:lnTo>
                <a:lnTo>
                  <a:pt x="468938" y="653295"/>
                </a:lnTo>
                <a:lnTo>
                  <a:pt x="470382" y="654037"/>
                </a:lnTo>
                <a:lnTo>
                  <a:pt x="493382" y="665048"/>
                </a:lnTo>
                <a:lnTo>
                  <a:pt x="499000" y="729034"/>
                </a:lnTo>
                <a:lnTo>
                  <a:pt x="527342" y="738535"/>
                </a:lnTo>
                <a:lnTo>
                  <a:pt x="542794" y="683505"/>
                </a:lnTo>
                <a:lnTo>
                  <a:pt x="544609" y="684047"/>
                </a:lnTo>
                <a:lnTo>
                  <a:pt x="567655" y="690115"/>
                </a:lnTo>
                <a:lnTo>
                  <a:pt x="584982" y="751574"/>
                </a:lnTo>
                <a:lnTo>
                  <a:pt x="614160" y="754937"/>
                </a:lnTo>
                <a:lnTo>
                  <a:pt x="617463" y="697872"/>
                </a:lnTo>
                <a:lnTo>
                  <a:pt x="619625" y="698038"/>
                </a:lnTo>
                <a:lnTo>
                  <a:pt x="642363" y="756034"/>
                </a:lnTo>
                <a:lnTo>
                  <a:pt x="668400" y="757046"/>
                </a:lnTo>
                <a:lnTo>
                  <a:pt x="693357" y="759922"/>
                </a:lnTo>
                <a:lnTo>
                  <a:pt x="717351" y="764406"/>
                </a:lnTo>
                <a:lnTo>
                  <a:pt x="743243" y="771217"/>
                </a:lnTo>
                <a:lnTo>
                  <a:pt x="768063" y="779537"/>
                </a:lnTo>
                <a:lnTo>
                  <a:pt x="768927" y="779826"/>
                </a:lnTo>
                <a:lnTo>
                  <a:pt x="792002" y="789222"/>
                </a:lnTo>
                <a:lnTo>
                  <a:pt x="817270" y="801312"/>
                </a:lnTo>
                <a:lnTo>
                  <a:pt x="841527" y="814661"/>
                </a:lnTo>
                <a:lnTo>
                  <a:pt x="864850" y="829148"/>
                </a:lnTo>
                <a:lnTo>
                  <a:pt x="888999" y="845978"/>
                </a:lnTo>
                <a:lnTo>
                  <a:pt x="912134" y="863856"/>
                </a:lnTo>
                <a:lnTo>
                  <a:pt x="934264" y="882651"/>
                </a:lnTo>
                <a:lnTo>
                  <a:pt x="956794" y="903660"/>
                </a:lnTo>
                <a:lnTo>
                  <a:pt x="978212" y="925463"/>
                </a:lnTo>
                <a:lnTo>
                  <a:pt x="978651" y="925911"/>
                </a:lnTo>
                <a:lnTo>
                  <a:pt x="998598" y="948029"/>
                </a:lnTo>
                <a:lnTo>
                  <a:pt x="1018810" y="972399"/>
                </a:lnTo>
                <a:lnTo>
                  <a:pt x="1056552" y="1023975"/>
                </a:lnTo>
                <a:lnTo>
                  <a:pt x="1090232" y="1078485"/>
                </a:lnTo>
                <a:lnTo>
                  <a:pt x="1105962" y="1107689"/>
                </a:lnTo>
                <a:lnTo>
                  <a:pt x="1120343" y="1137095"/>
                </a:lnTo>
                <a:lnTo>
                  <a:pt x="1133394" y="1166629"/>
                </a:lnTo>
                <a:lnTo>
                  <a:pt x="1133606" y="1167166"/>
                </a:lnTo>
                <a:lnTo>
                  <a:pt x="1145680" y="1197789"/>
                </a:lnTo>
                <a:lnTo>
                  <a:pt x="1133833" y="1167679"/>
                </a:lnTo>
                <a:lnTo>
                  <a:pt x="1140152" y="1050646"/>
                </a:lnTo>
                <a:lnTo>
                  <a:pt x="1120119" y="1136587"/>
                </a:lnTo>
                <a:lnTo>
                  <a:pt x="1106225" y="1108179"/>
                </a:lnTo>
                <a:lnTo>
                  <a:pt x="1105714" y="1107182"/>
                </a:lnTo>
                <a:lnTo>
                  <a:pt x="1104007" y="992049"/>
                </a:lnTo>
                <a:lnTo>
                  <a:pt x="1063901" y="937243"/>
                </a:lnTo>
                <a:lnTo>
                  <a:pt x="1055959" y="1023012"/>
                </a:lnTo>
                <a:lnTo>
                  <a:pt x="1019359" y="973061"/>
                </a:lnTo>
                <a:lnTo>
                  <a:pt x="1018293" y="971693"/>
                </a:lnTo>
                <a:lnTo>
                  <a:pt x="1019848" y="886297"/>
                </a:lnTo>
                <a:lnTo>
                  <a:pt x="996685" y="862716"/>
                </a:lnTo>
                <a:lnTo>
                  <a:pt x="977817" y="925026"/>
                </a:lnTo>
                <a:lnTo>
                  <a:pt x="957251" y="904086"/>
                </a:lnTo>
                <a:lnTo>
                  <a:pt x="956353" y="903211"/>
                </a:lnTo>
                <a:lnTo>
                  <a:pt x="948136" y="819450"/>
                </a:lnTo>
                <a:lnTo>
                  <a:pt x="922840" y="799904"/>
                </a:lnTo>
                <a:lnTo>
                  <a:pt x="911611" y="863410"/>
                </a:lnTo>
                <a:lnTo>
                  <a:pt x="889586" y="846387"/>
                </a:lnTo>
                <a:lnTo>
                  <a:pt x="888452" y="845555"/>
                </a:lnTo>
                <a:lnTo>
                  <a:pt x="870432" y="765337"/>
                </a:lnTo>
                <a:lnTo>
                  <a:pt x="843408" y="750464"/>
                </a:lnTo>
                <a:lnTo>
                  <a:pt x="840868" y="814251"/>
                </a:lnTo>
                <a:lnTo>
                  <a:pt x="818008" y="801665"/>
                </a:lnTo>
                <a:lnTo>
                  <a:pt x="816564" y="800924"/>
                </a:lnTo>
                <a:lnTo>
                  <a:pt x="815897" y="737301"/>
                </a:lnTo>
                <a:lnTo>
                  <a:pt x="787946" y="725926"/>
                </a:lnTo>
                <a:lnTo>
                  <a:pt x="767240" y="779202"/>
                </a:lnTo>
                <a:lnTo>
                  <a:pt x="744152" y="771456"/>
                </a:lnTo>
                <a:lnTo>
                  <a:pt x="742339" y="770914"/>
                </a:lnTo>
                <a:lnTo>
                  <a:pt x="730925" y="708883"/>
                </a:lnTo>
                <a:lnTo>
                  <a:pt x="701964" y="703386"/>
                </a:lnTo>
                <a:lnTo>
                  <a:pt x="692330" y="759727"/>
                </a:lnTo>
                <a:lnTo>
                  <a:pt x="669481" y="757088"/>
                </a:lnTo>
                <a:lnTo>
                  <a:pt x="667321" y="756922"/>
                </a:lnTo>
                <a:lnTo>
                  <a:pt x="644583" y="698927"/>
                </a:lnTo>
                <a:lnTo>
                  <a:pt x="618547" y="697914"/>
                </a:lnTo>
                <a:lnTo>
                  <a:pt x="594616" y="695233"/>
                </a:lnTo>
                <a:lnTo>
                  <a:pt x="569594" y="690554"/>
                </a:lnTo>
                <a:lnTo>
                  <a:pt x="543709" y="683745"/>
                </a:lnTo>
                <a:lnTo>
                  <a:pt x="519706" y="675759"/>
                </a:lnTo>
                <a:lnTo>
                  <a:pt x="494945" y="665739"/>
                </a:lnTo>
                <a:lnTo>
                  <a:pt x="494180" y="665372"/>
                </a:lnTo>
                <a:lnTo>
                  <a:pt x="469676" y="653648"/>
                </a:lnTo>
                <a:lnTo>
                  <a:pt x="446079" y="640709"/>
                </a:lnTo>
                <a:lnTo>
                  <a:pt x="422095" y="625812"/>
                </a:lnTo>
                <a:lnTo>
                  <a:pt x="397948" y="608983"/>
                </a:lnTo>
                <a:lnTo>
                  <a:pt x="375337" y="591550"/>
                </a:lnTo>
                <a:lnTo>
                  <a:pt x="352682" y="572311"/>
                </a:lnTo>
                <a:lnTo>
                  <a:pt x="330153" y="551302"/>
                </a:lnTo>
                <a:lnTo>
                  <a:pt x="309129" y="529935"/>
                </a:lnTo>
                <a:lnTo>
                  <a:pt x="288349" y="506933"/>
                </a:lnTo>
                <a:lnTo>
                  <a:pt x="308721" y="529482"/>
                </a:lnTo>
                <a:close/>
              </a:path>
              <a:path w="1250774" h="1455663">
                <a:moveTo>
                  <a:pt x="121409" y="196799"/>
                </a:moveTo>
                <a:lnTo>
                  <a:pt x="130434" y="226071"/>
                </a:lnTo>
                <a:lnTo>
                  <a:pt x="121128" y="195342"/>
                </a:lnTo>
                <a:lnTo>
                  <a:pt x="120699" y="193925"/>
                </a:lnTo>
                <a:lnTo>
                  <a:pt x="121409" y="196799"/>
                </a:lnTo>
                <a:close/>
              </a:path>
              <a:path w="1250774" h="1455663">
                <a:moveTo>
                  <a:pt x="153337" y="287785"/>
                </a:moveTo>
                <a:lnTo>
                  <a:pt x="141263" y="257162"/>
                </a:lnTo>
                <a:lnTo>
                  <a:pt x="141458" y="257723"/>
                </a:lnTo>
                <a:lnTo>
                  <a:pt x="153115" y="287281"/>
                </a:lnTo>
                <a:lnTo>
                  <a:pt x="153553" y="288333"/>
                </a:lnTo>
                <a:lnTo>
                  <a:pt x="166598" y="317854"/>
                </a:lnTo>
                <a:lnTo>
                  <a:pt x="153337" y="28778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97710" y="895558"/>
            <a:ext cx="243786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Def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5815" y="895558"/>
            <a:ext cx="331142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64" dirty="0">
                <a:solidFill>
                  <a:srgbClr val="3F403F"/>
                </a:solidFill>
                <a:latin typeface="Times New Roman"/>
                <a:cs typeface="Times New Roman"/>
              </a:rPr>
              <a:t>x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27700" y="895558"/>
            <a:ext cx="297197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7735" y="4290758"/>
            <a:ext cx="6952528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67735" y="4793678"/>
            <a:ext cx="6952528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667735" y="5296598"/>
            <a:ext cx="6952528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667735" y="5799517"/>
            <a:ext cx="6952528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392118" y="2473377"/>
            <a:ext cx="9503764" cy="6357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7"/>
              </a:spcBef>
            </a:pPr>
            <a:endParaRPr sz="700"/>
          </a:p>
          <a:p>
            <a:pPr marL="1367057">
              <a:lnSpc>
                <a:spcPct val="95825"/>
              </a:lnSpc>
              <a:spcBef>
                <a:spcPts val="14000"/>
              </a:spcBef>
            </a:pP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ir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700" b="1" spc="14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me                 </a:t>
            </a:r>
            <a:r>
              <a:rPr sz="2700" b="1" spc="62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Las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700" b="1" spc="32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me</a:t>
            </a:r>
            <a:endParaRPr sz="2700">
              <a:latin typeface="Times New Roman"/>
              <a:cs typeface="Times New Roman"/>
            </a:endParaRPr>
          </a:p>
          <a:p>
            <a:pPr marL="1367057" marR="3315522">
              <a:lnSpc>
                <a:spcPts val="3104"/>
              </a:lnSpc>
              <a:spcBef>
                <a:spcPts val="855"/>
              </a:spcBef>
            </a:pP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Beth</a:t>
            </a:r>
            <a:r>
              <a:rPr sz="27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ny                     </a:t>
            </a:r>
            <a:r>
              <a:rPr sz="2700" b="1" spc="42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Sm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 </a:t>
            </a:r>
            <a:endParaRPr sz="2700">
              <a:latin typeface="Times New Roman"/>
              <a:cs typeface="Times New Roman"/>
            </a:endParaRPr>
          </a:p>
          <a:p>
            <a:pPr marL="1367057" marR="3315522">
              <a:lnSpc>
                <a:spcPts val="3104"/>
              </a:lnSpc>
              <a:spcBef>
                <a:spcPts val="853"/>
              </a:spcBef>
            </a:pPr>
            <a:r>
              <a:rPr sz="27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                                 </a:t>
            </a:r>
            <a:r>
              <a:rPr sz="2700" b="1" spc="6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Cl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ee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 </a:t>
            </a:r>
            <a:endParaRPr sz="2700">
              <a:latin typeface="Times New Roman"/>
              <a:cs typeface="Times New Roman"/>
            </a:endParaRPr>
          </a:p>
          <a:p>
            <a:pPr marL="1367057" marR="3315522">
              <a:lnSpc>
                <a:spcPts val="3104"/>
              </a:lnSpc>
              <a:spcBef>
                <a:spcPts val="853"/>
              </a:spcBef>
            </a:pP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27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hn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5667735" y="5764192"/>
            <a:ext cx="6952527" cy="538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5"/>
              </a:spcBef>
            </a:pPr>
            <a:endParaRPr sz="700"/>
          </a:p>
          <a:p>
            <a:pPr marL="91440">
              <a:lnSpc>
                <a:spcPct val="95825"/>
              </a:lnSpc>
            </a:pPr>
            <a:r>
              <a:rPr sz="2700" b="1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27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hn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92118" y="2473377"/>
            <a:ext cx="9503764" cy="6357718"/>
          </a:xfrm>
          <a:custGeom>
            <a:avLst/>
            <a:gdLst/>
            <a:ahLst/>
            <a:cxnLst/>
            <a:rect l="l" t="t" r="r" b="b"/>
            <a:pathLst>
              <a:path w="9503764" h="6357718">
                <a:moveTo>
                  <a:pt x="0" y="0"/>
                </a:moveTo>
                <a:lnTo>
                  <a:pt x="9503764" y="0"/>
                </a:lnTo>
                <a:lnTo>
                  <a:pt x="9503764" y="6357718"/>
                </a:lnTo>
                <a:lnTo>
                  <a:pt x="0" y="635771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7735" y="429075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99" y="4290758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7735" y="4793678"/>
            <a:ext cx="3476264" cy="502919"/>
          </a:xfrm>
          <a:custGeom>
            <a:avLst/>
            <a:gdLst/>
            <a:ahLst/>
            <a:cxnLst/>
            <a:rect l="l" t="t" r="r" b="b"/>
            <a:pathLst>
              <a:path w="3476264" h="502919">
                <a:moveTo>
                  <a:pt x="0" y="502919"/>
                </a:moveTo>
                <a:lnTo>
                  <a:pt x="3476264" y="502919"/>
                </a:lnTo>
                <a:lnTo>
                  <a:pt x="3476264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3999" y="4793678"/>
            <a:ext cx="3476264" cy="502919"/>
          </a:xfrm>
          <a:custGeom>
            <a:avLst/>
            <a:gdLst/>
            <a:ahLst/>
            <a:cxnLst/>
            <a:rect l="l" t="t" r="r" b="b"/>
            <a:pathLst>
              <a:path w="3476264" h="502919">
                <a:moveTo>
                  <a:pt x="0" y="502919"/>
                </a:moveTo>
                <a:lnTo>
                  <a:pt x="3476264" y="502919"/>
                </a:lnTo>
                <a:lnTo>
                  <a:pt x="3476264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7735" y="5296598"/>
            <a:ext cx="3476264" cy="467593"/>
          </a:xfrm>
          <a:custGeom>
            <a:avLst/>
            <a:gdLst/>
            <a:ahLst/>
            <a:cxnLst/>
            <a:rect l="l" t="t" r="r" b="b"/>
            <a:pathLst>
              <a:path w="3476264" h="467593">
                <a:moveTo>
                  <a:pt x="0" y="467593"/>
                </a:moveTo>
                <a:lnTo>
                  <a:pt x="3476264" y="467593"/>
                </a:lnTo>
                <a:lnTo>
                  <a:pt x="3476264" y="0"/>
                </a:lnTo>
                <a:lnTo>
                  <a:pt x="0" y="0"/>
                </a:lnTo>
                <a:lnTo>
                  <a:pt x="0" y="467593"/>
                </a:lnTo>
                <a:close/>
              </a:path>
            </a:pathLst>
          </a:custGeom>
          <a:solidFill>
            <a:srgbClr val="FC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3999" y="5296598"/>
            <a:ext cx="3476264" cy="467593"/>
          </a:xfrm>
          <a:custGeom>
            <a:avLst/>
            <a:gdLst/>
            <a:ahLst/>
            <a:cxnLst/>
            <a:rect l="l" t="t" r="r" b="b"/>
            <a:pathLst>
              <a:path w="3476264" h="467593">
                <a:moveTo>
                  <a:pt x="0" y="467593"/>
                </a:moveTo>
                <a:lnTo>
                  <a:pt x="3476264" y="467593"/>
                </a:lnTo>
                <a:lnTo>
                  <a:pt x="3476264" y="0"/>
                </a:lnTo>
                <a:lnTo>
                  <a:pt x="0" y="0"/>
                </a:lnTo>
                <a:lnTo>
                  <a:pt x="0" y="467593"/>
                </a:lnTo>
                <a:close/>
              </a:path>
            </a:pathLst>
          </a:custGeom>
          <a:solidFill>
            <a:srgbClr val="FC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7735" y="5799517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502920"/>
                </a:move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7735" y="5799517"/>
            <a:ext cx="3476264" cy="502920"/>
          </a:xfrm>
          <a:custGeom>
            <a:avLst/>
            <a:gdLst/>
            <a:ahLst/>
            <a:cxnLst/>
            <a:rect l="l" t="t" r="r" b="b"/>
            <a:pathLst>
              <a:path w="3476264" h="502920">
                <a:moveTo>
                  <a:pt x="0" y="502920"/>
                </a:moveTo>
                <a:lnTo>
                  <a:pt x="3476264" y="502920"/>
                </a:lnTo>
                <a:lnTo>
                  <a:pt x="34762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9D1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61385" y="4793678"/>
            <a:ext cx="6965231" cy="0"/>
          </a:xfrm>
          <a:custGeom>
            <a:avLst/>
            <a:gdLst/>
            <a:ahLst/>
            <a:cxnLst/>
            <a:rect l="l" t="t" r="r" b="b"/>
            <a:pathLst>
              <a:path w="6965231">
                <a:moveTo>
                  <a:pt x="0" y="0"/>
                </a:moveTo>
                <a:lnTo>
                  <a:pt x="6965231" y="0"/>
                </a:lnTo>
              </a:path>
            </a:pathLst>
          </a:custGeom>
          <a:ln w="381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67735" y="5764192"/>
            <a:ext cx="6952527" cy="538246"/>
          </a:xfrm>
          <a:custGeom>
            <a:avLst/>
            <a:gdLst/>
            <a:ahLst/>
            <a:cxnLst/>
            <a:rect l="l" t="t" r="r" b="b"/>
            <a:pathLst>
              <a:path w="6952527" h="538246">
                <a:moveTo>
                  <a:pt x="0" y="0"/>
                </a:moveTo>
                <a:lnTo>
                  <a:pt x="0" y="538246"/>
                </a:lnTo>
                <a:lnTo>
                  <a:pt x="6952527" y="538246"/>
                </a:lnTo>
                <a:lnTo>
                  <a:pt x="69525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67735" y="5764192"/>
            <a:ext cx="6952531" cy="538246"/>
          </a:xfrm>
          <a:custGeom>
            <a:avLst/>
            <a:gdLst/>
            <a:ahLst/>
            <a:cxnLst/>
            <a:rect l="l" t="t" r="r" b="b"/>
            <a:pathLst>
              <a:path w="6952531" h="538246">
                <a:moveTo>
                  <a:pt x="0" y="0"/>
                </a:moveTo>
                <a:lnTo>
                  <a:pt x="6952531" y="0"/>
                </a:lnTo>
                <a:lnTo>
                  <a:pt x="6952531" y="538246"/>
                </a:lnTo>
                <a:lnTo>
                  <a:pt x="0" y="53824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1401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210208" y="5082618"/>
            <a:ext cx="1226069" cy="1081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36368" y="895558"/>
            <a:ext cx="239085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ddi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8103" y="895558"/>
            <a:ext cx="170838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rro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8081" y="895558"/>
            <a:ext cx="37409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Bo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darie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7735" y="4290758"/>
            <a:ext cx="6952528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667735" y="4793678"/>
            <a:ext cx="6952528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67735" y="5296598"/>
            <a:ext cx="6952528" cy="467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667735" y="5764192"/>
            <a:ext cx="3476264" cy="538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143999" y="5764192"/>
            <a:ext cx="3476264" cy="538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392118" y="2473377"/>
            <a:ext cx="9503764" cy="6357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7"/>
              </a:spcBef>
            </a:pPr>
            <a:endParaRPr sz="700"/>
          </a:p>
          <a:p>
            <a:pPr marL="1367057">
              <a:lnSpc>
                <a:spcPct val="95825"/>
              </a:lnSpc>
              <a:spcBef>
                <a:spcPts val="14000"/>
              </a:spcBef>
            </a:pP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ir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700" b="1" spc="14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me                 </a:t>
            </a:r>
            <a:r>
              <a:rPr sz="2700" b="1" spc="62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Las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700" b="1" spc="32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me</a:t>
            </a:r>
            <a:endParaRPr sz="2700">
              <a:latin typeface="Times New Roman"/>
              <a:cs typeface="Times New Roman"/>
            </a:endParaRPr>
          </a:p>
          <a:p>
            <a:pPr marL="1367057" marR="3315522">
              <a:lnSpc>
                <a:spcPts val="3104"/>
              </a:lnSpc>
              <a:spcBef>
                <a:spcPts val="855"/>
              </a:spcBef>
            </a:pP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Beth</a:t>
            </a:r>
            <a:r>
              <a:rPr sz="27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ny                     </a:t>
            </a:r>
            <a:r>
              <a:rPr sz="2700" b="1" spc="42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Sm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 </a:t>
            </a:r>
            <a:endParaRPr sz="2700">
              <a:latin typeface="Times New Roman"/>
              <a:cs typeface="Times New Roman"/>
            </a:endParaRPr>
          </a:p>
          <a:p>
            <a:pPr marL="1367057" marR="3315522">
              <a:lnSpc>
                <a:spcPts val="3104"/>
              </a:lnSpc>
              <a:spcBef>
                <a:spcPts val="782"/>
              </a:spcBef>
            </a:pPr>
            <a:r>
              <a:rPr sz="27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                                 </a:t>
            </a:r>
            <a:r>
              <a:rPr sz="2700" b="1" spc="6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Cl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ee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27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27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 </a:t>
            </a:r>
            <a:endParaRPr sz="2700">
              <a:latin typeface="Times New Roman"/>
              <a:cs typeface="Times New Roman"/>
            </a:endParaRPr>
          </a:p>
          <a:p>
            <a:pPr marL="1367057" marR="3315522">
              <a:lnSpc>
                <a:spcPts val="3104"/>
              </a:lnSpc>
              <a:spcBef>
                <a:spcPts val="782"/>
              </a:spcBef>
            </a:pP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hn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022" y="4735861"/>
            <a:ext cx="3533995" cy="1218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</a:rPr>
              <a:t>ErrorBoundar</a:t>
            </a:r>
            <a:r>
              <a:rPr sz="3900" spc="0" baseline="2136" dirty="0">
                <a:solidFill>
                  <a:srgbClr val="F15A2A"/>
                </a:solidFill>
                <a:latin typeface="Roboto Medium"/>
                <a:cs typeface="Roboto Medium"/>
              </a:rPr>
              <a:t>y&gt;</a:t>
            </a:r>
            <a:endParaRPr sz="2600">
              <a:latin typeface="Roboto Medium"/>
              <a:cs typeface="Roboto Medium"/>
            </a:endParaRPr>
          </a:p>
          <a:p>
            <a:pPr marL="891539">
              <a:lnSpc>
                <a:spcPct val="100016"/>
              </a:lnSpc>
              <a:spcBef>
                <a:spcPts val="144"/>
              </a:spcBef>
            </a:pPr>
            <a:r>
              <a:rPr sz="2600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EmployeeCard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15"/>
              </a:spcBef>
            </a:pP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ErrorBoundar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y&gt;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7987" y="5168677"/>
            <a:ext cx="701995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Employee="employee"&gt;&lt;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EmployeeCar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d&gt;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5855471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9" dirty="0">
                <a:solidFill>
                  <a:srgbClr val="3F403F"/>
                </a:solidFill>
                <a:latin typeface="Times New Roman"/>
                <a:cs typeface="Times New Roman"/>
              </a:rPr>
              <a:t>rr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40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oun</a:t>
            </a:r>
            <a:r>
              <a:rPr sz="4400" spc="-9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9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ie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839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26880" y="3669652"/>
            <a:ext cx="8961120" cy="6617347"/>
          </a:xfrm>
          <a:custGeom>
            <a:avLst/>
            <a:gdLst/>
            <a:ahLst/>
            <a:cxnLst/>
            <a:rect l="l" t="t" r="r" b="b"/>
            <a:pathLst>
              <a:path w="8961120" h="6617347">
                <a:moveTo>
                  <a:pt x="0" y="0"/>
                </a:moveTo>
                <a:lnTo>
                  <a:pt x="0" y="6617347"/>
                </a:lnTo>
                <a:lnTo>
                  <a:pt x="8961120" y="6617347"/>
                </a:lnTo>
                <a:lnTo>
                  <a:pt x="8961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26877" y="2828259"/>
            <a:ext cx="6600687" cy="1070823"/>
          </a:xfrm>
          <a:custGeom>
            <a:avLst/>
            <a:gdLst/>
            <a:ahLst/>
            <a:cxnLst/>
            <a:rect l="l" t="t" r="r" b="b"/>
            <a:pathLst>
              <a:path w="6600687" h="1070823">
                <a:moveTo>
                  <a:pt x="0" y="0"/>
                </a:moveTo>
                <a:lnTo>
                  <a:pt x="0" y="1070823"/>
                </a:lnTo>
                <a:lnTo>
                  <a:pt x="6600687" y="1070823"/>
                </a:lnTo>
                <a:lnTo>
                  <a:pt x="6600687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" y="3678561"/>
            <a:ext cx="8961119" cy="6617347"/>
          </a:xfrm>
          <a:custGeom>
            <a:avLst/>
            <a:gdLst/>
            <a:ahLst/>
            <a:cxnLst/>
            <a:rect l="l" t="t" r="r" b="b"/>
            <a:pathLst>
              <a:path w="8961119" h="6617347">
                <a:moveTo>
                  <a:pt x="8961119" y="0"/>
                </a:moveTo>
                <a:lnTo>
                  <a:pt x="1" y="0"/>
                </a:lnTo>
                <a:lnTo>
                  <a:pt x="1" y="6608438"/>
                </a:lnTo>
                <a:lnTo>
                  <a:pt x="8961119" y="6608438"/>
                </a:lnTo>
                <a:lnTo>
                  <a:pt x="8961119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828259"/>
            <a:ext cx="6601968" cy="1070823"/>
          </a:xfrm>
          <a:custGeom>
            <a:avLst/>
            <a:gdLst/>
            <a:ahLst/>
            <a:cxnLst/>
            <a:rect l="l" t="t" r="r" b="b"/>
            <a:pathLst>
              <a:path w="6601968" h="1070823">
                <a:moveTo>
                  <a:pt x="0" y="0"/>
                </a:moveTo>
                <a:lnTo>
                  <a:pt x="0" y="1070823"/>
                </a:lnTo>
                <a:lnTo>
                  <a:pt x="6601968" y="1070823"/>
                </a:lnTo>
                <a:lnTo>
                  <a:pt x="6601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55908" y="898606"/>
            <a:ext cx="323426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31197" y="898606"/>
            <a:ext cx="119347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66409" y="898606"/>
            <a:ext cx="238601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Acc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93663" y="898606"/>
            <a:ext cx="275633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odifie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307" y="3194249"/>
            <a:ext cx="36527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5"/>
              </a:lnSpc>
              <a:spcBef>
                <a:spcPts val="144"/>
              </a:spcBef>
            </a:pPr>
            <a:r>
              <a:rPr sz="4200" b="1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4200" b="1" spc="-3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il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6384829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&lt;h1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823" y="6384829"/>
            <a:ext cx="384550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class="pag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title"&gt;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75100" y="6601237"/>
            <a:ext cx="1464306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62702" y="6601237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51663" y="6601237"/>
            <a:ext cx="2257457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9AC74F"/>
                </a:solidFill>
                <a:latin typeface="Roboto Medium"/>
                <a:cs typeface="Roboto Medium"/>
              </a:rPr>
              <a:t>_f</a:t>
            </a:r>
            <a:r>
              <a:rPr sz="3900" spc="4" baseline="2136" dirty="0">
                <a:solidFill>
                  <a:srgbClr val="9AC74F"/>
                </a:solidFill>
                <a:latin typeface="Roboto Medium"/>
                <a:cs typeface="Roboto Medium"/>
              </a:rPr>
              <a:t>i</a:t>
            </a:r>
            <a:r>
              <a:rPr sz="3900" spc="0" baseline="2136" dirty="0">
                <a:solidFill>
                  <a:srgbClr val="9AC74F"/>
                </a:solidFill>
                <a:latin typeface="Roboto Medium"/>
                <a:cs typeface="Roboto Medium"/>
              </a:rPr>
              <a:t>rstName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dirty="0">
                <a:solidFill>
                  <a:srgbClr val="9AC74F"/>
                </a:solidFill>
                <a:latin typeface="Roboto Medium"/>
                <a:cs typeface="Roboto Medium"/>
              </a:rPr>
              <a:t>_</a:t>
            </a:r>
            <a:r>
              <a:rPr sz="2600" spc="4" dirty="0">
                <a:solidFill>
                  <a:srgbClr val="9AC74F"/>
                </a:solidFill>
                <a:latin typeface="Roboto Medium"/>
                <a:cs typeface="Roboto Medium"/>
              </a:rPr>
              <a:t>lastNam</a:t>
            </a:r>
            <a:r>
              <a:rPr sz="2600" spc="0" dirty="0">
                <a:solidFill>
                  <a:srgbClr val="9AC74F"/>
                </a:solidFill>
                <a:latin typeface="Roboto Medium"/>
                <a:cs typeface="Roboto Medium"/>
              </a:rPr>
              <a:t>e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6814597"/>
            <a:ext cx="2342622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EFFFE"/>
                </a:solidFill>
                <a:latin typeface="Roboto Medium"/>
                <a:cs typeface="Roboto Medium"/>
              </a:rPr>
              <a:t>Details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7463" y="6814597"/>
            <a:ext cx="6699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1112" y="6814597"/>
            <a:ext cx="225757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baseline="1068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_f</a:t>
            </a: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i</a:t>
            </a:r>
            <a:r>
              <a:rPr sz="3900" spc="0" baseline="1068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rstName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2362" y="6814597"/>
            <a:ext cx="205970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  <a:hlinkClick r:id="rId4"/>
              </a:rPr>
              <a:t>_lastName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6877" y="2828259"/>
            <a:ext cx="6600687" cy="107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0"/>
              </a:spcBef>
            </a:pPr>
            <a:endParaRPr sz="600"/>
          </a:p>
          <a:p>
            <a:pPr marL="555207">
              <a:lnSpc>
                <a:spcPct val="95825"/>
              </a:lnSpc>
              <a:spcBef>
                <a:spcPts val="2000"/>
              </a:spcBef>
            </a:pPr>
            <a:r>
              <a:rPr sz="2800" b="1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8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800" b="1" spc="-129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022" y="2556541"/>
            <a:ext cx="4412835" cy="2096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ErrorBoundar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y&gt;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144"/>
              </a:spcBef>
            </a:pPr>
            <a:r>
              <a:rPr sz="2600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ChildConten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t&gt;</a:t>
            </a:r>
            <a:endParaRPr sz="2600">
              <a:latin typeface="Roboto Medium"/>
              <a:cs typeface="Roboto Medium"/>
            </a:endParaRPr>
          </a:p>
          <a:p>
            <a:pPr marL="1770379">
              <a:lnSpc>
                <a:spcPct val="100016"/>
              </a:lnSpc>
              <a:spcBef>
                <a:spcPts val="260"/>
              </a:spcBef>
            </a:pPr>
            <a:r>
              <a:rPr sz="2600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EmployeeCard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380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ChildConten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t&gt;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ts val="3105"/>
              </a:lnSpc>
              <a:spcBef>
                <a:spcPts val="440"/>
              </a:spcBef>
            </a:pPr>
            <a:r>
              <a:rPr sz="2600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ErrorConten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t&gt;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827" y="3419125"/>
            <a:ext cx="701995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Employee="employee"&gt;&lt;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EmployeeCar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d&gt;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4726717"/>
            <a:ext cx="4214398" cy="12334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7037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</a:rPr>
              <a:t>&lt;p&gt;Something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239"/>
              </a:spcBef>
            </a:pP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ErrorConten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t&gt;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40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ErrorBoundar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y&gt;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8554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went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0805" y="4726717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wrong!&lt;/p&gt;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141017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Sho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86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Speci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c </a:t>
            </a:r>
            <a:r>
              <a:rPr sz="4400" spc="3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Error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536398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ddi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727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rror</a:t>
            </a:r>
            <a:r>
              <a:rPr sz="3600" b="1" spc="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bo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dari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55793" y="4210690"/>
            <a:ext cx="206314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4856" y="4210690"/>
            <a:ext cx="2582405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sz="6000" spc="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-in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92423" y="4210690"/>
            <a:ext cx="456189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7968" y="4756168"/>
            <a:ext cx="4189577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600" spc="-5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6600" spc="5" dirty="0">
                <a:solidFill>
                  <a:srgbClr val="FEFFFE"/>
                </a:solidFill>
                <a:latin typeface="Times New Roman"/>
                <a:cs typeface="Times New Roman"/>
              </a:rPr>
              <a:t>er</a:t>
            </a:r>
            <a:r>
              <a:rPr sz="6600" spc="-5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600" spc="5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600" spc="5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9847" y="4756168"/>
            <a:ext cx="71272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4956" y="4756168"/>
            <a:ext cx="59202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9448" y="4756168"/>
            <a:ext cx="462569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t.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2076958" y="6063778"/>
            <a:ext cx="5143505" cy="2465541"/>
          </a:xfrm>
          <a:custGeom>
            <a:avLst/>
            <a:gdLst/>
            <a:ahLst/>
            <a:cxnLst/>
            <a:rect l="l" t="t" r="r" b="b"/>
            <a:pathLst>
              <a:path w="5143505" h="2465541">
                <a:moveTo>
                  <a:pt x="0" y="0"/>
                </a:moveTo>
                <a:lnTo>
                  <a:pt x="0" y="2465541"/>
                </a:lnTo>
                <a:lnTo>
                  <a:pt x="5143505" y="2465541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4480" y="6063778"/>
            <a:ext cx="5143498" cy="2465541"/>
          </a:xfrm>
          <a:custGeom>
            <a:avLst/>
            <a:gdLst/>
            <a:ahLst/>
            <a:cxnLst/>
            <a:rect l="l" t="t" r="r" b="b"/>
            <a:pathLst>
              <a:path w="5143498" h="2465541">
                <a:moveTo>
                  <a:pt x="0" y="0"/>
                </a:moveTo>
                <a:lnTo>
                  <a:pt x="0" y="2465541"/>
                </a:lnTo>
                <a:lnTo>
                  <a:pt x="5143498" y="2465541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2002" y="6063778"/>
            <a:ext cx="5143500" cy="2465541"/>
          </a:xfrm>
          <a:custGeom>
            <a:avLst/>
            <a:gdLst/>
            <a:ahLst/>
            <a:cxnLst/>
            <a:rect l="l" t="t" r="r" b="b"/>
            <a:pathLst>
              <a:path w="5143500" h="2465541">
                <a:moveTo>
                  <a:pt x="0" y="0"/>
                </a:moveTo>
                <a:lnTo>
                  <a:pt x="0" y="2465541"/>
                </a:lnTo>
                <a:lnTo>
                  <a:pt x="5143500" y="2465541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76958" y="3246119"/>
            <a:ext cx="5143505" cy="2465541"/>
          </a:xfrm>
          <a:custGeom>
            <a:avLst/>
            <a:gdLst/>
            <a:ahLst/>
            <a:cxnLst/>
            <a:rect l="l" t="t" r="r" b="b"/>
            <a:pathLst>
              <a:path w="5143505" h="2465541">
                <a:moveTo>
                  <a:pt x="0" y="0"/>
                </a:moveTo>
                <a:lnTo>
                  <a:pt x="0" y="2465541"/>
                </a:lnTo>
                <a:lnTo>
                  <a:pt x="5143505" y="2465541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64480" y="3246119"/>
            <a:ext cx="5143498" cy="2465541"/>
          </a:xfrm>
          <a:custGeom>
            <a:avLst/>
            <a:gdLst/>
            <a:ahLst/>
            <a:cxnLst/>
            <a:rect l="l" t="t" r="r" b="b"/>
            <a:pathLst>
              <a:path w="5143498" h="2465541">
                <a:moveTo>
                  <a:pt x="0" y="0"/>
                </a:moveTo>
                <a:lnTo>
                  <a:pt x="0" y="2465541"/>
                </a:lnTo>
                <a:lnTo>
                  <a:pt x="5143498" y="2465541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2002" y="3238209"/>
            <a:ext cx="5143500" cy="2465541"/>
          </a:xfrm>
          <a:custGeom>
            <a:avLst/>
            <a:gdLst/>
            <a:ahLst/>
            <a:cxnLst/>
            <a:rect l="l" t="t" r="r" b="b"/>
            <a:pathLst>
              <a:path w="5143500" h="2465541">
                <a:moveTo>
                  <a:pt x="0" y="0"/>
                </a:moveTo>
                <a:lnTo>
                  <a:pt x="0" y="2465541"/>
                </a:lnTo>
                <a:lnTo>
                  <a:pt x="5143500" y="2465541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99919" y="941278"/>
            <a:ext cx="240797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-in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8141" y="941278"/>
            <a:ext cx="426038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2002" y="6063778"/>
            <a:ext cx="5143500" cy="2465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2"/>
              </a:spcBef>
            </a:pPr>
            <a:endParaRPr sz="650"/>
          </a:p>
          <a:p>
            <a:pPr marL="990598">
              <a:lnSpc>
                <a:spcPct val="95825"/>
              </a:lnSpc>
              <a:spcBef>
                <a:spcPts val="7000"/>
              </a:spcBef>
            </a:pPr>
            <a:r>
              <a:rPr sz="3600" b="1" dirty="0">
                <a:solidFill>
                  <a:srgbClr val="FEFFFE"/>
                </a:solidFill>
                <a:latin typeface="Times New Roman"/>
                <a:cs typeface="Times New Roman"/>
              </a:rPr>
              <a:t>Error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dary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4480" y="6063778"/>
            <a:ext cx="5143498" cy="2465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2"/>
              </a:spcBef>
            </a:pPr>
            <a:endParaRPr sz="650"/>
          </a:p>
          <a:p>
            <a:pPr marL="1541016">
              <a:lnSpc>
                <a:spcPct val="95825"/>
              </a:lnSpc>
              <a:spcBef>
                <a:spcPts val="7000"/>
              </a:spcBef>
            </a:pPr>
            <a:r>
              <a:rPr sz="3600" b="1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76958" y="6063778"/>
            <a:ext cx="5143505" cy="2465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2"/>
              </a:spcBef>
            </a:pPr>
            <a:endParaRPr sz="650"/>
          </a:p>
          <a:p>
            <a:pPr marL="1709298">
              <a:lnSpc>
                <a:spcPct val="95825"/>
              </a:lnSpc>
              <a:spcBef>
                <a:spcPts val="7000"/>
              </a:spcBef>
            </a:pP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Li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4480" y="3246119"/>
            <a:ext cx="5143498" cy="2465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1790890" marR="1790559" algn="ctr">
              <a:lnSpc>
                <a:spcPct val="95825"/>
              </a:lnSpc>
              <a:spcBef>
                <a:spcPts val="7000"/>
              </a:spcBef>
            </a:pP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6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76958" y="3246119"/>
            <a:ext cx="5143505" cy="2465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346868">
              <a:lnSpc>
                <a:spcPct val="95825"/>
              </a:lnSpc>
              <a:spcBef>
                <a:spcPts val="7000"/>
              </a:spcBef>
            </a:pP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Dy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2002" y="3238209"/>
            <a:ext cx="5143500" cy="2465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3"/>
              </a:spcBef>
            </a:pPr>
            <a:endParaRPr sz="650"/>
          </a:p>
          <a:p>
            <a:pPr marL="2091372" marR="2091570" algn="ctr">
              <a:lnSpc>
                <a:spcPct val="95825"/>
              </a:lnSpc>
              <a:spcBef>
                <a:spcPts val="7000"/>
              </a:spcBef>
            </a:pP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564591" y="2478772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4591" y="493404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4591" y="733597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117" y="2625725"/>
            <a:ext cx="1717675" cy="171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4851" y="5080001"/>
            <a:ext cx="1744209" cy="1719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3511" y="7631386"/>
            <a:ext cx="1766888" cy="14218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43874" y="895557"/>
            <a:ext cx="2407979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-in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2097" y="895557"/>
            <a:ext cx="4260384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807" y="3304043"/>
            <a:ext cx="2976636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807" y="5760732"/>
            <a:ext cx="125825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109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7807" y="8162557"/>
            <a:ext cx="456858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-38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nd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al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one: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75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ageTitl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94442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ett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8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le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of</a:t>
            </a:r>
            <a:r>
              <a:rPr sz="3600" b="1" spc="45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19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pa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27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ro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ug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sz="3600" b="1" spc="-437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B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lazor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36864" y="1350339"/>
            <a:ext cx="9295837" cy="7681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 marR="78860">
              <a:lnSpc>
                <a:spcPts val="3679"/>
              </a:lnSpc>
              <a:spcBef>
                <a:spcPts val="184"/>
              </a:spcBef>
            </a:pP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34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can</a:t>
            </a:r>
            <a:r>
              <a:rPr sz="3600" b="1" spc="15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dle</a:t>
            </a:r>
            <a:r>
              <a:rPr sz="3600" b="1" spc="-1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en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82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60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nd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</a:pPr>
            <a:r>
              <a:rPr sz="3600" b="1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  <a:p>
            <a:pPr marL="12700" marR="2093645" indent="7937">
              <a:lnSpc>
                <a:spcPct val="100041"/>
              </a:lnSpc>
              <a:spcBef>
                <a:spcPts val="2844"/>
              </a:spcBef>
            </a:pPr>
            <a:r>
              <a:rPr sz="3600" b="1" spc="-91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ara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-43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rs</a:t>
            </a:r>
            <a:r>
              <a:rPr sz="3600" b="1" spc="10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allow</a:t>
            </a:r>
            <a:r>
              <a:rPr sz="3600" b="1" spc="62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4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5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 co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ic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marL="12700" marR="95087" indent="7937">
              <a:lnSpc>
                <a:spcPts val="4139"/>
              </a:lnSpc>
              <a:spcBef>
                <a:spcPts val="2668"/>
              </a:spcBef>
            </a:pP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-48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-48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ion</a:t>
            </a:r>
            <a:r>
              <a:rPr sz="3600" b="1" spc="-4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q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ir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  <a:hlinkClick r:id="rId4"/>
              </a:rPr>
              <a:t>@pa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  <a:hlinkClick r:id="rId4"/>
              </a:rPr>
              <a:t>g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3600" b="1" spc="6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58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is</a:t>
            </a:r>
            <a:r>
              <a:rPr sz="3600" b="1" spc="30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dl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 </a:t>
            </a:r>
            <a:endParaRPr sz="3600">
              <a:latin typeface="Times New Roman"/>
              <a:cs typeface="Times New Roman"/>
            </a:endParaRPr>
          </a:p>
          <a:p>
            <a:pPr marL="12700" marR="95087">
              <a:lnSpc>
                <a:spcPts val="4139"/>
              </a:lnSpc>
              <a:spcBef>
                <a:spcPts val="277"/>
              </a:spcBef>
            </a:pP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by</a:t>
            </a:r>
            <a:r>
              <a:rPr sz="3600" b="1" spc="39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  <a:p>
            <a:pPr marL="20637">
              <a:lnSpc>
                <a:spcPct val="95825"/>
              </a:lnSpc>
              <a:spcBef>
                <a:spcPts val="2854"/>
              </a:spcBef>
            </a:pP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4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-29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can</a:t>
            </a:r>
            <a:r>
              <a:rPr sz="3600" b="1" spc="-3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be</a:t>
            </a:r>
            <a:r>
              <a:rPr sz="3600" b="1" spc="14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-42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ically</a:t>
            </a:r>
            <a:endParaRPr sz="3600">
              <a:latin typeface="Times New Roman"/>
              <a:cs typeface="Times New Roman"/>
            </a:endParaRPr>
          </a:p>
          <a:p>
            <a:pPr marL="12700" marR="906754" indent="7937">
              <a:lnSpc>
                <a:spcPct val="99466"/>
              </a:lnSpc>
              <a:spcBef>
                <a:spcPts val="2868"/>
              </a:spcBef>
            </a:pP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Error</a:t>
            </a:r>
            <a:r>
              <a:rPr sz="3600" b="1" spc="17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dari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allow</a:t>
            </a:r>
            <a:r>
              <a:rPr sz="3600" b="1" spc="62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rrors w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ithi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66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19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  <a:p>
            <a:pPr marL="12700" marR="1846788" indent="7937">
              <a:lnSpc>
                <a:spcPts val="4139"/>
              </a:lnSpc>
              <a:spcBef>
                <a:spcPts val="2716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lazor</a:t>
            </a:r>
            <a:r>
              <a:rPr sz="3600" b="1" spc="31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-3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wi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600" b="1" spc="57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19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6" dirty="0">
                <a:solidFill>
                  <a:srgbClr val="F15A2A"/>
                </a:solidFill>
                <a:latin typeface="Times New Roman"/>
                <a:cs typeface="Times New Roman"/>
              </a:rPr>
              <a:t>se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-16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of</a:t>
            </a:r>
            <a:r>
              <a:rPr sz="3600" b="1" spc="45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il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-in </a:t>
            </a:r>
            <a:endParaRPr sz="3600">
              <a:latin typeface="Times New Roman"/>
              <a:cs typeface="Times New Roman"/>
            </a:endParaRPr>
          </a:p>
          <a:p>
            <a:pPr marL="12700" marR="1846788">
              <a:lnSpc>
                <a:spcPts val="4139"/>
              </a:lnSpc>
              <a:spcBef>
                <a:spcPts val="252"/>
              </a:spcBef>
            </a:pP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89161" y="3049630"/>
            <a:ext cx="266606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85"/>
              </a:lnSpc>
              <a:spcBef>
                <a:spcPts val="249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mm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2178" y="2899512"/>
            <a:ext cx="4326002" cy="4487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3805" y="5230906"/>
            <a:ext cx="3127233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cce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67650" y="5230906"/>
            <a:ext cx="121352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eal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6995" y="5230906"/>
            <a:ext cx="1433901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at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7046" y="5230906"/>
            <a:ext cx="1719062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42719" y="5230906"/>
            <a:ext cx="85314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31684" y="5230906"/>
            <a:ext cx="1093927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PI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839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26880" y="3669652"/>
            <a:ext cx="8961120" cy="6617347"/>
          </a:xfrm>
          <a:custGeom>
            <a:avLst/>
            <a:gdLst/>
            <a:ahLst/>
            <a:cxnLst/>
            <a:rect l="l" t="t" r="r" b="b"/>
            <a:pathLst>
              <a:path w="8961120" h="6617347">
                <a:moveTo>
                  <a:pt x="0" y="0"/>
                </a:moveTo>
                <a:lnTo>
                  <a:pt x="0" y="6617347"/>
                </a:lnTo>
                <a:lnTo>
                  <a:pt x="8961120" y="6617347"/>
                </a:lnTo>
                <a:lnTo>
                  <a:pt x="8961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26877" y="2828259"/>
            <a:ext cx="6600687" cy="1070823"/>
          </a:xfrm>
          <a:custGeom>
            <a:avLst/>
            <a:gdLst/>
            <a:ahLst/>
            <a:cxnLst/>
            <a:rect l="l" t="t" r="r" b="b"/>
            <a:pathLst>
              <a:path w="6600687" h="1070823">
                <a:moveTo>
                  <a:pt x="0" y="0"/>
                </a:moveTo>
                <a:lnTo>
                  <a:pt x="0" y="1070823"/>
                </a:lnTo>
                <a:lnTo>
                  <a:pt x="6600687" y="1070823"/>
                </a:lnTo>
                <a:lnTo>
                  <a:pt x="6600687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" y="3678561"/>
            <a:ext cx="8961119" cy="6617347"/>
          </a:xfrm>
          <a:custGeom>
            <a:avLst/>
            <a:gdLst/>
            <a:ahLst/>
            <a:cxnLst/>
            <a:rect l="l" t="t" r="r" b="b"/>
            <a:pathLst>
              <a:path w="8961119" h="6617347">
                <a:moveTo>
                  <a:pt x="8961119" y="0"/>
                </a:moveTo>
                <a:lnTo>
                  <a:pt x="1" y="0"/>
                </a:lnTo>
                <a:lnTo>
                  <a:pt x="1" y="6608438"/>
                </a:lnTo>
                <a:lnTo>
                  <a:pt x="8961119" y="6608438"/>
                </a:lnTo>
                <a:lnTo>
                  <a:pt x="8961119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2828259"/>
            <a:ext cx="6601968" cy="1070823"/>
          </a:xfrm>
          <a:custGeom>
            <a:avLst/>
            <a:gdLst/>
            <a:ahLst/>
            <a:cxnLst/>
            <a:rect l="l" t="t" r="r" b="b"/>
            <a:pathLst>
              <a:path w="6601968" h="1070823">
                <a:moveTo>
                  <a:pt x="0" y="0"/>
                </a:moveTo>
                <a:lnTo>
                  <a:pt x="0" y="1070823"/>
                </a:lnTo>
                <a:lnTo>
                  <a:pt x="6601968" y="1070823"/>
                </a:lnTo>
                <a:lnTo>
                  <a:pt x="6601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17376" y="898606"/>
            <a:ext cx="250165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tt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9489" y="898606"/>
            <a:ext cx="13424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43840" y="898606"/>
            <a:ext cx="119432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79336" y="898606"/>
            <a:ext cx="341000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op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er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ies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307" y="3194249"/>
            <a:ext cx="36527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5"/>
              </a:lnSpc>
              <a:spcBef>
                <a:spcPts val="144"/>
              </a:spcBef>
            </a:pPr>
            <a:r>
              <a:rPr sz="4200" b="1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4200" b="1" spc="-3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il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22" y="5948965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&lt;h1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4823" y="5948965"/>
            <a:ext cx="384550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class="pag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title"&gt;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9862" y="6378733"/>
            <a:ext cx="14637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Details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7463" y="6378733"/>
            <a:ext cx="6699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6811549"/>
            <a:ext cx="4724486" cy="1230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spc="4" baseline="2136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Employe</a:t>
            </a:r>
            <a:r>
              <a:rPr sz="3900" spc="0" baseline="2136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e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.</a:t>
            </a:r>
            <a:r>
              <a:rPr sz="3900" spc="4" baseline="2136" dirty="0">
                <a:solidFill>
                  <a:srgbClr val="2A9EBB"/>
                </a:solidFill>
                <a:latin typeface="Roboto Medium"/>
                <a:cs typeface="Roboto Medium"/>
                <a:hlinkClick r:id="rId3"/>
              </a:rPr>
              <a:t>FirstName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239"/>
              </a:spcBef>
            </a:pPr>
            <a:r>
              <a:rPr sz="2600" dirty="0">
                <a:solidFill>
                  <a:srgbClr val="F15A2A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2600" spc="4" dirty="0">
                <a:solidFill>
                  <a:srgbClr val="9AC74F"/>
                </a:solidFill>
                <a:latin typeface="Roboto Medium"/>
                <a:cs typeface="Roboto Medium"/>
                <a:hlinkClick r:id="rId4"/>
              </a:rPr>
              <a:t>Employe</a:t>
            </a:r>
            <a:r>
              <a:rPr sz="2600" spc="0" dirty="0">
                <a:solidFill>
                  <a:srgbClr val="9AC74F"/>
                </a:solidFill>
                <a:latin typeface="Roboto Medium"/>
                <a:cs typeface="Roboto Medium"/>
                <a:hlinkClick r:id="rId4"/>
              </a:rPr>
              <a:t>e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.</a:t>
            </a:r>
            <a:r>
              <a:rPr sz="2600" spc="4" dirty="0">
                <a:solidFill>
                  <a:srgbClr val="2A9EBB"/>
                </a:solidFill>
                <a:latin typeface="Roboto Medium"/>
                <a:cs typeface="Roboto Medium"/>
                <a:hlinkClick r:id="rId4"/>
              </a:rPr>
              <a:t>LastName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15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75100" y="6820693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64251" y="6820693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50100" y="6820693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Employee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36038" y="682069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32938" y="682069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25189" y="682069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17440" y="682069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6877" y="2828259"/>
            <a:ext cx="6600687" cy="107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0"/>
              </a:spcBef>
            </a:pPr>
            <a:endParaRPr sz="600"/>
          </a:p>
          <a:p>
            <a:pPr marL="555207">
              <a:lnSpc>
                <a:spcPct val="95825"/>
              </a:lnSpc>
              <a:spcBef>
                <a:spcPts val="2000"/>
              </a:spcBef>
            </a:pPr>
            <a:r>
              <a:rPr sz="2800" b="1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8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800" b="1" spc="-129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7943" y="2906754"/>
            <a:ext cx="3363478" cy="4473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3490" y="4360042"/>
            <a:ext cx="277103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esting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91061" y="4360042"/>
            <a:ext cx="456371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5721419"/>
            <a:ext cx="5786281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ompo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-4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6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 </a:t>
            </a:r>
            <a:r>
              <a:rPr sz="3200" spc="3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compo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7321619"/>
            <a:ext cx="3380515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la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10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HT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8393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26880" y="3669652"/>
            <a:ext cx="8961120" cy="6617347"/>
          </a:xfrm>
          <a:custGeom>
            <a:avLst/>
            <a:gdLst/>
            <a:ahLst/>
            <a:cxnLst/>
            <a:rect l="l" t="t" r="r" b="b"/>
            <a:pathLst>
              <a:path w="8961120" h="6617347">
                <a:moveTo>
                  <a:pt x="0" y="0"/>
                </a:moveTo>
                <a:lnTo>
                  <a:pt x="0" y="6617347"/>
                </a:lnTo>
                <a:lnTo>
                  <a:pt x="8961120" y="6617347"/>
                </a:lnTo>
                <a:lnTo>
                  <a:pt x="8961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26877" y="2828259"/>
            <a:ext cx="6600687" cy="1070823"/>
          </a:xfrm>
          <a:custGeom>
            <a:avLst/>
            <a:gdLst/>
            <a:ahLst/>
            <a:cxnLst/>
            <a:rect l="l" t="t" r="r" b="b"/>
            <a:pathLst>
              <a:path w="6600687" h="1070823">
                <a:moveTo>
                  <a:pt x="0" y="0"/>
                </a:moveTo>
                <a:lnTo>
                  <a:pt x="0" y="1070823"/>
                </a:lnTo>
                <a:lnTo>
                  <a:pt x="6600687" y="1070823"/>
                </a:lnTo>
                <a:lnTo>
                  <a:pt x="6600687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" y="3678561"/>
            <a:ext cx="8961119" cy="6617347"/>
          </a:xfrm>
          <a:custGeom>
            <a:avLst/>
            <a:gdLst/>
            <a:ahLst/>
            <a:cxnLst/>
            <a:rect l="l" t="t" r="r" b="b"/>
            <a:pathLst>
              <a:path w="8961119" h="6617347">
                <a:moveTo>
                  <a:pt x="8961119" y="0"/>
                </a:moveTo>
                <a:lnTo>
                  <a:pt x="1" y="0"/>
                </a:lnTo>
                <a:lnTo>
                  <a:pt x="1" y="6608438"/>
                </a:lnTo>
                <a:lnTo>
                  <a:pt x="8961119" y="6608438"/>
                </a:lnTo>
                <a:lnTo>
                  <a:pt x="8961119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2828259"/>
            <a:ext cx="6601968" cy="1070823"/>
          </a:xfrm>
          <a:custGeom>
            <a:avLst/>
            <a:gdLst/>
            <a:ahLst/>
            <a:cxnLst/>
            <a:rect l="l" t="t" r="r" b="b"/>
            <a:pathLst>
              <a:path w="6601968" h="1070823">
                <a:moveTo>
                  <a:pt x="0" y="0"/>
                </a:moveTo>
                <a:lnTo>
                  <a:pt x="0" y="1070823"/>
                </a:lnTo>
                <a:lnTo>
                  <a:pt x="6601968" y="1070823"/>
                </a:lnTo>
                <a:lnTo>
                  <a:pt x="6601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58750" y="898606"/>
            <a:ext cx="258671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Ne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st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6064" y="898606"/>
            <a:ext cx="425959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3376" y="1798643"/>
            <a:ext cx="872256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9165" y="1798643"/>
            <a:ext cx="1404883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quir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7175" y="1798643"/>
            <a:ext cx="1908332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@usi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g</a:t>
            </a:r>
            <a:r>
              <a:rPr sz="3200" spc="67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09040" y="1798643"/>
            <a:ext cx="560181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be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2349" y="1798643"/>
            <a:ext cx="1269633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307" y="3194249"/>
            <a:ext cx="305610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5"/>
              </a:lnSpc>
              <a:spcBef>
                <a:spcPts val="144"/>
              </a:spcBef>
            </a:pPr>
            <a:r>
              <a:rPr sz="4200" b="1" spc="-6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age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4200" b="1" spc="-129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4200" b="1" spc="-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4200" b="1" spc="4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200" b="1" spc="0" baseline="103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5100" y="6384829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5801" y="6384829"/>
            <a:ext cx="384488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employeeovervie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w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6601237"/>
            <a:ext cx="384609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&lt;h1&gt;@PageTitle&lt;/h1&gt;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5100" y="7247413"/>
            <a:ext cx="50355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PageHeade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r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&gt;&lt;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PageHeade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r&gt;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6877" y="2828259"/>
            <a:ext cx="6600687" cy="107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0"/>
              </a:spcBef>
            </a:pPr>
            <a:endParaRPr sz="600"/>
          </a:p>
          <a:p>
            <a:pPr marL="555207">
              <a:lnSpc>
                <a:spcPct val="95825"/>
              </a:lnSpc>
              <a:spcBef>
                <a:spcPts val="2000"/>
              </a:spcBef>
            </a:pPr>
            <a:r>
              <a:rPr sz="2800" b="1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pl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er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2800" b="1" spc="-125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9201" y="3112043"/>
            <a:ext cx="4532408" cy="406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86040" y="3518960"/>
            <a:ext cx="6844261" cy="1307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400" b="1" spc="-5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10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liv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54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12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18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esp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ce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2612"/>
              </a:spcBef>
            </a:pP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67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pa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ce</a:t>
            </a:r>
            <a:r>
              <a:rPr sz="3400" b="1" spc="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+</a:t>
            </a:r>
            <a:r>
              <a:rPr sz="3400" b="1" spc="-7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de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2910" y="4985127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80" y="5000430"/>
            <a:ext cx="448512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-19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ypi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400" spc="57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pr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je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82865" y="5868969"/>
            <a:ext cx="9165901" cy="975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75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400" b="1" spc="13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q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400" b="1" spc="84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  <a:hlinkClick r:id="rId3"/>
              </a:rPr>
              <a:t>@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  <a:hlinkClick r:id="rId3"/>
              </a:rPr>
              <a:t>u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  <a:hlinkClick r:id="rId3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  <a:hlinkClick r:id="rId3"/>
              </a:rPr>
              <a:t>ng</a:t>
            </a:r>
            <a:r>
              <a:rPr sz="3400" b="1" spc="77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58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be</a:t>
            </a:r>
            <a:r>
              <a:rPr sz="3400" b="1" spc="8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dd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b="1" spc="-16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-26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ng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</a:pP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-8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1215</Words>
  <Application>Microsoft Office PowerPoint</Application>
  <PresentationFormat>Custom</PresentationFormat>
  <Paragraphs>545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Yu Gothic UI</vt:lpstr>
      <vt:lpstr>Arial</vt:lpstr>
      <vt:lpstr>Berlin Sans FB Demi</vt:lpstr>
      <vt:lpstr>Calibri</vt:lpstr>
      <vt:lpstr>Lucida Bright</vt:lpstr>
      <vt:lpstr>Roboto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1</cp:revision>
  <dcterms:modified xsi:type="dcterms:W3CDTF">2023-07-31T02:36:38Z</dcterms:modified>
</cp:coreProperties>
</file>