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linkedin.com/in/danielvillamizara/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@inject" TargetMode="External"/><Relationship Id="rId3" Type="http://schemas.openxmlformats.org/officeDocument/2006/relationships/image" Target="../media/image46.pn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495425" y="6872287"/>
            <a:ext cx="3028950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74876" y="3355067"/>
            <a:ext cx="2333198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2384" y="3355067"/>
            <a:ext cx="193637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6800" spc="-8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800" spc="-7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3068" y="3355067"/>
            <a:ext cx="1941814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68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8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0057" y="3355067"/>
            <a:ext cx="110723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2030" y="3355067"/>
            <a:ext cx="142201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80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2661" y="6936996"/>
            <a:ext cx="4155657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dirty="0" smtClean="0" sz="3600" spc="0" b="1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dirty="0" smtClean="0" sz="3600" spc="-14" b="1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Senior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Cloud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baseline="-3634" sz="4800" spc="0">
                <a:solidFill>
                  <a:srgbClr val="3F403F"/>
                </a:solidFill>
                <a:latin typeface="Yu Gothic UI"/>
                <a:cs typeface="Yu Gothic UI"/>
              </a:rPr>
              <a:t>Solutions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2888" y="7621602"/>
            <a:ext cx="167888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Architect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6338" y="7621602"/>
            <a:ext cx="120387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-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  <a:hlinkClick r:id="rId2"/>
              </a:rPr>
              <a:t>@danielvillamizara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–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r>
              <a:rPr dirty="0" smtClean="0" sz="3200" spc="0">
                <a:solidFill>
                  <a:srgbClr val="3F403F"/>
                </a:solidFill>
                <a:latin typeface="Yu Gothic UI"/>
                <a:cs typeface="Yu Gothic UI"/>
              </a:rPr>
              <a:t>https://www.linkedin.com/in/danielvillamizara/</a:t>
            </a:r>
            <a:endParaRPr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295523" y="0"/>
            <a:ext cx="4858875" cy="1021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4674" y="895558"/>
            <a:ext cx="196384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70258" y="895558"/>
            <a:ext cx="326079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617795"/>
            <a:ext cx="5785233" cy="114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80">
              <a:lnSpc>
                <a:spcPts val="3679"/>
              </a:lnSpc>
              <a:spcBef>
                <a:spcPts val="184"/>
              </a:spcBef>
            </a:pP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x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718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88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  <a:p>
            <a:pPr marL="364807">
              <a:lnSpc>
                <a:spcPct val="95825"/>
              </a:lnSpc>
              <a:spcBef>
                <a:spcPts val="884"/>
              </a:spcBef>
            </a:pPr>
            <a:r>
              <a:rPr dirty="0" smtClean="0" sz="2700" spc="0">
                <a:solidFill>
                  <a:srgbClr val="2A9EBB"/>
                </a:solidFill>
                <a:latin typeface="Lucida Bright"/>
                <a:cs typeface="Lucida Bright"/>
              </a:rPr>
              <a:t>-</a:t>
            </a:r>
            <a:r>
              <a:rPr dirty="0" smtClean="0" sz="2700" spc="385">
                <a:solidFill>
                  <a:srgbClr val="2A9EBB"/>
                </a:solidFill>
                <a:latin typeface="Lucida Bright"/>
                <a:cs typeface="Lucida Bright"/>
              </a:rPr>
              <a:t> 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25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-4">
                <a:solidFill>
                  <a:srgbClr val="2A9EBB"/>
                </a:solidFill>
                <a:latin typeface="Times New Roman"/>
                <a:cs typeface="Times New Roman"/>
              </a:rPr>
              <a:t>.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14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5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62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39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202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518310" y="3784085"/>
            <a:ext cx="5251378" cy="3320035"/>
          </a:xfrm>
          <a:custGeom>
            <a:avLst/>
            <a:gdLst/>
            <a:ahLst/>
            <a:cxnLst/>
            <a:rect l="l" t="t" r="r" b="b"/>
            <a:pathLst>
              <a:path w="5251378" h="3320035">
                <a:moveTo>
                  <a:pt x="0" y="0"/>
                </a:moveTo>
                <a:lnTo>
                  <a:pt x="0" y="3320035"/>
                </a:lnTo>
                <a:lnTo>
                  <a:pt x="5251378" y="3320035"/>
                </a:lnTo>
                <a:lnTo>
                  <a:pt x="525137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781196" y="5509463"/>
            <a:ext cx="2725606" cy="1000559"/>
          </a:xfrm>
          <a:custGeom>
            <a:avLst/>
            <a:gdLst/>
            <a:ahLst/>
            <a:cxnLst/>
            <a:rect l="l" t="t" r="r" b="b"/>
            <a:pathLst>
              <a:path w="2725606" h="1000559">
                <a:moveTo>
                  <a:pt x="0" y="0"/>
                </a:moveTo>
                <a:lnTo>
                  <a:pt x="0" y="1000559"/>
                </a:lnTo>
                <a:lnTo>
                  <a:pt x="2725606" y="1000559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84318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781196" y="6492560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0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763733" y="6457600"/>
            <a:ext cx="44531" cy="69884"/>
          </a:xfrm>
          <a:custGeom>
            <a:avLst/>
            <a:gdLst/>
            <a:ahLst/>
            <a:cxnLst/>
            <a:rect l="l" t="t" r="r" b="b"/>
            <a:pathLst>
              <a:path w="44531" h="69884">
                <a:moveTo>
                  <a:pt x="7818" y="34959"/>
                </a:moveTo>
                <a:lnTo>
                  <a:pt x="17388" y="34959"/>
                </a:lnTo>
                <a:lnTo>
                  <a:pt x="9570" y="42777"/>
                </a:lnTo>
                <a:lnTo>
                  <a:pt x="9570" y="62066"/>
                </a:lnTo>
                <a:lnTo>
                  <a:pt x="17388" y="69884"/>
                </a:lnTo>
                <a:lnTo>
                  <a:pt x="27033" y="69884"/>
                </a:lnTo>
                <a:lnTo>
                  <a:pt x="17462" y="34959"/>
                </a:lnTo>
                <a:lnTo>
                  <a:pt x="27068" y="34959"/>
                </a:lnTo>
                <a:lnTo>
                  <a:pt x="36713" y="69884"/>
                </a:lnTo>
                <a:lnTo>
                  <a:pt x="44531" y="62066"/>
                </a:lnTo>
                <a:lnTo>
                  <a:pt x="44531" y="42777"/>
                </a:lnTo>
                <a:lnTo>
                  <a:pt x="36713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763733" y="63877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763733" y="63178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763733" y="62479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763733" y="61780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763733" y="61081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763733" y="60382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763733" y="596840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763733" y="58985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763733" y="58286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763733" y="57587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763733" y="56888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763733" y="56189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763733" y="55490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77648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46372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91625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986142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05602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125912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19579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26568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33556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40545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475336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54522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61510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68499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75487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82476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89464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96453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903441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9104301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917418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9244070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313955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383840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9453725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9523609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959349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9663379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973326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9803149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987303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9942918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012804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082688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152574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0222459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0292344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0362229" y="549200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0432114" y="549200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0489340" y="55046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0489340" y="557454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0489340" y="564442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0489340" y="571431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0489340" y="578419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10489340" y="585408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0489340" y="592396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0489340" y="599385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0489340" y="606373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0489340" y="613362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0489340" y="62035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0489340" y="62733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0489340" y="63432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0489340" y="64131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0489340" y="64830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0428931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0359047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0289161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0219277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0149391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007950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0009621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993973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9869851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979996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9730082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9660196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9590312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952042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945054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938065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931077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924088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917100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910111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9031232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896134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9146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882157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875169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8681808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861192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854203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847215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840226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833238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826249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9261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2272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8052843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82959" y="649256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13074" y="649256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68489" y="895558"/>
            <a:ext cx="301670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p: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5937" y="895558"/>
            <a:ext cx="278983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38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6513" y="895558"/>
            <a:ext cx="169885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6108" y="895558"/>
            <a:ext cx="242712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3646" y="8809597"/>
            <a:ext cx="9336294" cy="927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604"/>
              </a:lnSpc>
              <a:spcBef>
                <a:spcPts val="180"/>
              </a:spcBef>
            </a:pP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-22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.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857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j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ex</a:t>
            </a:r>
            <a:r>
              <a:rPr dirty="0" smtClean="0" sz="3500" spc="11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23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se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-413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5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98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3">
                <a:solidFill>
                  <a:srgbClr val="161716"/>
                </a:solidFill>
                <a:latin typeface="Times New Roman"/>
                <a:cs typeface="Times New Roman"/>
              </a:rPr>
              <a:t>A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I</a:t>
            </a:r>
            <a:r>
              <a:rPr dirty="0" smtClean="0" sz="3500" spc="104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j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c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1725866" marR="1647220" algn="ctr">
              <a:lnSpc>
                <a:spcPts val="3600"/>
              </a:lnSpc>
            </a:pP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an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9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dirty="0" smtClean="0" sz="3500" spc="23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-41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-293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5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7">
                <a:solidFill>
                  <a:srgbClr val="161716"/>
                </a:solidFill>
                <a:latin typeface="Times New Roman"/>
                <a:cs typeface="Times New Roman"/>
              </a:rPr>
              <a:t>h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2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B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la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z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r</a:t>
            </a:r>
            <a:r>
              <a:rPr dirty="0" smtClean="0" sz="3500" spc="41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ap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45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-34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18310" y="3784085"/>
            <a:ext cx="5251378" cy="3320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870930" marR="870900" algn="ctr">
              <a:lnSpc>
                <a:spcPct val="95825"/>
              </a:lnSpc>
            </a:pP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213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7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dirty="0" smtClean="0" sz="3200" spc="656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501613" marR="1501482" algn="ctr">
              <a:lnSpc>
                <a:spcPct val="95825"/>
              </a:lnSpc>
              <a:spcBef>
                <a:spcPts val="3259"/>
              </a:spcBef>
            </a:pP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19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ll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rs</a:t>
            </a:r>
            <a:endParaRPr sz="2400">
              <a:latin typeface="Times New Roman"/>
              <a:cs typeface="Times New Roman"/>
            </a:endParaRPr>
          </a:p>
          <a:p>
            <a:pPr marL="1833684" marR="1834217" algn="ctr">
              <a:lnSpc>
                <a:spcPct val="95825"/>
              </a:lnSpc>
              <a:spcBef>
                <a:spcPts val="5016"/>
              </a:spcBef>
            </a:pP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209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85365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82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622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242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.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6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re</a:t>
            </a:r>
            <a:r>
              <a:rPr dirty="0" smtClean="0" sz="3600" spc="733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39137" y="4210690"/>
            <a:ext cx="360565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Accessing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0641" y="4210690"/>
            <a:ext cx="125679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9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3661" y="4210690"/>
            <a:ext cx="170903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9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60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7404" y="4210690"/>
            <a:ext cx="206413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5">
                <a:solidFill>
                  <a:srgbClr val="3F403F"/>
                </a:solidFill>
                <a:latin typeface="Times New Roman"/>
                <a:cs typeface="Times New Roman"/>
              </a:rPr>
              <a:t>Using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57382" y="4210690"/>
            <a:ext cx="369823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ttp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lient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65118" y="941278"/>
            <a:ext cx="360558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era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1439" y="941278"/>
            <a:ext cx="144104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2513" y="941278"/>
            <a:ext cx="119390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7867" y="941278"/>
            <a:ext cx="179806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6675" y="941278"/>
            <a:ext cx="117469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2754069" marR="2753836" algn="ctr">
              <a:lnSpc>
                <a:spcPct val="95825"/>
              </a:lnSpc>
              <a:spcBef>
                <a:spcPts val="18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911761">
              <a:lnSpc>
                <a:spcPct val="95825"/>
              </a:lnSpc>
              <a:spcBef>
                <a:spcPts val="18000"/>
              </a:spcBef>
            </a:pP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119" b="1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813956" y="3486891"/>
            <a:ext cx="3502451" cy="1656608"/>
          </a:xfrm>
          <a:custGeom>
            <a:avLst/>
            <a:gdLst/>
            <a:ahLst/>
            <a:cxnLst/>
            <a:rect l="l" t="t" r="r" b="b"/>
            <a:pathLst>
              <a:path w="3502451" h="1656608">
                <a:moveTo>
                  <a:pt x="0" y="0"/>
                </a:moveTo>
                <a:lnTo>
                  <a:pt x="0" y="1656608"/>
                </a:lnTo>
                <a:lnTo>
                  <a:pt x="3502451" y="1656608"/>
                </a:lnTo>
                <a:lnTo>
                  <a:pt x="3502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9782" y="5118099"/>
            <a:ext cx="3680740" cy="3117930"/>
          </a:xfrm>
          <a:custGeom>
            <a:avLst/>
            <a:gdLst/>
            <a:ahLst/>
            <a:cxnLst/>
            <a:rect l="l" t="t" r="r" b="b"/>
            <a:pathLst>
              <a:path w="3680740" h="3117930">
                <a:moveTo>
                  <a:pt x="2992966" y="3020209"/>
                </a:moveTo>
                <a:lnTo>
                  <a:pt x="2983772" y="3030306"/>
                </a:lnTo>
                <a:lnTo>
                  <a:pt x="2981064" y="3041730"/>
                </a:lnTo>
                <a:lnTo>
                  <a:pt x="2984943" y="3055227"/>
                </a:lnTo>
                <a:lnTo>
                  <a:pt x="2995040" y="3064422"/>
                </a:lnTo>
                <a:lnTo>
                  <a:pt x="3006464" y="3067130"/>
                </a:lnTo>
                <a:lnTo>
                  <a:pt x="3020013" y="3063250"/>
                </a:lnTo>
                <a:lnTo>
                  <a:pt x="3029207" y="3053153"/>
                </a:lnTo>
                <a:lnTo>
                  <a:pt x="3031915" y="3041730"/>
                </a:lnTo>
                <a:lnTo>
                  <a:pt x="3028036" y="3028232"/>
                </a:lnTo>
                <a:lnTo>
                  <a:pt x="3017939" y="3019037"/>
                </a:lnTo>
                <a:lnTo>
                  <a:pt x="3006515" y="3016330"/>
                </a:lnTo>
                <a:lnTo>
                  <a:pt x="2992966" y="3020209"/>
                </a:lnTo>
                <a:close/>
              </a:path>
              <a:path w="3680740" h="3117930">
                <a:moveTo>
                  <a:pt x="2891315" y="3020209"/>
                </a:moveTo>
                <a:lnTo>
                  <a:pt x="2882121" y="3030306"/>
                </a:lnTo>
                <a:lnTo>
                  <a:pt x="2879413" y="3041730"/>
                </a:lnTo>
                <a:lnTo>
                  <a:pt x="2883293" y="3055227"/>
                </a:lnTo>
                <a:lnTo>
                  <a:pt x="2893390" y="3064422"/>
                </a:lnTo>
                <a:lnTo>
                  <a:pt x="2904813" y="3067130"/>
                </a:lnTo>
                <a:lnTo>
                  <a:pt x="2918362" y="3063250"/>
                </a:lnTo>
                <a:lnTo>
                  <a:pt x="2927557" y="3053153"/>
                </a:lnTo>
                <a:lnTo>
                  <a:pt x="2930264" y="3041730"/>
                </a:lnTo>
                <a:lnTo>
                  <a:pt x="2926385" y="3028232"/>
                </a:lnTo>
                <a:lnTo>
                  <a:pt x="2916288" y="3019037"/>
                </a:lnTo>
                <a:lnTo>
                  <a:pt x="2904864" y="3016330"/>
                </a:lnTo>
                <a:lnTo>
                  <a:pt x="2891315" y="3020209"/>
                </a:lnTo>
                <a:close/>
              </a:path>
              <a:path w="3680740" h="3117930">
                <a:moveTo>
                  <a:pt x="2789665" y="3020209"/>
                </a:moveTo>
                <a:lnTo>
                  <a:pt x="2780470" y="3030306"/>
                </a:lnTo>
                <a:lnTo>
                  <a:pt x="2777763" y="3041730"/>
                </a:lnTo>
                <a:lnTo>
                  <a:pt x="2781642" y="3055227"/>
                </a:lnTo>
                <a:lnTo>
                  <a:pt x="2791739" y="3064422"/>
                </a:lnTo>
                <a:lnTo>
                  <a:pt x="2803163" y="3067130"/>
                </a:lnTo>
                <a:lnTo>
                  <a:pt x="2816711" y="3063250"/>
                </a:lnTo>
                <a:lnTo>
                  <a:pt x="2825906" y="3053153"/>
                </a:lnTo>
                <a:lnTo>
                  <a:pt x="2828613" y="3041730"/>
                </a:lnTo>
                <a:lnTo>
                  <a:pt x="2824734" y="3028232"/>
                </a:lnTo>
                <a:lnTo>
                  <a:pt x="2814637" y="3019037"/>
                </a:lnTo>
                <a:lnTo>
                  <a:pt x="2803213" y="3016330"/>
                </a:lnTo>
                <a:lnTo>
                  <a:pt x="2789665" y="3020209"/>
                </a:lnTo>
                <a:close/>
              </a:path>
              <a:path w="3680740" h="3117930">
                <a:moveTo>
                  <a:pt x="2688014" y="3020209"/>
                </a:moveTo>
                <a:lnTo>
                  <a:pt x="2678819" y="3030306"/>
                </a:lnTo>
                <a:lnTo>
                  <a:pt x="2676112" y="3041730"/>
                </a:lnTo>
                <a:lnTo>
                  <a:pt x="2679991" y="3055227"/>
                </a:lnTo>
                <a:lnTo>
                  <a:pt x="2690088" y="3064422"/>
                </a:lnTo>
                <a:lnTo>
                  <a:pt x="2701512" y="3067130"/>
                </a:lnTo>
                <a:lnTo>
                  <a:pt x="2715060" y="3063250"/>
                </a:lnTo>
                <a:lnTo>
                  <a:pt x="2724255" y="3053153"/>
                </a:lnTo>
                <a:lnTo>
                  <a:pt x="2726963" y="3041730"/>
                </a:lnTo>
                <a:lnTo>
                  <a:pt x="2723083" y="3028232"/>
                </a:lnTo>
                <a:lnTo>
                  <a:pt x="2712986" y="3019037"/>
                </a:lnTo>
                <a:lnTo>
                  <a:pt x="2701563" y="3016330"/>
                </a:lnTo>
                <a:lnTo>
                  <a:pt x="2688014" y="3020209"/>
                </a:lnTo>
                <a:close/>
              </a:path>
              <a:path w="3680740" h="3117930">
                <a:moveTo>
                  <a:pt x="2586363" y="3020209"/>
                </a:moveTo>
                <a:lnTo>
                  <a:pt x="2577169" y="3030306"/>
                </a:lnTo>
                <a:lnTo>
                  <a:pt x="2574461" y="3041730"/>
                </a:lnTo>
                <a:lnTo>
                  <a:pt x="2578340" y="3055227"/>
                </a:lnTo>
                <a:lnTo>
                  <a:pt x="2588437" y="3064422"/>
                </a:lnTo>
                <a:lnTo>
                  <a:pt x="2599861" y="3067130"/>
                </a:lnTo>
                <a:lnTo>
                  <a:pt x="2613410" y="3063250"/>
                </a:lnTo>
                <a:lnTo>
                  <a:pt x="2622604" y="3053153"/>
                </a:lnTo>
                <a:lnTo>
                  <a:pt x="2625312" y="3041730"/>
                </a:lnTo>
                <a:lnTo>
                  <a:pt x="2621433" y="3028232"/>
                </a:lnTo>
                <a:lnTo>
                  <a:pt x="2611336" y="3019037"/>
                </a:lnTo>
                <a:lnTo>
                  <a:pt x="2599912" y="3016330"/>
                </a:lnTo>
                <a:lnTo>
                  <a:pt x="2586363" y="3020209"/>
                </a:lnTo>
                <a:close/>
              </a:path>
              <a:path w="3680740" h="3117930">
                <a:moveTo>
                  <a:pt x="2484712" y="3020209"/>
                </a:moveTo>
                <a:lnTo>
                  <a:pt x="2475518" y="3030306"/>
                </a:lnTo>
                <a:lnTo>
                  <a:pt x="2472810" y="3041730"/>
                </a:lnTo>
                <a:lnTo>
                  <a:pt x="2476689" y="3055227"/>
                </a:lnTo>
                <a:lnTo>
                  <a:pt x="2486786" y="3064422"/>
                </a:lnTo>
                <a:lnTo>
                  <a:pt x="2498210" y="3067130"/>
                </a:lnTo>
                <a:lnTo>
                  <a:pt x="2511759" y="3063250"/>
                </a:lnTo>
                <a:lnTo>
                  <a:pt x="2520953" y="3053153"/>
                </a:lnTo>
                <a:lnTo>
                  <a:pt x="2523661" y="3041730"/>
                </a:lnTo>
                <a:lnTo>
                  <a:pt x="2519782" y="3028232"/>
                </a:lnTo>
                <a:lnTo>
                  <a:pt x="2509685" y="3019037"/>
                </a:lnTo>
                <a:lnTo>
                  <a:pt x="2498261" y="3016330"/>
                </a:lnTo>
                <a:lnTo>
                  <a:pt x="2484712" y="3020209"/>
                </a:lnTo>
                <a:close/>
              </a:path>
              <a:path w="3680740" h="3117930">
                <a:moveTo>
                  <a:pt x="2383062" y="3020209"/>
                </a:moveTo>
                <a:lnTo>
                  <a:pt x="2373867" y="3030306"/>
                </a:lnTo>
                <a:lnTo>
                  <a:pt x="2371159" y="3041730"/>
                </a:lnTo>
                <a:lnTo>
                  <a:pt x="2375039" y="3055227"/>
                </a:lnTo>
                <a:lnTo>
                  <a:pt x="2385136" y="3064422"/>
                </a:lnTo>
                <a:lnTo>
                  <a:pt x="2396559" y="3067130"/>
                </a:lnTo>
                <a:lnTo>
                  <a:pt x="2410108" y="3063250"/>
                </a:lnTo>
                <a:lnTo>
                  <a:pt x="2419303" y="3053153"/>
                </a:lnTo>
                <a:lnTo>
                  <a:pt x="2422010" y="3041730"/>
                </a:lnTo>
                <a:lnTo>
                  <a:pt x="2418131" y="3028232"/>
                </a:lnTo>
                <a:lnTo>
                  <a:pt x="2408034" y="3019037"/>
                </a:lnTo>
                <a:lnTo>
                  <a:pt x="2396610" y="3016330"/>
                </a:lnTo>
                <a:lnTo>
                  <a:pt x="2383062" y="3020209"/>
                </a:lnTo>
                <a:close/>
              </a:path>
              <a:path w="3680740" h="3117930">
                <a:moveTo>
                  <a:pt x="2281411" y="3020209"/>
                </a:moveTo>
                <a:lnTo>
                  <a:pt x="2272216" y="3030306"/>
                </a:lnTo>
                <a:lnTo>
                  <a:pt x="2269509" y="3041730"/>
                </a:lnTo>
                <a:lnTo>
                  <a:pt x="2273388" y="3055227"/>
                </a:lnTo>
                <a:lnTo>
                  <a:pt x="2283485" y="3064422"/>
                </a:lnTo>
                <a:lnTo>
                  <a:pt x="2294909" y="3067130"/>
                </a:lnTo>
                <a:lnTo>
                  <a:pt x="2308457" y="3063250"/>
                </a:lnTo>
                <a:lnTo>
                  <a:pt x="2317652" y="3053153"/>
                </a:lnTo>
                <a:lnTo>
                  <a:pt x="2320359" y="3041730"/>
                </a:lnTo>
                <a:lnTo>
                  <a:pt x="2316480" y="3028232"/>
                </a:lnTo>
                <a:lnTo>
                  <a:pt x="2306383" y="3019037"/>
                </a:lnTo>
                <a:lnTo>
                  <a:pt x="2294959" y="3016330"/>
                </a:lnTo>
                <a:lnTo>
                  <a:pt x="2281411" y="3020209"/>
                </a:lnTo>
                <a:close/>
              </a:path>
              <a:path w="3680740" h="3117930">
                <a:moveTo>
                  <a:pt x="2179760" y="3020209"/>
                </a:moveTo>
                <a:lnTo>
                  <a:pt x="2170566" y="3030306"/>
                </a:lnTo>
                <a:lnTo>
                  <a:pt x="2167858" y="3041730"/>
                </a:lnTo>
                <a:lnTo>
                  <a:pt x="2171737" y="3055227"/>
                </a:lnTo>
                <a:lnTo>
                  <a:pt x="2181835" y="3064422"/>
                </a:lnTo>
                <a:lnTo>
                  <a:pt x="2193258" y="3067130"/>
                </a:lnTo>
                <a:lnTo>
                  <a:pt x="2206806" y="3063250"/>
                </a:lnTo>
                <a:lnTo>
                  <a:pt x="2216001" y="3053153"/>
                </a:lnTo>
                <a:lnTo>
                  <a:pt x="2218709" y="3041730"/>
                </a:lnTo>
                <a:lnTo>
                  <a:pt x="2214829" y="3028232"/>
                </a:lnTo>
                <a:lnTo>
                  <a:pt x="2204732" y="3019037"/>
                </a:lnTo>
                <a:lnTo>
                  <a:pt x="2193309" y="3016330"/>
                </a:lnTo>
                <a:lnTo>
                  <a:pt x="2179760" y="3020209"/>
                </a:lnTo>
                <a:close/>
              </a:path>
              <a:path w="3680740" h="3117930">
                <a:moveTo>
                  <a:pt x="2078110" y="3020209"/>
                </a:moveTo>
                <a:lnTo>
                  <a:pt x="2068915" y="3030306"/>
                </a:lnTo>
                <a:lnTo>
                  <a:pt x="2066207" y="3041730"/>
                </a:lnTo>
                <a:lnTo>
                  <a:pt x="2070086" y="3055227"/>
                </a:lnTo>
                <a:lnTo>
                  <a:pt x="2080184" y="3064422"/>
                </a:lnTo>
                <a:lnTo>
                  <a:pt x="2091607" y="3067130"/>
                </a:lnTo>
                <a:lnTo>
                  <a:pt x="2105156" y="3063250"/>
                </a:lnTo>
                <a:lnTo>
                  <a:pt x="2114350" y="3053153"/>
                </a:lnTo>
                <a:lnTo>
                  <a:pt x="2117058" y="3041730"/>
                </a:lnTo>
                <a:lnTo>
                  <a:pt x="2113179" y="3028232"/>
                </a:lnTo>
                <a:lnTo>
                  <a:pt x="2103082" y="3019037"/>
                </a:lnTo>
                <a:lnTo>
                  <a:pt x="2091658" y="3016330"/>
                </a:lnTo>
                <a:lnTo>
                  <a:pt x="2078110" y="3020209"/>
                </a:lnTo>
                <a:close/>
              </a:path>
              <a:path w="3680740" h="3117930">
                <a:moveTo>
                  <a:pt x="1976459" y="3020209"/>
                </a:moveTo>
                <a:lnTo>
                  <a:pt x="1967264" y="3030306"/>
                </a:lnTo>
                <a:lnTo>
                  <a:pt x="1964556" y="3041730"/>
                </a:lnTo>
                <a:lnTo>
                  <a:pt x="1968436" y="3055227"/>
                </a:lnTo>
                <a:lnTo>
                  <a:pt x="1978533" y="3064422"/>
                </a:lnTo>
                <a:lnTo>
                  <a:pt x="1989956" y="3067130"/>
                </a:lnTo>
                <a:lnTo>
                  <a:pt x="2003505" y="3063250"/>
                </a:lnTo>
                <a:lnTo>
                  <a:pt x="2012699" y="3053153"/>
                </a:lnTo>
                <a:lnTo>
                  <a:pt x="2015407" y="3041730"/>
                </a:lnTo>
                <a:lnTo>
                  <a:pt x="2011528" y="3028232"/>
                </a:lnTo>
                <a:lnTo>
                  <a:pt x="2001431" y="3019037"/>
                </a:lnTo>
                <a:lnTo>
                  <a:pt x="1990007" y="3016330"/>
                </a:lnTo>
                <a:lnTo>
                  <a:pt x="1976459" y="3020209"/>
                </a:lnTo>
                <a:close/>
              </a:path>
              <a:path w="3680740" h="3117930">
                <a:moveTo>
                  <a:pt x="1874808" y="3020209"/>
                </a:moveTo>
                <a:lnTo>
                  <a:pt x="1865613" y="3030306"/>
                </a:lnTo>
                <a:lnTo>
                  <a:pt x="1862905" y="3041730"/>
                </a:lnTo>
                <a:lnTo>
                  <a:pt x="1866785" y="3055227"/>
                </a:lnTo>
                <a:lnTo>
                  <a:pt x="1876882" y="3064422"/>
                </a:lnTo>
                <a:lnTo>
                  <a:pt x="1888305" y="3067130"/>
                </a:lnTo>
                <a:lnTo>
                  <a:pt x="1901854" y="3063250"/>
                </a:lnTo>
                <a:lnTo>
                  <a:pt x="1911049" y="3053153"/>
                </a:lnTo>
                <a:lnTo>
                  <a:pt x="1913756" y="3041730"/>
                </a:lnTo>
                <a:lnTo>
                  <a:pt x="1909877" y="3028232"/>
                </a:lnTo>
                <a:lnTo>
                  <a:pt x="1899780" y="3019037"/>
                </a:lnTo>
                <a:lnTo>
                  <a:pt x="1888356" y="3016330"/>
                </a:lnTo>
                <a:lnTo>
                  <a:pt x="1874808" y="3020209"/>
                </a:lnTo>
                <a:close/>
              </a:path>
              <a:path w="3680740" h="3117930">
                <a:moveTo>
                  <a:pt x="1773158" y="3020209"/>
                </a:moveTo>
                <a:lnTo>
                  <a:pt x="1763963" y="3030306"/>
                </a:lnTo>
                <a:lnTo>
                  <a:pt x="1761256" y="3041730"/>
                </a:lnTo>
                <a:lnTo>
                  <a:pt x="1765135" y="3055227"/>
                </a:lnTo>
                <a:lnTo>
                  <a:pt x="1775232" y="3064422"/>
                </a:lnTo>
                <a:lnTo>
                  <a:pt x="1786656" y="3067130"/>
                </a:lnTo>
                <a:lnTo>
                  <a:pt x="1800203" y="3063250"/>
                </a:lnTo>
                <a:lnTo>
                  <a:pt x="1809398" y="3053153"/>
                </a:lnTo>
                <a:lnTo>
                  <a:pt x="1812105" y="3041730"/>
                </a:lnTo>
                <a:lnTo>
                  <a:pt x="1808226" y="3028232"/>
                </a:lnTo>
                <a:lnTo>
                  <a:pt x="1798129" y="3019037"/>
                </a:lnTo>
                <a:lnTo>
                  <a:pt x="1786705" y="3016330"/>
                </a:lnTo>
                <a:lnTo>
                  <a:pt x="1773158" y="3020209"/>
                </a:lnTo>
                <a:close/>
              </a:path>
              <a:path w="3680740" h="3117930">
                <a:moveTo>
                  <a:pt x="1671507" y="3020209"/>
                </a:moveTo>
                <a:lnTo>
                  <a:pt x="1662313" y="3030306"/>
                </a:lnTo>
                <a:lnTo>
                  <a:pt x="1659605" y="3041730"/>
                </a:lnTo>
                <a:lnTo>
                  <a:pt x="1663484" y="3055227"/>
                </a:lnTo>
                <a:lnTo>
                  <a:pt x="1673581" y="3064422"/>
                </a:lnTo>
                <a:lnTo>
                  <a:pt x="1685005" y="3067130"/>
                </a:lnTo>
                <a:lnTo>
                  <a:pt x="1698553" y="3063250"/>
                </a:lnTo>
                <a:lnTo>
                  <a:pt x="1707748" y="3053153"/>
                </a:lnTo>
                <a:lnTo>
                  <a:pt x="1710456" y="3041730"/>
                </a:lnTo>
                <a:lnTo>
                  <a:pt x="1706576" y="3028232"/>
                </a:lnTo>
                <a:lnTo>
                  <a:pt x="1696479" y="3019037"/>
                </a:lnTo>
                <a:lnTo>
                  <a:pt x="1685056" y="3016330"/>
                </a:lnTo>
                <a:lnTo>
                  <a:pt x="1671507" y="3020209"/>
                </a:lnTo>
                <a:close/>
              </a:path>
              <a:path w="3680740" h="3117930">
                <a:moveTo>
                  <a:pt x="1569856" y="3020209"/>
                </a:moveTo>
                <a:lnTo>
                  <a:pt x="1560662" y="3030306"/>
                </a:lnTo>
                <a:lnTo>
                  <a:pt x="1557954" y="3041730"/>
                </a:lnTo>
                <a:lnTo>
                  <a:pt x="1561833" y="3055227"/>
                </a:lnTo>
                <a:lnTo>
                  <a:pt x="1571930" y="3064422"/>
                </a:lnTo>
                <a:lnTo>
                  <a:pt x="1583354" y="3067130"/>
                </a:lnTo>
                <a:lnTo>
                  <a:pt x="1596902" y="3063250"/>
                </a:lnTo>
                <a:lnTo>
                  <a:pt x="1606097" y="3053153"/>
                </a:lnTo>
                <a:lnTo>
                  <a:pt x="1608805" y="3041730"/>
                </a:lnTo>
                <a:lnTo>
                  <a:pt x="1604926" y="3028232"/>
                </a:lnTo>
                <a:lnTo>
                  <a:pt x="1594828" y="3019037"/>
                </a:lnTo>
                <a:lnTo>
                  <a:pt x="1583405" y="3016330"/>
                </a:lnTo>
                <a:lnTo>
                  <a:pt x="1569856" y="3020209"/>
                </a:lnTo>
                <a:close/>
              </a:path>
              <a:path w="3680740" h="3117930">
                <a:moveTo>
                  <a:pt x="1468205" y="3020209"/>
                </a:moveTo>
                <a:lnTo>
                  <a:pt x="1459011" y="3030306"/>
                </a:lnTo>
                <a:lnTo>
                  <a:pt x="1456303" y="3041730"/>
                </a:lnTo>
                <a:lnTo>
                  <a:pt x="1460183" y="3055227"/>
                </a:lnTo>
                <a:lnTo>
                  <a:pt x="1470280" y="3064422"/>
                </a:lnTo>
                <a:lnTo>
                  <a:pt x="1481703" y="3067130"/>
                </a:lnTo>
                <a:lnTo>
                  <a:pt x="1495252" y="3063250"/>
                </a:lnTo>
                <a:lnTo>
                  <a:pt x="1504446" y="3053153"/>
                </a:lnTo>
                <a:lnTo>
                  <a:pt x="1507154" y="3041730"/>
                </a:lnTo>
                <a:lnTo>
                  <a:pt x="1503275" y="3028232"/>
                </a:lnTo>
                <a:lnTo>
                  <a:pt x="1493177" y="3019037"/>
                </a:lnTo>
                <a:lnTo>
                  <a:pt x="1481754" y="3016330"/>
                </a:lnTo>
                <a:lnTo>
                  <a:pt x="1468205" y="3020209"/>
                </a:lnTo>
                <a:close/>
              </a:path>
              <a:path w="3680740" h="3117930">
                <a:moveTo>
                  <a:pt x="1366555" y="3020209"/>
                </a:moveTo>
                <a:lnTo>
                  <a:pt x="1357360" y="3030306"/>
                </a:lnTo>
                <a:lnTo>
                  <a:pt x="1354653" y="3041730"/>
                </a:lnTo>
                <a:lnTo>
                  <a:pt x="1358532" y="3055227"/>
                </a:lnTo>
                <a:lnTo>
                  <a:pt x="1368629" y="3064422"/>
                </a:lnTo>
                <a:lnTo>
                  <a:pt x="1380053" y="3067130"/>
                </a:lnTo>
                <a:lnTo>
                  <a:pt x="1393601" y="3063250"/>
                </a:lnTo>
                <a:lnTo>
                  <a:pt x="1402796" y="3053153"/>
                </a:lnTo>
                <a:lnTo>
                  <a:pt x="1405503" y="3041730"/>
                </a:lnTo>
                <a:lnTo>
                  <a:pt x="1401624" y="3028232"/>
                </a:lnTo>
                <a:lnTo>
                  <a:pt x="1391527" y="3019037"/>
                </a:lnTo>
                <a:lnTo>
                  <a:pt x="1380103" y="3016330"/>
                </a:lnTo>
                <a:lnTo>
                  <a:pt x="1366555" y="3020209"/>
                </a:lnTo>
                <a:close/>
              </a:path>
              <a:path w="3680740" h="3117930">
                <a:moveTo>
                  <a:pt x="1264904" y="3020209"/>
                </a:moveTo>
                <a:lnTo>
                  <a:pt x="1255709" y="3030306"/>
                </a:lnTo>
                <a:lnTo>
                  <a:pt x="1253002" y="3041730"/>
                </a:lnTo>
                <a:lnTo>
                  <a:pt x="1256881" y="3055227"/>
                </a:lnTo>
                <a:lnTo>
                  <a:pt x="1266978" y="3064422"/>
                </a:lnTo>
                <a:lnTo>
                  <a:pt x="1278402" y="3067130"/>
                </a:lnTo>
                <a:lnTo>
                  <a:pt x="1291950" y="3063250"/>
                </a:lnTo>
                <a:lnTo>
                  <a:pt x="1301145" y="3053153"/>
                </a:lnTo>
                <a:lnTo>
                  <a:pt x="1303853" y="3041730"/>
                </a:lnTo>
                <a:lnTo>
                  <a:pt x="1299973" y="3028232"/>
                </a:lnTo>
                <a:lnTo>
                  <a:pt x="1289876" y="3019037"/>
                </a:lnTo>
                <a:lnTo>
                  <a:pt x="1278453" y="3016330"/>
                </a:lnTo>
                <a:lnTo>
                  <a:pt x="1264904" y="3020209"/>
                </a:lnTo>
                <a:close/>
              </a:path>
              <a:path w="3680740" h="3117930">
                <a:moveTo>
                  <a:pt x="1163253" y="3020209"/>
                </a:moveTo>
                <a:lnTo>
                  <a:pt x="1154059" y="3030306"/>
                </a:lnTo>
                <a:lnTo>
                  <a:pt x="1151351" y="3041730"/>
                </a:lnTo>
                <a:lnTo>
                  <a:pt x="1155230" y="3055227"/>
                </a:lnTo>
                <a:lnTo>
                  <a:pt x="1165327" y="3064422"/>
                </a:lnTo>
                <a:lnTo>
                  <a:pt x="1176751" y="3067130"/>
                </a:lnTo>
                <a:lnTo>
                  <a:pt x="1190299" y="3063250"/>
                </a:lnTo>
                <a:lnTo>
                  <a:pt x="1199494" y="3053153"/>
                </a:lnTo>
                <a:lnTo>
                  <a:pt x="1202202" y="3041730"/>
                </a:lnTo>
                <a:lnTo>
                  <a:pt x="1198322" y="3028232"/>
                </a:lnTo>
                <a:lnTo>
                  <a:pt x="1188225" y="3019037"/>
                </a:lnTo>
                <a:lnTo>
                  <a:pt x="1176802" y="3016330"/>
                </a:lnTo>
                <a:lnTo>
                  <a:pt x="1163253" y="3020209"/>
                </a:lnTo>
                <a:close/>
              </a:path>
              <a:path w="3680740" h="3117930">
                <a:moveTo>
                  <a:pt x="1061602" y="3020209"/>
                </a:moveTo>
                <a:lnTo>
                  <a:pt x="1052408" y="3030306"/>
                </a:lnTo>
                <a:lnTo>
                  <a:pt x="1049700" y="3041730"/>
                </a:lnTo>
                <a:lnTo>
                  <a:pt x="1053579" y="3055227"/>
                </a:lnTo>
                <a:lnTo>
                  <a:pt x="1063676" y="3064422"/>
                </a:lnTo>
                <a:lnTo>
                  <a:pt x="1075100" y="3067130"/>
                </a:lnTo>
                <a:lnTo>
                  <a:pt x="1088648" y="3063250"/>
                </a:lnTo>
                <a:lnTo>
                  <a:pt x="1097843" y="3053153"/>
                </a:lnTo>
                <a:lnTo>
                  <a:pt x="1100551" y="3041730"/>
                </a:lnTo>
                <a:lnTo>
                  <a:pt x="1096672" y="3028232"/>
                </a:lnTo>
                <a:lnTo>
                  <a:pt x="1086574" y="3019037"/>
                </a:lnTo>
                <a:lnTo>
                  <a:pt x="1075151" y="3016330"/>
                </a:lnTo>
                <a:lnTo>
                  <a:pt x="1061602" y="3020209"/>
                </a:lnTo>
                <a:close/>
              </a:path>
              <a:path w="3680740" h="3117930">
                <a:moveTo>
                  <a:pt x="959951" y="3020209"/>
                </a:moveTo>
                <a:lnTo>
                  <a:pt x="950757" y="3030306"/>
                </a:lnTo>
                <a:lnTo>
                  <a:pt x="948049" y="3041730"/>
                </a:lnTo>
                <a:lnTo>
                  <a:pt x="951929" y="3055227"/>
                </a:lnTo>
                <a:lnTo>
                  <a:pt x="962026" y="3064422"/>
                </a:lnTo>
                <a:lnTo>
                  <a:pt x="973449" y="3067130"/>
                </a:lnTo>
                <a:lnTo>
                  <a:pt x="986998" y="3063250"/>
                </a:lnTo>
                <a:lnTo>
                  <a:pt x="996193" y="3053153"/>
                </a:lnTo>
                <a:lnTo>
                  <a:pt x="998900" y="3041730"/>
                </a:lnTo>
                <a:lnTo>
                  <a:pt x="995021" y="3028232"/>
                </a:lnTo>
                <a:lnTo>
                  <a:pt x="984924" y="3019037"/>
                </a:lnTo>
                <a:lnTo>
                  <a:pt x="973500" y="3016330"/>
                </a:lnTo>
                <a:lnTo>
                  <a:pt x="959951" y="3020209"/>
                </a:lnTo>
                <a:close/>
              </a:path>
              <a:path w="3680740" h="3117930">
                <a:moveTo>
                  <a:pt x="858301" y="3020209"/>
                </a:moveTo>
                <a:lnTo>
                  <a:pt x="849106" y="3030306"/>
                </a:lnTo>
                <a:lnTo>
                  <a:pt x="846399" y="3041730"/>
                </a:lnTo>
                <a:lnTo>
                  <a:pt x="850278" y="3055227"/>
                </a:lnTo>
                <a:lnTo>
                  <a:pt x="860375" y="3064422"/>
                </a:lnTo>
                <a:lnTo>
                  <a:pt x="871799" y="3067130"/>
                </a:lnTo>
                <a:lnTo>
                  <a:pt x="885347" y="3063250"/>
                </a:lnTo>
                <a:lnTo>
                  <a:pt x="894542" y="3053153"/>
                </a:lnTo>
                <a:lnTo>
                  <a:pt x="897249" y="3041730"/>
                </a:lnTo>
                <a:lnTo>
                  <a:pt x="893370" y="3028232"/>
                </a:lnTo>
                <a:lnTo>
                  <a:pt x="883273" y="3019037"/>
                </a:lnTo>
                <a:lnTo>
                  <a:pt x="871849" y="3016330"/>
                </a:lnTo>
                <a:lnTo>
                  <a:pt x="858301" y="3020209"/>
                </a:lnTo>
                <a:close/>
              </a:path>
              <a:path w="3680740" h="3117930">
                <a:moveTo>
                  <a:pt x="756650" y="3020209"/>
                </a:moveTo>
                <a:lnTo>
                  <a:pt x="747455" y="3030306"/>
                </a:lnTo>
                <a:lnTo>
                  <a:pt x="744748" y="3041730"/>
                </a:lnTo>
                <a:lnTo>
                  <a:pt x="748627" y="3055227"/>
                </a:lnTo>
                <a:lnTo>
                  <a:pt x="758724" y="3064422"/>
                </a:lnTo>
                <a:lnTo>
                  <a:pt x="770148" y="3067130"/>
                </a:lnTo>
                <a:lnTo>
                  <a:pt x="783697" y="3063250"/>
                </a:lnTo>
                <a:lnTo>
                  <a:pt x="792891" y="3053153"/>
                </a:lnTo>
                <a:lnTo>
                  <a:pt x="795599" y="3041730"/>
                </a:lnTo>
                <a:lnTo>
                  <a:pt x="791719" y="3028232"/>
                </a:lnTo>
                <a:lnTo>
                  <a:pt x="781622" y="3019037"/>
                </a:lnTo>
                <a:lnTo>
                  <a:pt x="770199" y="3016330"/>
                </a:lnTo>
                <a:lnTo>
                  <a:pt x="756650" y="3020209"/>
                </a:lnTo>
                <a:close/>
              </a:path>
              <a:path w="3680740" h="3117930">
                <a:moveTo>
                  <a:pt x="654999" y="3020209"/>
                </a:moveTo>
                <a:lnTo>
                  <a:pt x="645805" y="3030306"/>
                </a:lnTo>
                <a:lnTo>
                  <a:pt x="643097" y="3041730"/>
                </a:lnTo>
                <a:lnTo>
                  <a:pt x="646976" y="3055227"/>
                </a:lnTo>
                <a:lnTo>
                  <a:pt x="657073" y="3064422"/>
                </a:lnTo>
                <a:lnTo>
                  <a:pt x="668497" y="3067130"/>
                </a:lnTo>
                <a:lnTo>
                  <a:pt x="682046" y="3063250"/>
                </a:lnTo>
                <a:lnTo>
                  <a:pt x="691240" y="3053153"/>
                </a:lnTo>
                <a:lnTo>
                  <a:pt x="693948" y="3041730"/>
                </a:lnTo>
                <a:lnTo>
                  <a:pt x="690069" y="3028232"/>
                </a:lnTo>
                <a:lnTo>
                  <a:pt x="679972" y="3019037"/>
                </a:lnTo>
                <a:lnTo>
                  <a:pt x="668548" y="3016330"/>
                </a:lnTo>
                <a:lnTo>
                  <a:pt x="654999" y="3020209"/>
                </a:lnTo>
                <a:close/>
              </a:path>
              <a:path w="3680740" h="3117930">
                <a:moveTo>
                  <a:pt x="553348" y="3020209"/>
                </a:moveTo>
                <a:lnTo>
                  <a:pt x="544154" y="3030306"/>
                </a:lnTo>
                <a:lnTo>
                  <a:pt x="541446" y="3041730"/>
                </a:lnTo>
                <a:lnTo>
                  <a:pt x="545325" y="3055227"/>
                </a:lnTo>
                <a:lnTo>
                  <a:pt x="555422" y="3064422"/>
                </a:lnTo>
                <a:lnTo>
                  <a:pt x="566846" y="3067130"/>
                </a:lnTo>
                <a:lnTo>
                  <a:pt x="580395" y="3063250"/>
                </a:lnTo>
                <a:lnTo>
                  <a:pt x="589589" y="3053153"/>
                </a:lnTo>
                <a:lnTo>
                  <a:pt x="592297" y="3041730"/>
                </a:lnTo>
                <a:lnTo>
                  <a:pt x="588418" y="3028232"/>
                </a:lnTo>
                <a:lnTo>
                  <a:pt x="578321" y="3019037"/>
                </a:lnTo>
                <a:lnTo>
                  <a:pt x="566897" y="3016330"/>
                </a:lnTo>
                <a:lnTo>
                  <a:pt x="553348" y="3020209"/>
                </a:lnTo>
                <a:close/>
              </a:path>
              <a:path w="3680740" h="3117930">
                <a:moveTo>
                  <a:pt x="451697" y="3020209"/>
                </a:moveTo>
                <a:lnTo>
                  <a:pt x="442503" y="3030306"/>
                </a:lnTo>
                <a:lnTo>
                  <a:pt x="439795" y="3041730"/>
                </a:lnTo>
                <a:lnTo>
                  <a:pt x="443675" y="3055227"/>
                </a:lnTo>
                <a:lnTo>
                  <a:pt x="453772" y="3064422"/>
                </a:lnTo>
                <a:lnTo>
                  <a:pt x="465195" y="3067130"/>
                </a:lnTo>
                <a:lnTo>
                  <a:pt x="478744" y="3063250"/>
                </a:lnTo>
                <a:lnTo>
                  <a:pt x="487938" y="3053153"/>
                </a:lnTo>
                <a:lnTo>
                  <a:pt x="490646" y="3041730"/>
                </a:lnTo>
                <a:lnTo>
                  <a:pt x="486767" y="3028232"/>
                </a:lnTo>
                <a:lnTo>
                  <a:pt x="476669" y="3019037"/>
                </a:lnTo>
                <a:lnTo>
                  <a:pt x="465246" y="3016330"/>
                </a:lnTo>
                <a:lnTo>
                  <a:pt x="451697" y="3020209"/>
                </a:lnTo>
                <a:close/>
              </a:path>
              <a:path w="3680740" h="3117930">
                <a:moveTo>
                  <a:pt x="350047" y="3020209"/>
                </a:moveTo>
                <a:lnTo>
                  <a:pt x="340852" y="3030306"/>
                </a:lnTo>
                <a:lnTo>
                  <a:pt x="338145" y="3041730"/>
                </a:lnTo>
                <a:lnTo>
                  <a:pt x="342024" y="3055227"/>
                </a:lnTo>
                <a:lnTo>
                  <a:pt x="352121" y="3064422"/>
                </a:lnTo>
                <a:lnTo>
                  <a:pt x="363545" y="3067130"/>
                </a:lnTo>
                <a:lnTo>
                  <a:pt x="377093" y="3063250"/>
                </a:lnTo>
                <a:lnTo>
                  <a:pt x="386288" y="3053153"/>
                </a:lnTo>
                <a:lnTo>
                  <a:pt x="388995" y="3041730"/>
                </a:lnTo>
                <a:lnTo>
                  <a:pt x="385116" y="3028232"/>
                </a:lnTo>
                <a:lnTo>
                  <a:pt x="375019" y="3019037"/>
                </a:lnTo>
                <a:lnTo>
                  <a:pt x="363595" y="3016330"/>
                </a:lnTo>
                <a:lnTo>
                  <a:pt x="350047" y="3020209"/>
                </a:lnTo>
                <a:close/>
              </a:path>
              <a:path w="3680740" h="3117930">
                <a:moveTo>
                  <a:pt x="248396" y="3020209"/>
                </a:moveTo>
                <a:lnTo>
                  <a:pt x="239201" y="3030306"/>
                </a:lnTo>
                <a:lnTo>
                  <a:pt x="236494" y="3041730"/>
                </a:lnTo>
                <a:lnTo>
                  <a:pt x="240373" y="3055227"/>
                </a:lnTo>
                <a:lnTo>
                  <a:pt x="250470" y="3064422"/>
                </a:lnTo>
                <a:lnTo>
                  <a:pt x="261894" y="3067130"/>
                </a:lnTo>
                <a:lnTo>
                  <a:pt x="275442" y="3063250"/>
                </a:lnTo>
                <a:lnTo>
                  <a:pt x="284637" y="3053153"/>
                </a:lnTo>
                <a:lnTo>
                  <a:pt x="287345" y="3041730"/>
                </a:lnTo>
                <a:lnTo>
                  <a:pt x="283465" y="3028232"/>
                </a:lnTo>
                <a:lnTo>
                  <a:pt x="273368" y="3019037"/>
                </a:lnTo>
                <a:lnTo>
                  <a:pt x="261945" y="3016330"/>
                </a:lnTo>
                <a:lnTo>
                  <a:pt x="248396" y="3020209"/>
                </a:lnTo>
                <a:close/>
              </a:path>
              <a:path w="3680740" h="3117930">
                <a:moveTo>
                  <a:pt x="146745" y="3020209"/>
                </a:moveTo>
                <a:lnTo>
                  <a:pt x="137551" y="3030306"/>
                </a:lnTo>
                <a:lnTo>
                  <a:pt x="134843" y="3041730"/>
                </a:lnTo>
                <a:lnTo>
                  <a:pt x="138722" y="3055227"/>
                </a:lnTo>
                <a:lnTo>
                  <a:pt x="148819" y="3064422"/>
                </a:lnTo>
                <a:lnTo>
                  <a:pt x="160243" y="3067130"/>
                </a:lnTo>
                <a:lnTo>
                  <a:pt x="173792" y="3063250"/>
                </a:lnTo>
                <a:lnTo>
                  <a:pt x="182986" y="3053153"/>
                </a:lnTo>
                <a:lnTo>
                  <a:pt x="185694" y="3041730"/>
                </a:lnTo>
                <a:lnTo>
                  <a:pt x="181815" y="3028232"/>
                </a:lnTo>
                <a:lnTo>
                  <a:pt x="171718" y="3019037"/>
                </a:lnTo>
                <a:lnTo>
                  <a:pt x="160294" y="3016330"/>
                </a:lnTo>
                <a:lnTo>
                  <a:pt x="146745" y="3020209"/>
                </a:lnTo>
                <a:close/>
              </a:path>
              <a:path w="3680740" h="3117930">
                <a:moveTo>
                  <a:pt x="0" y="2973271"/>
                </a:moveTo>
                <a:lnTo>
                  <a:pt x="3879" y="2986820"/>
                </a:lnTo>
                <a:lnTo>
                  <a:pt x="13976" y="2996014"/>
                </a:lnTo>
                <a:lnTo>
                  <a:pt x="25400" y="2998722"/>
                </a:lnTo>
                <a:lnTo>
                  <a:pt x="38897" y="2994843"/>
                </a:lnTo>
                <a:lnTo>
                  <a:pt x="48092" y="2984745"/>
                </a:lnTo>
                <a:lnTo>
                  <a:pt x="50800" y="2973322"/>
                </a:lnTo>
                <a:lnTo>
                  <a:pt x="46920" y="2959773"/>
                </a:lnTo>
                <a:lnTo>
                  <a:pt x="36823" y="2950579"/>
                </a:lnTo>
                <a:lnTo>
                  <a:pt x="25400" y="2947871"/>
                </a:lnTo>
                <a:lnTo>
                  <a:pt x="11902" y="2951751"/>
                </a:lnTo>
                <a:lnTo>
                  <a:pt x="2707" y="2961848"/>
                </a:lnTo>
                <a:lnTo>
                  <a:pt x="0" y="2973271"/>
                </a:lnTo>
                <a:close/>
              </a:path>
              <a:path w="3680740" h="3117930">
                <a:moveTo>
                  <a:pt x="45094" y="3020209"/>
                </a:moveTo>
                <a:lnTo>
                  <a:pt x="35900" y="3030306"/>
                </a:lnTo>
                <a:lnTo>
                  <a:pt x="33192" y="3041730"/>
                </a:lnTo>
                <a:lnTo>
                  <a:pt x="37071" y="3055227"/>
                </a:lnTo>
                <a:lnTo>
                  <a:pt x="47168" y="3064422"/>
                </a:lnTo>
                <a:lnTo>
                  <a:pt x="58592" y="3067130"/>
                </a:lnTo>
                <a:lnTo>
                  <a:pt x="72141" y="3063250"/>
                </a:lnTo>
                <a:lnTo>
                  <a:pt x="81335" y="3053153"/>
                </a:lnTo>
                <a:lnTo>
                  <a:pt x="84043" y="3041730"/>
                </a:lnTo>
                <a:lnTo>
                  <a:pt x="80164" y="3028232"/>
                </a:lnTo>
                <a:lnTo>
                  <a:pt x="70067" y="3019037"/>
                </a:lnTo>
                <a:lnTo>
                  <a:pt x="58643" y="3016330"/>
                </a:lnTo>
                <a:lnTo>
                  <a:pt x="45094" y="3020209"/>
                </a:lnTo>
                <a:close/>
              </a:path>
              <a:path w="3680740" h="3117930">
                <a:moveTo>
                  <a:pt x="0" y="25400"/>
                </a:moveTo>
                <a:lnTo>
                  <a:pt x="3879" y="38948"/>
                </a:lnTo>
                <a:lnTo>
                  <a:pt x="13976" y="48142"/>
                </a:lnTo>
                <a:lnTo>
                  <a:pt x="25400" y="50850"/>
                </a:lnTo>
                <a:lnTo>
                  <a:pt x="38897" y="46971"/>
                </a:lnTo>
                <a:lnTo>
                  <a:pt x="48092" y="36873"/>
                </a:lnTo>
                <a:lnTo>
                  <a:pt x="50800" y="25450"/>
                </a:lnTo>
                <a:lnTo>
                  <a:pt x="46920" y="11902"/>
                </a:lnTo>
                <a:lnTo>
                  <a:pt x="36823" y="2707"/>
                </a:lnTo>
                <a:lnTo>
                  <a:pt x="25400" y="0"/>
                </a:lnTo>
                <a:lnTo>
                  <a:pt x="11902" y="3879"/>
                </a:lnTo>
                <a:lnTo>
                  <a:pt x="2707" y="13976"/>
                </a:lnTo>
                <a:lnTo>
                  <a:pt x="0" y="25400"/>
                </a:lnTo>
                <a:close/>
              </a:path>
              <a:path w="3680740" h="3117930">
                <a:moveTo>
                  <a:pt x="0" y="127050"/>
                </a:moveTo>
                <a:lnTo>
                  <a:pt x="3879" y="140598"/>
                </a:lnTo>
                <a:lnTo>
                  <a:pt x="13976" y="149793"/>
                </a:lnTo>
                <a:lnTo>
                  <a:pt x="25400" y="152501"/>
                </a:lnTo>
                <a:lnTo>
                  <a:pt x="38897" y="148622"/>
                </a:lnTo>
                <a:lnTo>
                  <a:pt x="48092" y="138524"/>
                </a:lnTo>
                <a:lnTo>
                  <a:pt x="50800" y="127101"/>
                </a:lnTo>
                <a:lnTo>
                  <a:pt x="46920" y="113552"/>
                </a:lnTo>
                <a:lnTo>
                  <a:pt x="36823" y="104358"/>
                </a:lnTo>
                <a:lnTo>
                  <a:pt x="25400" y="101650"/>
                </a:lnTo>
                <a:lnTo>
                  <a:pt x="11902" y="105530"/>
                </a:lnTo>
                <a:lnTo>
                  <a:pt x="2707" y="115627"/>
                </a:lnTo>
                <a:lnTo>
                  <a:pt x="0" y="127050"/>
                </a:lnTo>
                <a:close/>
              </a:path>
              <a:path w="3680740" h="3117930">
                <a:moveTo>
                  <a:pt x="0" y="228701"/>
                </a:moveTo>
                <a:lnTo>
                  <a:pt x="3879" y="242249"/>
                </a:lnTo>
                <a:lnTo>
                  <a:pt x="13976" y="251444"/>
                </a:lnTo>
                <a:lnTo>
                  <a:pt x="25400" y="254152"/>
                </a:lnTo>
                <a:lnTo>
                  <a:pt x="38897" y="250272"/>
                </a:lnTo>
                <a:lnTo>
                  <a:pt x="48092" y="240175"/>
                </a:lnTo>
                <a:lnTo>
                  <a:pt x="50800" y="228752"/>
                </a:lnTo>
                <a:lnTo>
                  <a:pt x="46920" y="215203"/>
                </a:lnTo>
                <a:lnTo>
                  <a:pt x="36823" y="206009"/>
                </a:lnTo>
                <a:lnTo>
                  <a:pt x="25400" y="203301"/>
                </a:lnTo>
                <a:lnTo>
                  <a:pt x="11902" y="207180"/>
                </a:lnTo>
                <a:lnTo>
                  <a:pt x="2707" y="217277"/>
                </a:lnTo>
                <a:lnTo>
                  <a:pt x="0" y="228701"/>
                </a:lnTo>
                <a:close/>
              </a:path>
              <a:path w="3680740" h="3117930">
                <a:moveTo>
                  <a:pt x="0" y="330352"/>
                </a:moveTo>
                <a:lnTo>
                  <a:pt x="3879" y="343900"/>
                </a:lnTo>
                <a:lnTo>
                  <a:pt x="13976" y="353095"/>
                </a:lnTo>
                <a:lnTo>
                  <a:pt x="25400" y="355803"/>
                </a:lnTo>
                <a:lnTo>
                  <a:pt x="38897" y="351923"/>
                </a:lnTo>
                <a:lnTo>
                  <a:pt x="48092" y="341826"/>
                </a:lnTo>
                <a:lnTo>
                  <a:pt x="50800" y="330403"/>
                </a:lnTo>
                <a:lnTo>
                  <a:pt x="46920" y="316854"/>
                </a:lnTo>
                <a:lnTo>
                  <a:pt x="36823" y="307660"/>
                </a:lnTo>
                <a:lnTo>
                  <a:pt x="25400" y="304952"/>
                </a:lnTo>
                <a:lnTo>
                  <a:pt x="11902" y="308831"/>
                </a:lnTo>
                <a:lnTo>
                  <a:pt x="2707" y="318928"/>
                </a:lnTo>
                <a:lnTo>
                  <a:pt x="0" y="330352"/>
                </a:lnTo>
                <a:close/>
              </a:path>
              <a:path w="3680740" h="3117930">
                <a:moveTo>
                  <a:pt x="0" y="432003"/>
                </a:moveTo>
                <a:lnTo>
                  <a:pt x="3879" y="445551"/>
                </a:lnTo>
                <a:lnTo>
                  <a:pt x="13976" y="454746"/>
                </a:lnTo>
                <a:lnTo>
                  <a:pt x="25400" y="457454"/>
                </a:lnTo>
                <a:lnTo>
                  <a:pt x="38897" y="453574"/>
                </a:lnTo>
                <a:lnTo>
                  <a:pt x="48092" y="443477"/>
                </a:lnTo>
                <a:lnTo>
                  <a:pt x="50800" y="432054"/>
                </a:lnTo>
                <a:lnTo>
                  <a:pt x="46920" y="418505"/>
                </a:lnTo>
                <a:lnTo>
                  <a:pt x="36823" y="409310"/>
                </a:lnTo>
                <a:lnTo>
                  <a:pt x="25400" y="406603"/>
                </a:lnTo>
                <a:lnTo>
                  <a:pt x="11902" y="410482"/>
                </a:lnTo>
                <a:lnTo>
                  <a:pt x="2707" y="420579"/>
                </a:lnTo>
                <a:lnTo>
                  <a:pt x="0" y="432003"/>
                </a:lnTo>
                <a:close/>
              </a:path>
              <a:path w="3680740" h="3117930">
                <a:moveTo>
                  <a:pt x="0" y="533654"/>
                </a:moveTo>
                <a:lnTo>
                  <a:pt x="3879" y="547202"/>
                </a:lnTo>
                <a:lnTo>
                  <a:pt x="13976" y="556396"/>
                </a:lnTo>
                <a:lnTo>
                  <a:pt x="25400" y="559104"/>
                </a:lnTo>
                <a:lnTo>
                  <a:pt x="38897" y="555225"/>
                </a:lnTo>
                <a:lnTo>
                  <a:pt x="48092" y="545127"/>
                </a:lnTo>
                <a:lnTo>
                  <a:pt x="50800" y="533704"/>
                </a:lnTo>
                <a:lnTo>
                  <a:pt x="46920" y="520156"/>
                </a:lnTo>
                <a:lnTo>
                  <a:pt x="36823" y="510961"/>
                </a:lnTo>
                <a:lnTo>
                  <a:pt x="25400" y="508254"/>
                </a:lnTo>
                <a:lnTo>
                  <a:pt x="11902" y="512133"/>
                </a:lnTo>
                <a:lnTo>
                  <a:pt x="2707" y="522230"/>
                </a:lnTo>
                <a:lnTo>
                  <a:pt x="0" y="533654"/>
                </a:lnTo>
                <a:close/>
              </a:path>
              <a:path w="3680740" h="3117930">
                <a:moveTo>
                  <a:pt x="0" y="635304"/>
                </a:moveTo>
                <a:lnTo>
                  <a:pt x="3879" y="648852"/>
                </a:lnTo>
                <a:lnTo>
                  <a:pt x="13976" y="658047"/>
                </a:lnTo>
                <a:lnTo>
                  <a:pt x="25400" y="660755"/>
                </a:lnTo>
                <a:lnTo>
                  <a:pt x="38897" y="656876"/>
                </a:lnTo>
                <a:lnTo>
                  <a:pt x="48092" y="646778"/>
                </a:lnTo>
                <a:lnTo>
                  <a:pt x="50800" y="635355"/>
                </a:lnTo>
                <a:lnTo>
                  <a:pt x="46920" y="621806"/>
                </a:lnTo>
                <a:lnTo>
                  <a:pt x="36823" y="612612"/>
                </a:lnTo>
                <a:lnTo>
                  <a:pt x="25400" y="609904"/>
                </a:lnTo>
                <a:lnTo>
                  <a:pt x="11902" y="613784"/>
                </a:lnTo>
                <a:lnTo>
                  <a:pt x="2707" y="623881"/>
                </a:lnTo>
                <a:lnTo>
                  <a:pt x="0" y="635304"/>
                </a:lnTo>
                <a:close/>
              </a:path>
              <a:path w="3680740" h="3117930">
                <a:moveTo>
                  <a:pt x="0" y="736955"/>
                </a:moveTo>
                <a:lnTo>
                  <a:pt x="3879" y="750503"/>
                </a:lnTo>
                <a:lnTo>
                  <a:pt x="13976" y="759698"/>
                </a:lnTo>
                <a:lnTo>
                  <a:pt x="25400" y="762406"/>
                </a:lnTo>
                <a:lnTo>
                  <a:pt x="38897" y="758526"/>
                </a:lnTo>
                <a:lnTo>
                  <a:pt x="48092" y="748429"/>
                </a:lnTo>
                <a:lnTo>
                  <a:pt x="50800" y="737006"/>
                </a:lnTo>
                <a:lnTo>
                  <a:pt x="46920" y="723457"/>
                </a:lnTo>
                <a:lnTo>
                  <a:pt x="36823" y="714263"/>
                </a:lnTo>
                <a:lnTo>
                  <a:pt x="25400" y="711555"/>
                </a:lnTo>
                <a:lnTo>
                  <a:pt x="11902" y="715434"/>
                </a:lnTo>
                <a:lnTo>
                  <a:pt x="2707" y="725531"/>
                </a:lnTo>
                <a:lnTo>
                  <a:pt x="0" y="736955"/>
                </a:lnTo>
                <a:close/>
              </a:path>
              <a:path w="3680740" h="3117930">
                <a:moveTo>
                  <a:pt x="0" y="838606"/>
                </a:moveTo>
                <a:lnTo>
                  <a:pt x="3879" y="852154"/>
                </a:lnTo>
                <a:lnTo>
                  <a:pt x="13976" y="861349"/>
                </a:lnTo>
                <a:lnTo>
                  <a:pt x="25400" y="864057"/>
                </a:lnTo>
                <a:lnTo>
                  <a:pt x="38897" y="860177"/>
                </a:lnTo>
                <a:lnTo>
                  <a:pt x="48092" y="850080"/>
                </a:lnTo>
                <a:lnTo>
                  <a:pt x="50800" y="838657"/>
                </a:lnTo>
                <a:lnTo>
                  <a:pt x="46920" y="825108"/>
                </a:lnTo>
                <a:lnTo>
                  <a:pt x="36823" y="815914"/>
                </a:lnTo>
                <a:lnTo>
                  <a:pt x="25400" y="813206"/>
                </a:lnTo>
                <a:lnTo>
                  <a:pt x="11902" y="817085"/>
                </a:lnTo>
                <a:lnTo>
                  <a:pt x="2707" y="827182"/>
                </a:lnTo>
                <a:lnTo>
                  <a:pt x="0" y="838606"/>
                </a:lnTo>
                <a:close/>
              </a:path>
              <a:path w="3680740" h="3117930">
                <a:moveTo>
                  <a:pt x="0" y="940257"/>
                </a:moveTo>
                <a:lnTo>
                  <a:pt x="3879" y="953805"/>
                </a:lnTo>
                <a:lnTo>
                  <a:pt x="13976" y="963000"/>
                </a:lnTo>
                <a:lnTo>
                  <a:pt x="25400" y="965708"/>
                </a:lnTo>
                <a:lnTo>
                  <a:pt x="38897" y="961828"/>
                </a:lnTo>
                <a:lnTo>
                  <a:pt x="48092" y="951731"/>
                </a:lnTo>
                <a:lnTo>
                  <a:pt x="50800" y="940308"/>
                </a:lnTo>
                <a:lnTo>
                  <a:pt x="46920" y="926759"/>
                </a:lnTo>
                <a:lnTo>
                  <a:pt x="36823" y="917564"/>
                </a:lnTo>
                <a:lnTo>
                  <a:pt x="25400" y="914857"/>
                </a:lnTo>
                <a:lnTo>
                  <a:pt x="11902" y="918736"/>
                </a:lnTo>
                <a:lnTo>
                  <a:pt x="2707" y="928833"/>
                </a:lnTo>
                <a:lnTo>
                  <a:pt x="0" y="940257"/>
                </a:lnTo>
                <a:close/>
              </a:path>
              <a:path w="3680740" h="3117930">
                <a:moveTo>
                  <a:pt x="0" y="1041908"/>
                </a:moveTo>
                <a:lnTo>
                  <a:pt x="3879" y="1055456"/>
                </a:lnTo>
                <a:lnTo>
                  <a:pt x="13976" y="1064650"/>
                </a:lnTo>
                <a:lnTo>
                  <a:pt x="25400" y="1067358"/>
                </a:lnTo>
                <a:lnTo>
                  <a:pt x="38897" y="1063479"/>
                </a:lnTo>
                <a:lnTo>
                  <a:pt x="48092" y="1053381"/>
                </a:lnTo>
                <a:lnTo>
                  <a:pt x="50800" y="1041958"/>
                </a:lnTo>
                <a:lnTo>
                  <a:pt x="46920" y="1028410"/>
                </a:lnTo>
                <a:lnTo>
                  <a:pt x="36823" y="1019215"/>
                </a:lnTo>
                <a:lnTo>
                  <a:pt x="25400" y="1016508"/>
                </a:lnTo>
                <a:lnTo>
                  <a:pt x="11902" y="1020387"/>
                </a:lnTo>
                <a:lnTo>
                  <a:pt x="2707" y="1030484"/>
                </a:lnTo>
                <a:lnTo>
                  <a:pt x="0" y="1041908"/>
                </a:lnTo>
                <a:close/>
              </a:path>
              <a:path w="3680740" h="3117930">
                <a:moveTo>
                  <a:pt x="0" y="1143558"/>
                </a:moveTo>
                <a:lnTo>
                  <a:pt x="3879" y="1157106"/>
                </a:lnTo>
                <a:lnTo>
                  <a:pt x="13976" y="1166301"/>
                </a:lnTo>
                <a:lnTo>
                  <a:pt x="25400" y="1169009"/>
                </a:lnTo>
                <a:lnTo>
                  <a:pt x="38897" y="1165130"/>
                </a:lnTo>
                <a:lnTo>
                  <a:pt x="48092" y="1155032"/>
                </a:lnTo>
                <a:lnTo>
                  <a:pt x="50800" y="1143609"/>
                </a:lnTo>
                <a:lnTo>
                  <a:pt x="46920" y="1130060"/>
                </a:lnTo>
                <a:lnTo>
                  <a:pt x="36823" y="1120866"/>
                </a:lnTo>
                <a:lnTo>
                  <a:pt x="25400" y="1118158"/>
                </a:lnTo>
                <a:lnTo>
                  <a:pt x="11902" y="1122038"/>
                </a:lnTo>
                <a:lnTo>
                  <a:pt x="2707" y="1132135"/>
                </a:lnTo>
                <a:lnTo>
                  <a:pt x="0" y="1143558"/>
                </a:lnTo>
                <a:close/>
              </a:path>
              <a:path w="3680740" h="3117930">
                <a:moveTo>
                  <a:pt x="0" y="1245209"/>
                </a:moveTo>
                <a:lnTo>
                  <a:pt x="3879" y="1258757"/>
                </a:lnTo>
                <a:lnTo>
                  <a:pt x="13976" y="1267952"/>
                </a:lnTo>
                <a:lnTo>
                  <a:pt x="25400" y="1270660"/>
                </a:lnTo>
                <a:lnTo>
                  <a:pt x="38897" y="1266780"/>
                </a:lnTo>
                <a:lnTo>
                  <a:pt x="48092" y="1256683"/>
                </a:lnTo>
                <a:lnTo>
                  <a:pt x="50800" y="1245260"/>
                </a:lnTo>
                <a:lnTo>
                  <a:pt x="46920" y="1231711"/>
                </a:lnTo>
                <a:lnTo>
                  <a:pt x="36823" y="1222517"/>
                </a:lnTo>
                <a:lnTo>
                  <a:pt x="25400" y="1219809"/>
                </a:lnTo>
                <a:lnTo>
                  <a:pt x="11902" y="1223688"/>
                </a:lnTo>
                <a:lnTo>
                  <a:pt x="2707" y="1233785"/>
                </a:lnTo>
                <a:lnTo>
                  <a:pt x="0" y="1245209"/>
                </a:lnTo>
                <a:close/>
              </a:path>
              <a:path w="3680740" h="3117930">
                <a:moveTo>
                  <a:pt x="0" y="1346860"/>
                </a:moveTo>
                <a:lnTo>
                  <a:pt x="3879" y="1360408"/>
                </a:lnTo>
                <a:lnTo>
                  <a:pt x="13976" y="1369603"/>
                </a:lnTo>
                <a:lnTo>
                  <a:pt x="25400" y="1372311"/>
                </a:lnTo>
                <a:lnTo>
                  <a:pt x="38897" y="1368431"/>
                </a:lnTo>
                <a:lnTo>
                  <a:pt x="48092" y="1358334"/>
                </a:lnTo>
                <a:lnTo>
                  <a:pt x="50800" y="1346911"/>
                </a:lnTo>
                <a:lnTo>
                  <a:pt x="46920" y="1333362"/>
                </a:lnTo>
                <a:lnTo>
                  <a:pt x="36823" y="1324168"/>
                </a:lnTo>
                <a:lnTo>
                  <a:pt x="25400" y="1321460"/>
                </a:lnTo>
                <a:lnTo>
                  <a:pt x="11902" y="1325339"/>
                </a:lnTo>
                <a:lnTo>
                  <a:pt x="2707" y="1335436"/>
                </a:lnTo>
                <a:lnTo>
                  <a:pt x="0" y="1346860"/>
                </a:lnTo>
                <a:close/>
              </a:path>
              <a:path w="3680740" h="3117930">
                <a:moveTo>
                  <a:pt x="0" y="1448511"/>
                </a:moveTo>
                <a:lnTo>
                  <a:pt x="3879" y="1462058"/>
                </a:lnTo>
                <a:lnTo>
                  <a:pt x="13976" y="1471253"/>
                </a:lnTo>
                <a:lnTo>
                  <a:pt x="25400" y="1473960"/>
                </a:lnTo>
                <a:lnTo>
                  <a:pt x="38897" y="1470081"/>
                </a:lnTo>
                <a:lnTo>
                  <a:pt x="48092" y="1459984"/>
                </a:lnTo>
                <a:lnTo>
                  <a:pt x="50800" y="1448560"/>
                </a:lnTo>
                <a:lnTo>
                  <a:pt x="46920" y="1435013"/>
                </a:lnTo>
                <a:lnTo>
                  <a:pt x="36823" y="1425818"/>
                </a:lnTo>
                <a:lnTo>
                  <a:pt x="25400" y="1423111"/>
                </a:lnTo>
                <a:lnTo>
                  <a:pt x="11902" y="1426990"/>
                </a:lnTo>
                <a:lnTo>
                  <a:pt x="2707" y="1437087"/>
                </a:lnTo>
                <a:lnTo>
                  <a:pt x="0" y="1448511"/>
                </a:lnTo>
                <a:close/>
              </a:path>
              <a:path w="3680740" h="3117930">
                <a:moveTo>
                  <a:pt x="0" y="1550160"/>
                </a:moveTo>
                <a:lnTo>
                  <a:pt x="3879" y="1563709"/>
                </a:lnTo>
                <a:lnTo>
                  <a:pt x="13976" y="1572903"/>
                </a:lnTo>
                <a:lnTo>
                  <a:pt x="25400" y="1575611"/>
                </a:lnTo>
                <a:lnTo>
                  <a:pt x="38897" y="1571732"/>
                </a:lnTo>
                <a:lnTo>
                  <a:pt x="48092" y="1561635"/>
                </a:lnTo>
                <a:lnTo>
                  <a:pt x="50800" y="1550211"/>
                </a:lnTo>
                <a:lnTo>
                  <a:pt x="46920" y="1536663"/>
                </a:lnTo>
                <a:lnTo>
                  <a:pt x="36823" y="1527468"/>
                </a:lnTo>
                <a:lnTo>
                  <a:pt x="25400" y="1524760"/>
                </a:lnTo>
                <a:lnTo>
                  <a:pt x="11902" y="1528640"/>
                </a:lnTo>
                <a:lnTo>
                  <a:pt x="2707" y="1538737"/>
                </a:lnTo>
                <a:lnTo>
                  <a:pt x="0" y="1550160"/>
                </a:lnTo>
                <a:close/>
              </a:path>
              <a:path w="3680740" h="3117930">
                <a:moveTo>
                  <a:pt x="0" y="1651811"/>
                </a:moveTo>
                <a:lnTo>
                  <a:pt x="3879" y="1665360"/>
                </a:lnTo>
                <a:lnTo>
                  <a:pt x="13976" y="1674554"/>
                </a:lnTo>
                <a:lnTo>
                  <a:pt x="25400" y="1677262"/>
                </a:lnTo>
                <a:lnTo>
                  <a:pt x="38897" y="1673383"/>
                </a:lnTo>
                <a:lnTo>
                  <a:pt x="48092" y="1663286"/>
                </a:lnTo>
                <a:lnTo>
                  <a:pt x="50800" y="1651862"/>
                </a:lnTo>
                <a:lnTo>
                  <a:pt x="46920" y="1638314"/>
                </a:lnTo>
                <a:lnTo>
                  <a:pt x="36823" y="1629119"/>
                </a:lnTo>
                <a:lnTo>
                  <a:pt x="25400" y="1626411"/>
                </a:lnTo>
                <a:lnTo>
                  <a:pt x="11902" y="1630291"/>
                </a:lnTo>
                <a:lnTo>
                  <a:pt x="2707" y="1640388"/>
                </a:lnTo>
                <a:lnTo>
                  <a:pt x="0" y="1651811"/>
                </a:lnTo>
                <a:close/>
              </a:path>
              <a:path w="3680740" h="3117930">
                <a:moveTo>
                  <a:pt x="0" y="1753462"/>
                </a:moveTo>
                <a:lnTo>
                  <a:pt x="3879" y="1767011"/>
                </a:lnTo>
                <a:lnTo>
                  <a:pt x="13976" y="1776205"/>
                </a:lnTo>
                <a:lnTo>
                  <a:pt x="25400" y="1778913"/>
                </a:lnTo>
                <a:lnTo>
                  <a:pt x="38897" y="1775033"/>
                </a:lnTo>
                <a:lnTo>
                  <a:pt x="48092" y="1764936"/>
                </a:lnTo>
                <a:lnTo>
                  <a:pt x="50800" y="1753513"/>
                </a:lnTo>
                <a:lnTo>
                  <a:pt x="46920" y="1739964"/>
                </a:lnTo>
                <a:lnTo>
                  <a:pt x="36823" y="1730770"/>
                </a:lnTo>
                <a:lnTo>
                  <a:pt x="25400" y="1728062"/>
                </a:lnTo>
                <a:lnTo>
                  <a:pt x="11902" y="1731941"/>
                </a:lnTo>
                <a:lnTo>
                  <a:pt x="2707" y="1742039"/>
                </a:lnTo>
                <a:lnTo>
                  <a:pt x="0" y="1753462"/>
                </a:lnTo>
                <a:close/>
              </a:path>
              <a:path w="3680740" h="3117930">
                <a:moveTo>
                  <a:pt x="0" y="1855113"/>
                </a:moveTo>
                <a:lnTo>
                  <a:pt x="3879" y="1868661"/>
                </a:lnTo>
                <a:lnTo>
                  <a:pt x="13976" y="1877856"/>
                </a:lnTo>
                <a:lnTo>
                  <a:pt x="25400" y="1880563"/>
                </a:lnTo>
                <a:lnTo>
                  <a:pt x="38897" y="1876684"/>
                </a:lnTo>
                <a:lnTo>
                  <a:pt x="48092" y="1866587"/>
                </a:lnTo>
                <a:lnTo>
                  <a:pt x="50800" y="1855163"/>
                </a:lnTo>
                <a:lnTo>
                  <a:pt x="46920" y="1841615"/>
                </a:lnTo>
                <a:lnTo>
                  <a:pt x="36823" y="1832420"/>
                </a:lnTo>
                <a:lnTo>
                  <a:pt x="25400" y="1829713"/>
                </a:lnTo>
                <a:lnTo>
                  <a:pt x="11902" y="1833592"/>
                </a:lnTo>
                <a:lnTo>
                  <a:pt x="2707" y="1843689"/>
                </a:lnTo>
                <a:lnTo>
                  <a:pt x="0" y="1855113"/>
                </a:lnTo>
                <a:close/>
              </a:path>
              <a:path w="3680740" h="3117930">
                <a:moveTo>
                  <a:pt x="0" y="1956763"/>
                </a:moveTo>
                <a:lnTo>
                  <a:pt x="3879" y="1970312"/>
                </a:lnTo>
                <a:lnTo>
                  <a:pt x="13976" y="1979507"/>
                </a:lnTo>
                <a:lnTo>
                  <a:pt x="25400" y="1982214"/>
                </a:lnTo>
                <a:lnTo>
                  <a:pt x="38897" y="1978335"/>
                </a:lnTo>
                <a:lnTo>
                  <a:pt x="48092" y="1968238"/>
                </a:lnTo>
                <a:lnTo>
                  <a:pt x="50800" y="1956814"/>
                </a:lnTo>
                <a:lnTo>
                  <a:pt x="46920" y="1943266"/>
                </a:lnTo>
                <a:lnTo>
                  <a:pt x="36823" y="1934071"/>
                </a:lnTo>
                <a:lnTo>
                  <a:pt x="25400" y="1931363"/>
                </a:lnTo>
                <a:lnTo>
                  <a:pt x="11902" y="1935243"/>
                </a:lnTo>
                <a:lnTo>
                  <a:pt x="2707" y="1945340"/>
                </a:lnTo>
                <a:lnTo>
                  <a:pt x="0" y="1956763"/>
                </a:lnTo>
                <a:close/>
              </a:path>
              <a:path w="3680740" h="3117930">
                <a:moveTo>
                  <a:pt x="0" y="2058414"/>
                </a:moveTo>
                <a:lnTo>
                  <a:pt x="3879" y="2071963"/>
                </a:lnTo>
                <a:lnTo>
                  <a:pt x="13976" y="2081157"/>
                </a:lnTo>
                <a:lnTo>
                  <a:pt x="25400" y="2083865"/>
                </a:lnTo>
                <a:lnTo>
                  <a:pt x="38897" y="2079986"/>
                </a:lnTo>
                <a:lnTo>
                  <a:pt x="48092" y="2069889"/>
                </a:lnTo>
                <a:lnTo>
                  <a:pt x="50800" y="2058465"/>
                </a:lnTo>
                <a:lnTo>
                  <a:pt x="46920" y="2044917"/>
                </a:lnTo>
                <a:lnTo>
                  <a:pt x="36823" y="2035722"/>
                </a:lnTo>
                <a:lnTo>
                  <a:pt x="25400" y="2033014"/>
                </a:lnTo>
                <a:lnTo>
                  <a:pt x="11902" y="2036894"/>
                </a:lnTo>
                <a:lnTo>
                  <a:pt x="2707" y="2046991"/>
                </a:lnTo>
                <a:lnTo>
                  <a:pt x="0" y="2058414"/>
                </a:lnTo>
                <a:close/>
              </a:path>
              <a:path w="3680740" h="3117930">
                <a:moveTo>
                  <a:pt x="0" y="2160065"/>
                </a:moveTo>
                <a:lnTo>
                  <a:pt x="3879" y="2173614"/>
                </a:lnTo>
                <a:lnTo>
                  <a:pt x="13976" y="2182808"/>
                </a:lnTo>
                <a:lnTo>
                  <a:pt x="25400" y="2185516"/>
                </a:lnTo>
                <a:lnTo>
                  <a:pt x="38897" y="2181637"/>
                </a:lnTo>
                <a:lnTo>
                  <a:pt x="48092" y="2171540"/>
                </a:lnTo>
                <a:lnTo>
                  <a:pt x="50800" y="2160116"/>
                </a:lnTo>
                <a:lnTo>
                  <a:pt x="46920" y="2146567"/>
                </a:lnTo>
                <a:lnTo>
                  <a:pt x="36823" y="2137373"/>
                </a:lnTo>
                <a:lnTo>
                  <a:pt x="25400" y="2134665"/>
                </a:lnTo>
                <a:lnTo>
                  <a:pt x="11902" y="2138544"/>
                </a:lnTo>
                <a:lnTo>
                  <a:pt x="2707" y="2148641"/>
                </a:lnTo>
                <a:lnTo>
                  <a:pt x="0" y="2160065"/>
                </a:lnTo>
                <a:close/>
              </a:path>
              <a:path w="3680740" h="3117930">
                <a:moveTo>
                  <a:pt x="0" y="2261716"/>
                </a:moveTo>
                <a:lnTo>
                  <a:pt x="3879" y="2275265"/>
                </a:lnTo>
                <a:lnTo>
                  <a:pt x="13976" y="2284459"/>
                </a:lnTo>
                <a:lnTo>
                  <a:pt x="25400" y="2287167"/>
                </a:lnTo>
                <a:lnTo>
                  <a:pt x="38897" y="2283287"/>
                </a:lnTo>
                <a:lnTo>
                  <a:pt x="48092" y="2273190"/>
                </a:lnTo>
                <a:lnTo>
                  <a:pt x="50800" y="2261767"/>
                </a:lnTo>
                <a:lnTo>
                  <a:pt x="46920" y="2248218"/>
                </a:lnTo>
                <a:lnTo>
                  <a:pt x="36823" y="2239023"/>
                </a:lnTo>
                <a:lnTo>
                  <a:pt x="25400" y="2236316"/>
                </a:lnTo>
                <a:lnTo>
                  <a:pt x="11902" y="2240195"/>
                </a:lnTo>
                <a:lnTo>
                  <a:pt x="2707" y="2250292"/>
                </a:lnTo>
                <a:lnTo>
                  <a:pt x="0" y="2261716"/>
                </a:lnTo>
                <a:close/>
              </a:path>
              <a:path w="3680740" h="3117930">
                <a:moveTo>
                  <a:pt x="0" y="2363367"/>
                </a:moveTo>
                <a:lnTo>
                  <a:pt x="3879" y="2376915"/>
                </a:lnTo>
                <a:lnTo>
                  <a:pt x="13976" y="2386110"/>
                </a:lnTo>
                <a:lnTo>
                  <a:pt x="25400" y="2388817"/>
                </a:lnTo>
                <a:lnTo>
                  <a:pt x="38897" y="2384938"/>
                </a:lnTo>
                <a:lnTo>
                  <a:pt x="48092" y="2374841"/>
                </a:lnTo>
                <a:lnTo>
                  <a:pt x="50800" y="2363417"/>
                </a:lnTo>
                <a:lnTo>
                  <a:pt x="46920" y="2349869"/>
                </a:lnTo>
                <a:lnTo>
                  <a:pt x="36823" y="2340674"/>
                </a:lnTo>
                <a:lnTo>
                  <a:pt x="25400" y="2337967"/>
                </a:lnTo>
                <a:lnTo>
                  <a:pt x="11902" y="2341846"/>
                </a:lnTo>
                <a:lnTo>
                  <a:pt x="2707" y="2351943"/>
                </a:lnTo>
                <a:lnTo>
                  <a:pt x="0" y="2363367"/>
                </a:lnTo>
                <a:close/>
              </a:path>
              <a:path w="3680740" h="3117930">
                <a:moveTo>
                  <a:pt x="0" y="2465017"/>
                </a:moveTo>
                <a:lnTo>
                  <a:pt x="3879" y="2478566"/>
                </a:lnTo>
                <a:lnTo>
                  <a:pt x="13976" y="2487761"/>
                </a:lnTo>
                <a:lnTo>
                  <a:pt x="25400" y="2490468"/>
                </a:lnTo>
                <a:lnTo>
                  <a:pt x="38897" y="2486589"/>
                </a:lnTo>
                <a:lnTo>
                  <a:pt x="48092" y="2476492"/>
                </a:lnTo>
                <a:lnTo>
                  <a:pt x="50800" y="2465068"/>
                </a:lnTo>
                <a:lnTo>
                  <a:pt x="46920" y="2451519"/>
                </a:lnTo>
                <a:lnTo>
                  <a:pt x="36823" y="2442325"/>
                </a:lnTo>
                <a:lnTo>
                  <a:pt x="25400" y="2439617"/>
                </a:lnTo>
                <a:lnTo>
                  <a:pt x="11902" y="2443497"/>
                </a:lnTo>
                <a:lnTo>
                  <a:pt x="2707" y="2453594"/>
                </a:lnTo>
                <a:lnTo>
                  <a:pt x="0" y="2465017"/>
                </a:lnTo>
                <a:close/>
              </a:path>
              <a:path w="3680740" h="3117930">
                <a:moveTo>
                  <a:pt x="0" y="2566668"/>
                </a:moveTo>
                <a:lnTo>
                  <a:pt x="3879" y="2580217"/>
                </a:lnTo>
                <a:lnTo>
                  <a:pt x="13976" y="2589411"/>
                </a:lnTo>
                <a:lnTo>
                  <a:pt x="25400" y="2592119"/>
                </a:lnTo>
                <a:lnTo>
                  <a:pt x="38897" y="2588240"/>
                </a:lnTo>
                <a:lnTo>
                  <a:pt x="48092" y="2578143"/>
                </a:lnTo>
                <a:lnTo>
                  <a:pt x="50800" y="2566719"/>
                </a:lnTo>
                <a:lnTo>
                  <a:pt x="46920" y="2553170"/>
                </a:lnTo>
                <a:lnTo>
                  <a:pt x="36823" y="2543976"/>
                </a:lnTo>
                <a:lnTo>
                  <a:pt x="25400" y="2541268"/>
                </a:lnTo>
                <a:lnTo>
                  <a:pt x="11902" y="2545147"/>
                </a:lnTo>
                <a:lnTo>
                  <a:pt x="2707" y="2555244"/>
                </a:lnTo>
                <a:lnTo>
                  <a:pt x="0" y="2566668"/>
                </a:lnTo>
                <a:close/>
              </a:path>
              <a:path w="3680740" h="3117930">
                <a:moveTo>
                  <a:pt x="0" y="2668319"/>
                </a:moveTo>
                <a:lnTo>
                  <a:pt x="3879" y="2681868"/>
                </a:lnTo>
                <a:lnTo>
                  <a:pt x="13976" y="2691062"/>
                </a:lnTo>
                <a:lnTo>
                  <a:pt x="25400" y="2693770"/>
                </a:lnTo>
                <a:lnTo>
                  <a:pt x="38897" y="2689891"/>
                </a:lnTo>
                <a:lnTo>
                  <a:pt x="48092" y="2679794"/>
                </a:lnTo>
                <a:lnTo>
                  <a:pt x="50800" y="2668370"/>
                </a:lnTo>
                <a:lnTo>
                  <a:pt x="46920" y="2654821"/>
                </a:lnTo>
                <a:lnTo>
                  <a:pt x="36823" y="2645627"/>
                </a:lnTo>
                <a:lnTo>
                  <a:pt x="25400" y="2642919"/>
                </a:lnTo>
                <a:lnTo>
                  <a:pt x="11902" y="2646798"/>
                </a:lnTo>
                <a:lnTo>
                  <a:pt x="2707" y="2656895"/>
                </a:lnTo>
                <a:lnTo>
                  <a:pt x="0" y="2668319"/>
                </a:lnTo>
                <a:close/>
              </a:path>
              <a:path w="3680740" h="3117930">
                <a:moveTo>
                  <a:pt x="0" y="2769970"/>
                </a:moveTo>
                <a:lnTo>
                  <a:pt x="3879" y="2783519"/>
                </a:lnTo>
                <a:lnTo>
                  <a:pt x="13976" y="2792713"/>
                </a:lnTo>
                <a:lnTo>
                  <a:pt x="25400" y="2795421"/>
                </a:lnTo>
                <a:lnTo>
                  <a:pt x="38897" y="2791541"/>
                </a:lnTo>
                <a:lnTo>
                  <a:pt x="48092" y="2781444"/>
                </a:lnTo>
                <a:lnTo>
                  <a:pt x="50800" y="2770021"/>
                </a:lnTo>
                <a:lnTo>
                  <a:pt x="46920" y="2756472"/>
                </a:lnTo>
                <a:lnTo>
                  <a:pt x="36823" y="2747277"/>
                </a:lnTo>
                <a:lnTo>
                  <a:pt x="25400" y="2744570"/>
                </a:lnTo>
                <a:lnTo>
                  <a:pt x="11902" y="2748449"/>
                </a:lnTo>
                <a:lnTo>
                  <a:pt x="2707" y="2758546"/>
                </a:lnTo>
                <a:lnTo>
                  <a:pt x="0" y="2769970"/>
                </a:lnTo>
                <a:close/>
              </a:path>
              <a:path w="3680740" h="3117930">
                <a:moveTo>
                  <a:pt x="0" y="2871621"/>
                </a:moveTo>
                <a:lnTo>
                  <a:pt x="3879" y="2885169"/>
                </a:lnTo>
                <a:lnTo>
                  <a:pt x="13976" y="2894364"/>
                </a:lnTo>
                <a:lnTo>
                  <a:pt x="25400" y="2897071"/>
                </a:lnTo>
                <a:lnTo>
                  <a:pt x="38897" y="2893192"/>
                </a:lnTo>
                <a:lnTo>
                  <a:pt x="48092" y="2883095"/>
                </a:lnTo>
                <a:lnTo>
                  <a:pt x="50800" y="2871671"/>
                </a:lnTo>
                <a:lnTo>
                  <a:pt x="46920" y="2858123"/>
                </a:lnTo>
                <a:lnTo>
                  <a:pt x="36823" y="2848928"/>
                </a:lnTo>
                <a:lnTo>
                  <a:pt x="25400" y="2846221"/>
                </a:lnTo>
                <a:lnTo>
                  <a:pt x="11902" y="2850100"/>
                </a:lnTo>
                <a:lnTo>
                  <a:pt x="2707" y="2860197"/>
                </a:lnTo>
                <a:lnTo>
                  <a:pt x="0" y="2871621"/>
                </a:lnTo>
                <a:close/>
              </a:path>
              <a:path w="3680740" h="3117930">
                <a:moveTo>
                  <a:pt x="3501220" y="3020209"/>
                </a:moveTo>
                <a:lnTo>
                  <a:pt x="3492026" y="3030306"/>
                </a:lnTo>
                <a:lnTo>
                  <a:pt x="3489318" y="3041730"/>
                </a:lnTo>
                <a:lnTo>
                  <a:pt x="3493197" y="3055227"/>
                </a:lnTo>
                <a:lnTo>
                  <a:pt x="3503294" y="3064422"/>
                </a:lnTo>
                <a:lnTo>
                  <a:pt x="3514718" y="3067130"/>
                </a:lnTo>
                <a:lnTo>
                  <a:pt x="3528266" y="3063250"/>
                </a:lnTo>
                <a:lnTo>
                  <a:pt x="3528340" y="3117930"/>
                </a:lnTo>
                <a:lnTo>
                  <a:pt x="3680740" y="3041730"/>
                </a:lnTo>
                <a:lnTo>
                  <a:pt x="3536289" y="3028232"/>
                </a:lnTo>
                <a:lnTo>
                  <a:pt x="3528340" y="3020993"/>
                </a:lnTo>
                <a:lnTo>
                  <a:pt x="3537461" y="3053153"/>
                </a:lnTo>
                <a:lnTo>
                  <a:pt x="3540169" y="3041730"/>
                </a:lnTo>
                <a:lnTo>
                  <a:pt x="3537461" y="3053153"/>
                </a:lnTo>
                <a:lnTo>
                  <a:pt x="3528340" y="3020993"/>
                </a:lnTo>
                <a:lnTo>
                  <a:pt x="3526192" y="3019037"/>
                </a:lnTo>
                <a:lnTo>
                  <a:pt x="3514769" y="3016330"/>
                </a:lnTo>
                <a:lnTo>
                  <a:pt x="3501220" y="3020209"/>
                </a:lnTo>
                <a:close/>
              </a:path>
              <a:path w="3680740" h="3117930">
                <a:moveTo>
                  <a:pt x="3528340" y="2965530"/>
                </a:moveTo>
                <a:lnTo>
                  <a:pt x="3528340" y="3020993"/>
                </a:lnTo>
                <a:lnTo>
                  <a:pt x="3536289" y="3028232"/>
                </a:lnTo>
                <a:lnTo>
                  <a:pt x="3680740" y="3041730"/>
                </a:lnTo>
                <a:lnTo>
                  <a:pt x="3528340" y="2965530"/>
                </a:lnTo>
                <a:close/>
              </a:path>
              <a:path w="3680740" h="3117930">
                <a:moveTo>
                  <a:pt x="3399569" y="3020209"/>
                </a:moveTo>
                <a:lnTo>
                  <a:pt x="3390375" y="3030306"/>
                </a:lnTo>
                <a:lnTo>
                  <a:pt x="3387667" y="3041730"/>
                </a:lnTo>
                <a:lnTo>
                  <a:pt x="3391547" y="3055227"/>
                </a:lnTo>
                <a:lnTo>
                  <a:pt x="3401644" y="3064422"/>
                </a:lnTo>
                <a:lnTo>
                  <a:pt x="3413067" y="3067130"/>
                </a:lnTo>
                <a:lnTo>
                  <a:pt x="3426616" y="3063250"/>
                </a:lnTo>
                <a:lnTo>
                  <a:pt x="3435810" y="3053153"/>
                </a:lnTo>
                <a:lnTo>
                  <a:pt x="3438518" y="3041730"/>
                </a:lnTo>
                <a:lnTo>
                  <a:pt x="3434639" y="3028232"/>
                </a:lnTo>
                <a:lnTo>
                  <a:pt x="3424541" y="3019037"/>
                </a:lnTo>
                <a:lnTo>
                  <a:pt x="3413118" y="3016330"/>
                </a:lnTo>
                <a:lnTo>
                  <a:pt x="3399569" y="3020209"/>
                </a:lnTo>
                <a:close/>
              </a:path>
              <a:path w="3680740" h="3117930">
                <a:moveTo>
                  <a:pt x="3297919" y="3020209"/>
                </a:moveTo>
                <a:lnTo>
                  <a:pt x="3288724" y="3030306"/>
                </a:lnTo>
                <a:lnTo>
                  <a:pt x="3286017" y="3041730"/>
                </a:lnTo>
                <a:lnTo>
                  <a:pt x="3289896" y="3055227"/>
                </a:lnTo>
                <a:lnTo>
                  <a:pt x="3299993" y="3064422"/>
                </a:lnTo>
                <a:lnTo>
                  <a:pt x="3311417" y="3067130"/>
                </a:lnTo>
                <a:lnTo>
                  <a:pt x="3324965" y="3063250"/>
                </a:lnTo>
                <a:lnTo>
                  <a:pt x="3334160" y="3053153"/>
                </a:lnTo>
                <a:lnTo>
                  <a:pt x="3336867" y="3041730"/>
                </a:lnTo>
                <a:lnTo>
                  <a:pt x="3332988" y="3028232"/>
                </a:lnTo>
                <a:lnTo>
                  <a:pt x="3322891" y="3019037"/>
                </a:lnTo>
                <a:lnTo>
                  <a:pt x="3311467" y="3016330"/>
                </a:lnTo>
                <a:lnTo>
                  <a:pt x="3297919" y="3020209"/>
                </a:lnTo>
                <a:close/>
              </a:path>
              <a:path w="3680740" h="3117930">
                <a:moveTo>
                  <a:pt x="3196268" y="3020209"/>
                </a:moveTo>
                <a:lnTo>
                  <a:pt x="3187073" y="3030306"/>
                </a:lnTo>
                <a:lnTo>
                  <a:pt x="3184366" y="3041730"/>
                </a:lnTo>
                <a:lnTo>
                  <a:pt x="3188245" y="3055227"/>
                </a:lnTo>
                <a:lnTo>
                  <a:pt x="3198342" y="3064422"/>
                </a:lnTo>
                <a:lnTo>
                  <a:pt x="3209766" y="3067130"/>
                </a:lnTo>
                <a:lnTo>
                  <a:pt x="3223314" y="3063250"/>
                </a:lnTo>
                <a:lnTo>
                  <a:pt x="3232509" y="3053153"/>
                </a:lnTo>
                <a:lnTo>
                  <a:pt x="3235217" y="3041730"/>
                </a:lnTo>
                <a:lnTo>
                  <a:pt x="3231337" y="3028232"/>
                </a:lnTo>
                <a:lnTo>
                  <a:pt x="3221240" y="3019037"/>
                </a:lnTo>
                <a:lnTo>
                  <a:pt x="3209817" y="3016330"/>
                </a:lnTo>
                <a:lnTo>
                  <a:pt x="3196268" y="3020209"/>
                </a:lnTo>
                <a:close/>
              </a:path>
              <a:path w="3680740" h="3117930">
                <a:moveTo>
                  <a:pt x="3094617" y="3020209"/>
                </a:moveTo>
                <a:lnTo>
                  <a:pt x="3085423" y="3030306"/>
                </a:lnTo>
                <a:lnTo>
                  <a:pt x="3082715" y="3041730"/>
                </a:lnTo>
                <a:lnTo>
                  <a:pt x="3086594" y="3055227"/>
                </a:lnTo>
                <a:lnTo>
                  <a:pt x="3096691" y="3064422"/>
                </a:lnTo>
                <a:lnTo>
                  <a:pt x="3108115" y="3067130"/>
                </a:lnTo>
                <a:lnTo>
                  <a:pt x="3121664" y="3063250"/>
                </a:lnTo>
                <a:lnTo>
                  <a:pt x="3130858" y="3053153"/>
                </a:lnTo>
                <a:lnTo>
                  <a:pt x="3133566" y="3041730"/>
                </a:lnTo>
                <a:lnTo>
                  <a:pt x="3129687" y="3028232"/>
                </a:lnTo>
                <a:lnTo>
                  <a:pt x="3119590" y="3019037"/>
                </a:lnTo>
                <a:lnTo>
                  <a:pt x="3108166" y="3016330"/>
                </a:lnTo>
                <a:lnTo>
                  <a:pt x="3094617" y="3020209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3143014" y="3486892"/>
            <a:ext cx="3502456" cy="1656608"/>
          </a:xfrm>
          <a:custGeom>
            <a:avLst/>
            <a:gdLst/>
            <a:ahLst/>
            <a:cxnLst/>
            <a:rect l="l" t="t" r="r" b="b"/>
            <a:pathLst>
              <a:path w="3502456" h="1656608">
                <a:moveTo>
                  <a:pt x="0" y="0"/>
                </a:moveTo>
                <a:lnTo>
                  <a:pt x="0" y="1656608"/>
                </a:lnTo>
                <a:lnTo>
                  <a:pt x="3502456" y="1656608"/>
                </a:lnTo>
                <a:lnTo>
                  <a:pt x="3502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252530" y="5118099"/>
            <a:ext cx="3667112" cy="3117932"/>
          </a:xfrm>
          <a:custGeom>
            <a:avLst/>
            <a:gdLst/>
            <a:ahLst/>
            <a:cxnLst/>
            <a:rect l="l" t="t" r="r" b="b"/>
            <a:pathLst>
              <a:path w="3667112" h="3117932">
                <a:moveTo>
                  <a:pt x="3379762" y="3041732"/>
                </a:moveTo>
                <a:lnTo>
                  <a:pt x="3382471" y="3053156"/>
                </a:lnTo>
                <a:lnTo>
                  <a:pt x="3391667" y="3063253"/>
                </a:lnTo>
                <a:lnTo>
                  <a:pt x="3405162" y="3067132"/>
                </a:lnTo>
                <a:lnTo>
                  <a:pt x="3416638" y="3064424"/>
                </a:lnTo>
                <a:lnTo>
                  <a:pt x="3426734" y="3055230"/>
                </a:lnTo>
                <a:lnTo>
                  <a:pt x="3430612" y="3041732"/>
                </a:lnTo>
                <a:lnTo>
                  <a:pt x="3427906" y="3030309"/>
                </a:lnTo>
                <a:lnTo>
                  <a:pt x="3418713" y="3020212"/>
                </a:lnTo>
                <a:lnTo>
                  <a:pt x="3405212" y="3016332"/>
                </a:lnTo>
                <a:lnTo>
                  <a:pt x="3393741" y="3019040"/>
                </a:lnTo>
                <a:lnTo>
                  <a:pt x="3383643" y="3028235"/>
                </a:lnTo>
                <a:lnTo>
                  <a:pt x="3379762" y="3041732"/>
                </a:lnTo>
                <a:close/>
              </a:path>
              <a:path w="3667112" h="3117932">
                <a:moveTo>
                  <a:pt x="3278111" y="3041732"/>
                </a:moveTo>
                <a:lnTo>
                  <a:pt x="3280820" y="3053156"/>
                </a:lnTo>
                <a:lnTo>
                  <a:pt x="3290016" y="3063253"/>
                </a:lnTo>
                <a:lnTo>
                  <a:pt x="3303511" y="3067132"/>
                </a:lnTo>
                <a:lnTo>
                  <a:pt x="3314988" y="3064424"/>
                </a:lnTo>
                <a:lnTo>
                  <a:pt x="3325084" y="3055230"/>
                </a:lnTo>
                <a:lnTo>
                  <a:pt x="3328962" y="3041732"/>
                </a:lnTo>
                <a:lnTo>
                  <a:pt x="3326255" y="3030309"/>
                </a:lnTo>
                <a:lnTo>
                  <a:pt x="3317062" y="3020212"/>
                </a:lnTo>
                <a:lnTo>
                  <a:pt x="3303562" y="3016332"/>
                </a:lnTo>
                <a:lnTo>
                  <a:pt x="3292090" y="3019040"/>
                </a:lnTo>
                <a:lnTo>
                  <a:pt x="3281992" y="3028235"/>
                </a:lnTo>
                <a:lnTo>
                  <a:pt x="3278111" y="3041732"/>
                </a:lnTo>
                <a:close/>
              </a:path>
              <a:path w="3667112" h="3117932">
                <a:moveTo>
                  <a:pt x="3176460" y="3041732"/>
                </a:moveTo>
                <a:lnTo>
                  <a:pt x="3179169" y="3053156"/>
                </a:lnTo>
                <a:lnTo>
                  <a:pt x="3188365" y="3063253"/>
                </a:lnTo>
                <a:lnTo>
                  <a:pt x="3201860" y="3067132"/>
                </a:lnTo>
                <a:lnTo>
                  <a:pt x="3213337" y="3064424"/>
                </a:lnTo>
                <a:lnTo>
                  <a:pt x="3223433" y="3055230"/>
                </a:lnTo>
                <a:lnTo>
                  <a:pt x="3227311" y="3041732"/>
                </a:lnTo>
                <a:lnTo>
                  <a:pt x="3224604" y="3030309"/>
                </a:lnTo>
                <a:lnTo>
                  <a:pt x="3215411" y="3020212"/>
                </a:lnTo>
                <a:lnTo>
                  <a:pt x="3201911" y="3016332"/>
                </a:lnTo>
                <a:lnTo>
                  <a:pt x="3190440" y="3019040"/>
                </a:lnTo>
                <a:lnTo>
                  <a:pt x="3180341" y="3028235"/>
                </a:lnTo>
                <a:lnTo>
                  <a:pt x="3176460" y="3041732"/>
                </a:lnTo>
                <a:close/>
              </a:path>
              <a:path w="3667112" h="3117932">
                <a:moveTo>
                  <a:pt x="3074809" y="3041732"/>
                </a:moveTo>
                <a:lnTo>
                  <a:pt x="3077518" y="3053156"/>
                </a:lnTo>
                <a:lnTo>
                  <a:pt x="3086715" y="3063253"/>
                </a:lnTo>
                <a:lnTo>
                  <a:pt x="3100209" y="3067132"/>
                </a:lnTo>
                <a:lnTo>
                  <a:pt x="3111686" y="3064424"/>
                </a:lnTo>
                <a:lnTo>
                  <a:pt x="3121782" y="3055230"/>
                </a:lnTo>
                <a:lnTo>
                  <a:pt x="3125660" y="3041732"/>
                </a:lnTo>
                <a:lnTo>
                  <a:pt x="3122953" y="3030309"/>
                </a:lnTo>
                <a:lnTo>
                  <a:pt x="3113760" y="3020212"/>
                </a:lnTo>
                <a:lnTo>
                  <a:pt x="3100260" y="3016332"/>
                </a:lnTo>
                <a:lnTo>
                  <a:pt x="3088789" y="3019040"/>
                </a:lnTo>
                <a:lnTo>
                  <a:pt x="3078690" y="3028235"/>
                </a:lnTo>
                <a:lnTo>
                  <a:pt x="3074809" y="3041732"/>
                </a:lnTo>
                <a:close/>
              </a:path>
              <a:path w="3667112" h="3117932">
                <a:moveTo>
                  <a:pt x="2973158" y="3041732"/>
                </a:moveTo>
                <a:lnTo>
                  <a:pt x="2975867" y="3053156"/>
                </a:lnTo>
                <a:lnTo>
                  <a:pt x="2985064" y="3063253"/>
                </a:lnTo>
                <a:lnTo>
                  <a:pt x="2998558" y="3067132"/>
                </a:lnTo>
                <a:lnTo>
                  <a:pt x="3010035" y="3064424"/>
                </a:lnTo>
                <a:lnTo>
                  <a:pt x="3020131" y="3055230"/>
                </a:lnTo>
                <a:lnTo>
                  <a:pt x="3024009" y="3041732"/>
                </a:lnTo>
                <a:lnTo>
                  <a:pt x="3021303" y="3030309"/>
                </a:lnTo>
                <a:lnTo>
                  <a:pt x="3012109" y="3020212"/>
                </a:lnTo>
                <a:lnTo>
                  <a:pt x="2998609" y="3016332"/>
                </a:lnTo>
                <a:lnTo>
                  <a:pt x="2987138" y="3019040"/>
                </a:lnTo>
                <a:lnTo>
                  <a:pt x="2977039" y="3028235"/>
                </a:lnTo>
                <a:lnTo>
                  <a:pt x="2973158" y="3041732"/>
                </a:lnTo>
                <a:close/>
              </a:path>
              <a:path w="3667112" h="3117932">
                <a:moveTo>
                  <a:pt x="2871508" y="3041732"/>
                </a:moveTo>
                <a:lnTo>
                  <a:pt x="2874217" y="3053156"/>
                </a:lnTo>
                <a:lnTo>
                  <a:pt x="2883413" y="3063253"/>
                </a:lnTo>
                <a:lnTo>
                  <a:pt x="2896908" y="3067132"/>
                </a:lnTo>
                <a:lnTo>
                  <a:pt x="2908384" y="3064424"/>
                </a:lnTo>
                <a:lnTo>
                  <a:pt x="2918480" y="3055230"/>
                </a:lnTo>
                <a:lnTo>
                  <a:pt x="2922358" y="3041732"/>
                </a:lnTo>
                <a:lnTo>
                  <a:pt x="2919652" y="3030309"/>
                </a:lnTo>
                <a:lnTo>
                  <a:pt x="2910459" y="3020212"/>
                </a:lnTo>
                <a:lnTo>
                  <a:pt x="2896958" y="3016332"/>
                </a:lnTo>
                <a:lnTo>
                  <a:pt x="2885487" y="3019040"/>
                </a:lnTo>
                <a:lnTo>
                  <a:pt x="2875389" y="3028235"/>
                </a:lnTo>
                <a:lnTo>
                  <a:pt x="2871508" y="3041732"/>
                </a:lnTo>
                <a:close/>
              </a:path>
              <a:path w="3667112" h="3117932">
                <a:moveTo>
                  <a:pt x="2769857" y="3041732"/>
                </a:moveTo>
                <a:lnTo>
                  <a:pt x="2772566" y="3053156"/>
                </a:lnTo>
                <a:lnTo>
                  <a:pt x="2781762" y="3063253"/>
                </a:lnTo>
                <a:lnTo>
                  <a:pt x="2795257" y="3067132"/>
                </a:lnTo>
                <a:lnTo>
                  <a:pt x="2806734" y="3064424"/>
                </a:lnTo>
                <a:lnTo>
                  <a:pt x="2816830" y="3055230"/>
                </a:lnTo>
                <a:lnTo>
                  <a:pt x="2820708" y="3041732"/>
                </a:lnTo>
                <a:lnTo>
                  <a:pt x="2818001" y="3030309"/>
                </a:lnTo>
                <a:lnTo>
                  <a:pt x="2808808" y="3020212"/>
                </a:lnTo>
                <a:lnTo>
                  <a:pt x="2795308" y="3016332"/>
                </a:lnTo>
                <a:lnTo>
                  <a:pt x="2783836" y="3019040"/>
                </a:lnTo>
                <a:lnTo>
                  <a:pt x="2773738" y="3028235"/>
                </a:lnTo>
                <a:lnTo>
                  <a:pt x="2769857" y="3041732"/>
                </a:lnTo>
                <a:close/>
              </a:path>
              <a:path w="3667112" h="3117932">
                <a:moveTo>
                  <a:pt x="2668206" y="3041732"/>
                </a:moveTo>
                <a:lnTo>
                  <a:pt x="2670915" y="3053156"/>
                </a:lnTo>
                <a:lnTo>
                  <a:pt x="2680111" y="3063253"/>
                </a:lnTo>
                <a:lnTo>
                  <a:pt x="2693606" y="3067132"/>
                </a:lnTo>
                <a:lnTo>
                  <a:pt x="2705083" y="3064424"/>
                </a:lnTo>
                <a:lnTo>
                  <a:pt x="2715179" y="3055230"/>
                </a:lnTo>
                <a:lnTo>
                  <a:pt x="2719057" y="3041732"/>
                </a:lnTo>
                <a:lnTo>
                  <a:pt x="2716350" y="3030309"/>
                </a:lnTo>
                <a:lnTo>
                  <a:pt x="2707157" y="3020212"/>
                </a:lnTo>
                <a:lnTo>
                  <a:pt x="2693657" y="3016332"/>
                </a:lnTo>
                <a:lnTo>
                  <a:pt x="2682186" y="3019040"/>
                </a:lnTo>
                <a:lnTo>
                  <a:pt x="2672087" y="3028235"/>
                </a:lnTo>
                <a:lnTo>
                  <a:pt x="2668206" y="3041732"/>
                </a:lnTo>
                <a:close/>
              </a:path>
              <a:path w="3667112" h="3117932">
                <a:moveTo>
                  <a:pt x="2566555" y="3041732"/>
                </a:moveTo>
                <a:lnTo>
                  <a:pt x="2569264" y="3053156"/>
                </a:lnTo>
                <a:lnTo>
                  <a:pt x="2578461" y="3063253"/>
                </a:lnTo>
                <a:lnTo>
                  <a:pt x="2591955" y="3067132"/>
                </a:lnTo>
                <a:lnTo>
                  <a:pt x="2603432" y="3064424"/>
                </a:lnTo>
                <a:lnTo>
                  <a:pt x="2613528" y="3055230"/>
                </a:lnTo>
                <a:lnTo>
                  <a:pt x="2617406" y="3041732"/>
                </a:lnTo>
                <a:lnTo>
                  <a:pt x="2614699" y="3030309"/>
                </a:lnTo>
                <a:lnTo>
                  <a:pt x="2605506" y="3020212"/>
                </a:lnTo>
                <a:lnTo>
                  <a:pt x="2592006" y="3016332"/>
                </a:lnTo>
                <a:lnTo>
                  <a:pt x="2580535" y="3019040"/>
                </a:lnTo>
                <a:lnTo>
                  <a:pt x="2570436" y="3028235"/>
                </a:lnTo>
                <a:lnTo>
                  <a:pt x="2566555" y="3041732"/>
                </a:lnTo>
                <a:close/>
              </a:path>
              <a:path w="3667112" h="3117932">
                <a:moveTo>
                  <a:pt x="2464904" y="3041732"/>
                </a:moveTo>
                <a:lnTo>
                  <a:pt x="2467613" y="3053156"/>
                </a:lnTo>
                <a:lnTo>
                  <a:pt x="2476810" y="3063253"/>
                </a:lnTo>
                <a:lnTo>
                  <a:pt x="2490304" y="3067132"/>
                </a:lnTo>
                <a:lnTo>
                  <a:pt x="2501781" y="3064424"/>
                </a:lnTo>
                <a:lnTo>
                  <a:pt x="2511877" y="3055230"/>
                </a:lnTo>
                <a:lnTo>
                  <a:pt x="2515755" y="3041732"/>
                </a:lnTo>
                <a:lnTo>
                  <a:pt x="2513049" y="3030309"/>
                </a:lnTo>
                <a:lnTo>
                  <a:pt x="2503855" y="3020212"/>
                </a:lnTo>
                <a:lnTo>
                  <a:pt x="2490355" y="3016332"/>
                </a:lnTo>
                <a:lnTo>
                  <a:pt x="2478884" y="3019040"/>
                </a:lnTo>
                <a:lnTo>
                  <a:pt x="2468785" y="3028235"/>
                </a:lnTo>
                <a:lnTo>
                  <a:pt x="2464904" y="3041732"/>
                </a:lnTo>
                <a:close/>
              </a:path>
              <a:path w="3667112" h="3117932">
                <a:moveTo>
                  <a:pt x="2363254" y="3041732"/>
                </a:moveTo>
                <a:lnTo>
                  <a:pt x="2365963" y="3053156"/>
                </a:lnTo>
                <a:lnTo>
                  <a:pt x="2375159" y="3063253"/>
                </a:lnTo>
                <a:lnTo>
                  <a:pt x="2388654" y="3067132"/>
                </a:lnTo>
                <a:lnTo>
                  <a:pt x="2400130" y="3064424"/>
                </a:lnTo>
                <a:lnTo>
                  <a:pt x="2410226" y="3055230"/>
                </a:lnTo>
                <a:lnTo>
                  <a:pt x="2414104" y="3041732"/>
                </a:lnTo>
                <a:lnTo>
                  <a:pt x="2411398" y="3030309"/>
                </a:lnTo>
                <a:lnTo>
                  <a:pt x="2402205" y="3020212"/>
                </a:lnTo>
                <a:lnTo>
                  <a:pt x="2388704" y="3016332"/>
                </a:lnTo>
                <a:lnTo>
                  <a:pt x="2377233" y="3019040"/>
                </a:lnTo>
                <a:lnTo>
                  <a:pt x="2367135" y="3028235"/>
                </a:lnTo>
                <a:lnTo>
                  <a:pt x="2363254" y="3041732"/>
                </a:lnTo>
                <a:close/>
              </a:path>
              <a:path w="3667112" h="3117932">
                <a:moveTo>
                  <a:pt x="2261603" y="3041732"/>
                </a:moveTo>
                <a:lnTo>
                  <a:pt x="2264312" y="3053156"/>
                </a:lnTo>
                <a:lnTo>
                  <a:pt x="2273508" y="3063253"/>
                </a:lnTo>
                <a:lnTo>
                  <a:pt x="2287003" y="3067132"/>
                </a:lnTo>
                <a:lnTo>
                  <a:pt x="2298480" y="3064424"/>
                </a:lnTo>
                <a:lnTo>
                  <a:pt x="2308576" y="3055230"/>
                </a:lnTo>
                <a:lnTo>
                  <a:pt x="2312454" y="3041732"/>
                </a:lnTo>
                <a:lnTo>
                  <a:pt x="2309747" y="3030309"/>
                </a:lnTo>
                <a:lnTo>
                  <a:pt x="2300554" y="3020212"/>
                </a:lnTo>
                <a:lnTo>
                  <a:pt x="2287054" y="3016332"/>
                </a:lnTo>
                <a:lnTo>
                  <a:pt x="2275582" y="3019040"/>
                </a:lnTo>
                <a:lnTo>
                  <a:pt x="2265484" y="3028235"/>
                </a:lnTo>
                <a:lnTo>
                  <a:pt x="2261603" y="3041732"/>
                </a:lnTo>
                <a:close/>
              </a:path>
              <a:path w="3667112" h="3117932">
                <a:moveTo>
                  <a:pt x="2159952" y="3041732"/>
                </a:moveTo>
                <a:lnTo>
                  <a:pt x="2162661" y="3053156"/>
                </a:lnTo>
                <a:lnTo>
                  <a:pt x="2171857" y="3063253"/>
                </a:lnTo>
                <a:lnTo>
                  <a:pt x="2185352" y="3067132"/>
                </a:lnTo>
                <a:lnTo>
                  <a:pt x="2196829" y="3064424"/>
                </a:lnTo>
                <a:lnTo>
                  <a:pt x="2206925" y="3055230"/>
                </a:lnTo>
                <a:lnTo>
                  <a:pt x="2210803" y="3041732"/>
                </a:lnTo>
                <a:lnTo>
                  <a:pt x="2208096" y="3030309"/>
                </a:lnTo>
                <a:lnTo>
                  <a:pt x="2198903" y="3020212"/>
                </a:lnTo>
                <a:lnTo>
                  <a:pt x="2185403" y="3016332"/>
                </a:lnTo>
                <a:lnTo>
                  <a:pt x="2173932" y="3019040"/>
                </a:lnTo>
                <a:lnTo>
                  <a:pt x="2163833" y="3028235"/>
                </a:lnTo>
                <a:lnTo>
                  <a:pt x="2159952" y="3041732"/>
                </a:lnTo>
                <a:close/>
              </a:path>
              <a:path w="3667112" h="3117932">
                <a:moveTo>
                  <a:pt x="2058301" y="3041732"/>
                </a:moveTo>
                <a:lnTo>
                  <a:pt x="2061010" y="3053156"/>
                </a:lnTo>
                <a:lnTo>
                  <a:pt x="2070207" y="3063253"/>
                </a:lnTo>
                <a:lnTo>
                  <a:pt x="2083701" y="3067132"/>
                </a:lnTo>
                <a:lnTo>
                  <a:pt x="2095178" y="3064424"/>
                </a:lnTo>
                <a:lnTo>
                  <a:pt x="2105274" y="3055230"/>
                </a:lnTo>
                <a:lnTo>
                  <a:pt x="2109152" y="3041732"/>
                </a:lnTo>
                <a:lnTo>
                  <a:pt x="2106445" y="3030309"/>
                </a:lnTo>
                <a:lnTo>
                  <a:pt x="2097252" y="3020212"/>
                </a:lnTo>
                <a:lnTo>
                  <a:pt x="2083752" y="3016332"/>
                </a:lnTo>
                <a:lnTo>
                  <a:pt x="2072281" y="3019040"/>
                </a:lnTo>
                <a:lnTo>
                  <a:pt x="2062182" y="3028235"/>
                </a:lnTo>
                <a:lnTo>
                  <a:pt x="2058301" y="3041732"/>
                </a:lnTo>
                <a:close/>
              </a:path>
              <a:path w="3667112" h="3117932">
                <a:moveTo>
                  <a:pt x="1956650" y="3041732"/>
                </a:moveTo>
                <a:lnTo>
                  <a:pt x="1959359" y="3053156"/>
                </a:lnTo>
                <a:lnTo>
                  <a:pt x="1968556" y="3063253"/>
                </a:lnTo>
                <a:lnTo>
                  <a:pt x="1982050" y="3067132"/>
                </a:lnTo>
                <a:lnTo>
                  <a:pt x="1993527" y="3064424"/>
                </a:lnTo>
                <a:lnTo>
                  <a:pt x="2003623" y="3055230"/>
                </a:lnTo>
                <a:lnTo>
                  <a:pt x="2007501" y="3041732"/>
                </a:lnTo>
                <a:lnTo>
                  <a:pt x="2004795" y="3030309"/>
                </a:lnTo>
                <a:lnTo>
                  <a:pt x="1995601" y="3020212"/>
                </a:lnTo>
                <a:lnTo>
                  <a:pt x="1982101" y="3016332"/>
                </a:lnTo>
                <a:lnTo>
                  <a:pt x="1970630" y="3019040"/>
                </a:lnTo>
                <a:lnTo>
                  <a:pt x="1960531" y="3028235"/>
                </a:lnTo>
                <a:lnTo>
                  <a:pt x="1956650" y="3041732"/>
                </a:lnTo>
                <a:close/>
              </a:path>
              <a:path w="3667112" h="3117932">
                <a:moveTo>
                  <a:pt x="1855000" y="3041732"/>
                </a:moveTo>
                <a:lnTo>
                  <a:pt x="1857709" y="3053156"/>
                </a:lnTo>
                <a:lnTo>
                  <a:pt x="1866905" y="3063253"/>
                </a:lnTo>
                <a:lnTo>
                  <a:pt x="1880400" y="3067132"/>
                </a:lnTo>
                <a:lnTo>
                  <a:pt x="1891876" y="3064424"/>
                </a:lnTo>
                <a:lnTo>
                  <a:pt x="1901972" y="3055230"/>
                </a:lnTo>
                <a:lnTo>
                  <a:pt x="1905850" y="3041732"/>
                </a:lnTo>
                <a:lnTo>
                  <a:pt x="1903144" y="3030309"/>
                </a:lnTo>
                <a:lnTo>
                  <a:pt x="1893951" y="3020212"/>
                </a:lnTo>
                <a:lnTo>
                  <a:pt x="1880450" y="3016332"/>
                </a:lnTo>
                <a:lnTo>
                  <a:pt x="1868979" y="3019040"/>
                </a:lnTo>
                <a:lnTo>
                  <a:pt x="1858881" y="3028235"/>
                </a:lnTo>
                <a:lnTo>
                  <a:pt x="1855000" y="3041732"/>
                </a:lnTo>
                <a:close/>
              </a:path>
              <a:path w="3667112" h="3117932">
                <a:moveTo>
                  <a:pt x="1753362" y="3041732"/>
                </a:moveTo>
                <a:lnTo>
                  <a:pt x="1756068" y="3053156"/>
                </a:lnTo>
                <a:lnTo>
                  <a:pt x="1765261" y="3063253"/>
                </a:lnTo>
                <a:lnTo>
                  <a:pt x="1778762" y="3067132"/>
                </a:lnTo>
                <a:lnTo>
                  <a:pt x="1790226" y="3064424"/>
                </a:lnTo>
                <a:lnTo>
                  <a:pt x="1800322" y="3055230"/>
                </a:lnTo>
                <a:lnTo>
                  <a:pt x="1804200" y="3041732"/>
                </a:lnTo>
                <a:lnTo>
                  <a:pt x="1801493" y="3030309"/>
                </a:lnTo>
                <a:lnTo>
                  <a:pt x="1792300" y="3020212"/>
                </a:lnTo>
                <a:lnTo>
                  <a:pt x="1778800" y="3016332"/>
                </a:lnTo>
                <a:lnTo>
                  <a:pt x="1767336" y="3019040"/>
                </a:lnTo>
                <a:lnTo>
                  <a:pt x="1757239" y="3028235"/>
                </a:lnTo>
                <a:lnTo>
                  <a:pt x="1753362" y="3041732"/>
                </a:lnTo>
                <a:close/>
              </a:path>
              <a:path w="3667112" h="3117932">
                <a:moveTo>
                  <a:pt x="1651711" y="3041732"/>
                </a:moveTo>
                <a:lnTo>
                  <a:pt x="1654417" y="3053156"/>
                </a:lnTo>
                <a:lnTo>
                  <a:pt x="1663611" y="3063253"/>
                </a:lnTo>
                <a:lnTo>
                  <a:pt x="1677111" y="3067132"/>
                </a:lnTo>
                <a:lnTo>
                  <a:pt x="1688582" y="3064424"/>
                </a:lnTo>
                <a:lnTo>
                  <a:pt x="1698680" y="3055230"/>
                </a:lnTo>
                <a:lnTo>
                  <a:pt x="1702562" y="3041732"/>
                </a:lnTo>
                <a:lnTo>
                  <a:pt x="1699853" y="3030309"/>
                </a:lnTo>
                <a:lnTo>
                  <a:pt x="1690656" y="3020212"/>
                </a:lnTo>
                <a:lnTo>
                  <a:pt x="1677162" y="3016332"/>
                </a:lnTo>
                <a:lnTo>
                  <a:pt x="1665685" y="3019040"/>
                </a:lnTo>
                <a:lnTo>
                  <a:pt x="1655589" y="3028235"/>
                </a:lnTo>
                <a:lnTo>
                  <a:pt x="1651711" y="3041732"/>
                </a:lnTo>
                <a:close/>
              </a:path>
              <a:path w="3667112" h="3117932">
                <a:moveTo>
                  <a:pt x="1550060" y="3041732"/>
                </a:moveTo>
                <a:lnTo>
                  <a:pt x="1552767" y="3053156"/>
                </a:lnTo>
                <a:lnTo>
                  <a:pt x="1561960" y="3063253"/>
                </a:lnTo>
                <a:lnTo>
                  <a:pt x="1575460" y="3067132"/>
                </a:lnTo>
                <a:lnTo>
                  <a:pt x="1586931" y="3064424"/>
                </a:lnTo>
                <a:lnTo>
                  <a:pt x="1597030" y="3055230"/>
                </a:lnTo>
                <a:lnTo>
                  <a:pt x="1600911" y="3041732"/>
                </a:lnTo>
                <a:lnTo>
                  <a:pt x="1598202" y="3030309"/>
                </a:lnTo>
                <a:lnTo>
                  <a:pt x="1589005" y="3020212"/>
                </a:lnTo>
                <a:lnTo>
                  <a:pt x="1575511" y="3016332"/>
                </a:lnTo>
                <a:lnTo>
                  <a:pt x="1564034" y="3019040"/>
                </a:lnTo>
                <a:lnTo>
                  <a:pt x="1553938" y="3028235"/>
                </a:lnTo>
                <a:lnTo>
                  <a:pt x="1550060" y="3041732"/>
                </a:lnTo>
                <a:close/>
              </a:path>
              <a:path w="3667112" h="3117932">
                <a:moveTo>
                  <a:pt x="1448409" y="3041732"/>
                </a:moveTo>
                <a:lnTo>
                  <a:pt x="1451116" y="3053156"/>
                </a:lnTo>
                <a:lnTo>
                  <a:pt x="1460309" y="3063253"/>
                </a:lnTo>
                <a:lnTo>
                  <a:pt x="1473809" y="3067132"/>
                </a:lnTo>
                <a:lnTo>
                  <a:pt x="1485280" y="3064424"/>
                </a:lnTo>
                <a:lnTo>
                  <a:pt x="1495379" y="3055230"/>
                </a:lnTo>
                <a:lnTo>
                  <a:pt x="1499260" y="3041732"/>
                </a:lnTo>
                <a:lnTo>
                  <a:pt x="1496551" y="3030309"/>
                </a:lnTo>
                <a:lnTo>
                  <a:pt x="1487354" y="3020212"/>
                </a:lnTo>
                <a:lnTo>
                  <a:pt x="1473860" y="3016332"/>
                </a:lnTo>
                <a:lnTo>
                  <a:pt x="1462383" y="3019040"/>
                </a:lnTo>
                <a:lnTo>
                  <a:pt x="1452287" y="3028235"/>
                </a:lnTo>
                <a:lnTo>
                  <a:pt x="1448409" y="3041732"/>
                </a:lnTo>
                <a:close/>
              </a:path>
              <a:path w="3667112" h="3117932">
                <a:moveTo>
                  <a:pt x="1346752" y="3041732"/>
                </a:moveTo>
                <a:lnTo>
                  <a:pt x="1349460" y="3053156"/>
                </a:lnTo>
                <a:lnTo>
                  <a:pt x="1358655" y="3063253"/>
                </a:lnTo>
                <a:lnTo>
                  <a:pt x="1372152" y="3067132"/>
                </a:lnTo>
                <a:lnTo>
                  <a:pt x="1383627" y="3064424"/>
                </a:lnTo>
                <a:lnTo>
                  <a:pt x="1393724" y="3055230"/>
                </a:lnTo>
                <a:lnTo>
                  <a:pt x="1397603" y="3041732"/>
                </a:lnTo>
                <a:lnTo>
                  <a:pt x="1394895" y="3030309"/>
                </a:lnTo>
                <a:lnTo>
                  <a:pt x="1385701" y="3020212"/>
                </a:lnTo>
                <a:lnTo>
                  <a:pt x="1372203" y="3016332"/>
                </a:lnTo>
                <a:lnTo>
                  <a:pt x="1360729" y="3019040"/>
                </a:lnTo>
                <a:lnTo>
                  <a:pt x="1350631" y="3028235"/>
                </a:lnTo>
                <a:lnTo>
                  <a:pt x="1346752" y="3041732"/>
                </a:lnTo>
                <a:close/>
              </a:path>
              <a:path w="3667112" h="3117932">
                <a:moveTo>
                  <a:pt x="1245101" y="3041732"/>
                </a:moveTo>
                <a:lnTo>
                  <a:pt x="1247809" y="3053156"/>
                </a:lnTo>
                <a:lnTo>
                  <a:pt x="1257004" y="3063253"/>
                </a:lnTo>
                <a:lnTo>
                  <a:pt x="1270501" y="3067132"/>
                </a:lnTo>
                <a:lnTo>
                  <a:pt x="1281976" y="3064424"/>
                </a:lnTo>
                <a:lnTo>
                  <a:pt x="1292073" y="3055230"/>
                </a:lnTo>
                <a:lnTo>
                  <a:pt x="1295952" y="3041732"/>
                </a:lnTo>
                <a:lnTo>
                  <a:pt x="1293244" y="3030309"/>
                </a:lnTo>
                <a:lnTo>
                  <a:pt x="1284050" y="3020212"/>
                </a:lnTo>
                <a:lnTo>
                  <a:pt x="1270552" y="3016332"/>
                </a:lnTo>
                <a:lnTo>
                  <a:pt x="1259078" y="3019040"/>
                </a:lnTo>
                <a:lnTo>
                  <a:pt x="1248981" y="3028235"/>
                </a:lnTo>
                <a:lnTo>
                  <a:pt x="1245101" y="3041732"/>
                </a:lnTo>
                <a:close/>
              </a:path>
              <a:path w="3667112" h="3117932">
                <a:moveTo>
                  <a:pt x="1143450" y="3041732"/>
                </a:moveTo>
                <a:lnTo>
                  <a:pt x="1146158" y="3053156"/>
                </a:lnTo>
                <a:lnTo>
                  <a:pt x="1155353" y="3063253"/>
                </a:lnTo>
                <a:lnTo>
                  <a:pt x="1168850" y="3067132"/>
                </a:lnTo>
                <a:lnTo>
                  <a:pt x="1180325" y="3064424"/>
                </a:lnTo>
                <a:lnTo>
                  <a:pt x="1190422" y="3055230"/>
                </a:lnTo>
                <a:lnTo>
                  <a:pt x="1194301" y="3041732"/>
                </a:lnTo>
                <a:lnTo>
                  <a:pt x="1191594" y="3030309"/>
                </a:lnTo>
                <a:lnTo>
                  <a:pt x="1182399" y="3020212"/>
                </a:lnTo>
                <a:lnTo>
                  <a:pt x="1168901" y="3016332"/>
                </a:lnTo>
                <a:lnTo>
                  <a:pt x="1157427" y="3019040"/>
                </a:lnTo>
                <a:lnTo>
                  <a:pt x="1147330" y="3028235"/>
                </a:lnTo>
                <a:lnTo>
                  <a:pt x="1143450" y="3041732"/>
                </a:lnTo>
                <a:close/>
              </a:path>
              <a:path w="3667112" h="3117932">
                <a:moveTo>
                  <a:pt x="1041800" y="3041732"/>
                </a:moveTo>
                <a:lnTo>
                  <a:pt x="1044507" y="3053156"/>
                </a:lnTo>
                <a:lnTo>
                  <a:pt x="1053702" y="3063253"/>
                </a:lnTo>
                <a:lnTo>
                  <a:pt x="1067200" y="3067132"/>
                </a:lnTo>
                <a:lnTo>
                  <a:pt x="1078674" y="3064424"/>
                </a:lnTo>
                <a:lnTo>
                  <a:pt x="1088771" y="3055230"/>
                </a:lnTo>
                <a:lnTo>
                  <a:pt x="1092650" y="3041732"/>
                </a:lnTo>
                <a:lnTo>
                  <a:pt x="1089943" y="3030309"/>
                </a:lnTo>
                <a:lnTo>
                  <a:pt x="1080748" y="3020212"/>
                </a:lnTo>
                <a:lnTo>
                  <a:pt x="1067250" y="3016332"/>
                </a:lnTo>
                <a:lnTo>
                  <a:pt x="1055776" y="3019040"/>
                </a:lnTo>
                <a:lnTo>
                  <a:pt x="1045679" y="3028235"/>
                </a:lnTo>
                <a:lnTo>
                  <a:pt x="1041800" y="3041732"/>
                </a:lnTo>
                <a:close/>
              </a:path>
              <a:path w="3667112" h="3117932">
                <a:moveTo>
                  <a:pt x="940149" y="3041732"/>
                </a:moveTo>
                <a:lnTo>
                  <a:pt x="942857" y="3053156"/>
                </a:lnTo>
                <a:lnTo>
                  <a:pt x="952051" y="3063253"/>
                </a:lnTo>
                <a:lnTo>
                  <a:pt x="965549" y="3067132"/>
                </a:lnTo>
                <a:lnTo>
                  <a:pt x="977023" y="3064424"/>
                </a:lnTo>
                <a:lnTo>
                  <a:pt x="987120" y="3055230"/>
                </a:lnTo>
                <a:lnTo>
                  <a:pt x="991000" y="3041732"/>
                </a:lnTo>
                <a:lnTo>
                  <a:pt x="988292" y="3030309"/>
                </a:lnTo>
                <a:lnTo>
                  <a:pt x="979097" y="3020212"/>
                </a:lnTo>
                <a:lnTo>
                  <a:pt x="965600" y="3016332"/>
                </a:lnTo>
                <a:lnTo>
                  <a:pt x="954126" y="3019040"/>
                </a:lnTo>
                <a:lnTo>
                  <a:pt x="944028" y="3028235"/>
                </a:lnTo>
                <a:lnTo>
                  <a:pt x="940149" y="3041732"/>
                </a:lnTo>
                <a:close/>
              </a:path>
              <a:path w="3667112" h="3117932">
                <a:moveTo>
                  <a:pt x="838498" y="3041732"/>
                </a:moveTo>
                <a:lnTo>
                  <a:pt x="841206" y="3053156"/>
                </a:lnTo>
                <a:lnTo>
                  <a:pt x="850401" y="3063253"/>
                </a:lnTo>
                <a:lnTo>
                  <a:pt x="863898" y="3067132"/>
                </a:lnTo>
                <a:lnTo>
                  <a:pt x="875373" y="3064424"/>
                </a:lnTo>
                <a:lnTo>
                  <a:pt x="885470" y="3055230"/>
                </a:lnTo>
                <a:lnTo>
                  <a:pt x="889349" y="3041732"/>
                </a:lnTo>
                <a:lnTo>
                  <a:pt x="886641" y="3030309"/>
                </a:lnTo>
                <a:lnTo>
                  <a:pt x="877447" y="3020212"/>
                </a:lnTo>
                <a:lnTo>
                  <a:pt x="863949" y="3016332"/>
                </a:lnTo>
                <a:lnTo>
                  <a:pt x="852475" y="3019040"/>
                </a:lnTo>
                <a:lnTo>
                  <a:pt x="842377" y="3028235"/>
                </a:lnTo>
                <a:lnTo>
                  <a:pt x="838498" y="3041732"/>
                </a:lnTo>
                <a:close/>
              </a:path>
              <a:path w="3667112" h="3117932">
                <a:moveTo>
                  <a:pt x="736848" y="3041732"/>
                </a:moveTo>
                <a:lnTo>
                  <a:pt x="739556" y="3053156"/>
                </a:lnTo>
                <a:lnTo>
                  <a:pt x="748750" y="3063253"/>
                </a:lnTo>
                <a:lnTo>
                  <a:pt x="762248" y="3067132"/>
                </a:lnTo>
                <a:lnTo>
                  <a:pt x="773722" y="3064424"/>
                </a:lnTo>
                <a:lnTo>
                  <a:pt x="783819" y="3055230"/>
                </a:lnTo>
                <a:lnTo>
                  <a:pt x="787698" y="3041732"/>
                </a:lnTo>
                <a:lnTo>
                  <a:pt x="784990" y="3030309"/>
                </a:lnTo>
                <a:lnTo>
                  <a:pt x="775796" y="3020212"/>
                </a:lnTo>
                <a:lnTo>
                  <a:pt x="762298" y="3016332"/>
                </a:lnTo>
                <a:lnTo>
                  <a:pt x="750825" y="3019040"/>
                </a:lnTo>
                <a:lnTo>
                  <a:pt x="740728" y="3028235"/>
                </a:lnTo>
                <a:lnTo>
                  <a:pt x="736848" y="3041732"/>
                </a:lnTo>
                <a:close/>
              </a:path>
              <a:path w="3667112" h="3117932">
                <a:moveTo>
                  <a:pt x="635198" y="3041732"/>
                </a:moveTo>
                <a:lnTo>
                  <a:pt x="637905" y="3053156"/>
                </a:lnTo>
                <a:lnTo>
                  <a:pt x="647100" y="3063253"/>
                </a:lnTo>
                <a:lnTo>
                  <a:pt x="660598" y="3067132"/>
                </a:lnTo>
                <a:lnTo>
                  <a:pt x="672072" y="3064424"/>
                </a:lnTo>
                <a:lnTo>
                  <a:pt x="682169" y="3055230"/>
                </a:lnTo>
                <a:lnTo>
                  <a:pt x="686048" y="3041732"/>
                </a:lnTo>
                <a:lnTo>
                  <a:pt x="683341" y="3030309"/>
                </a:lnTo>
                <a:lnTo>
                  <a:pt x="674146" y="3020212"/>
                </a:lnTo>
                <a:lnTo>
                  <a:pt x="660648" y="3016332"/>
                </a:lnTo>
                <a:lnTo>
                  <a:pt x="649174" y="3019040"/>
                </a:lnTo>
                <a:lnTo>
                  <a:pt x="639077" y="3028235"/>
                </a:lnTo>
                <a:lnTo>
                  <a:pt x="635198" y="3041732"/>
                </a:lnTo>
                <a:close/>
              </a:path>
              <a:path w="3667112" h="3117932">
                <a:moveTo>
                  <a:pt x="533547" y="3041732"/>
                </a:moveTo>
                <a:lnTo>
                  <a:pt x="536254" y="3053156"/>
                </a:lnTo>
                <a:lnTo>
                  <a:pt x="545449" y="3063253"/>
                </a:lnTo>
                <a:lnTo>
                  <a:pt x="558947" y="3067132"/>
                </a:lnTo>
                <a:lnTo>
                  <a:pt x="570421" y="3064424"/>
                </a:lnTo>
                <a:lnTo>
                  <a:pt x="580518" y="3055230"/>
                </a:lnTo>
                <a:lnTo>
                  <a:pt x="584398" y="3041732"/>
                </a:lnTo>
                <a:lnTo>
                  <a:pt x="581690" y="3030309"/>
                </a:lnTo>
                <a:lnTo>
                  <a:pt x="572495" y="3020212"/>
                </a:lnTo>
                <a:lnTo>
                  <a:pt x="558998" y="3016332"/>
                </a:lnTo>
                <a:lnTo>
                  <a:pt x="547523" y="3019040"/>
                </a:lnTo>
                <a:lnTo>
                  <a:pt x="537426" y="3028235"/>
                </a:lnTo>
                <a:lnTo>
                  <a:pt x="533547" y="3041732"/>
                </a:lnTo>
                <a:close/>
              </a:path>
              <a:path w="3667112" h="3117932">
                <a:moveTo>
                  <a:pt x="431896" y="3041732"/>
                </a:moveTo>
                <a:lnTo>
                  <a:pt x="434604" y="3053156"/>
                </a:lnTo>
                <a:lnTo>
                  <a:pt x="443798" y="3063253"/>
                </a:lnTo>
                <a:lnTo>
                  <a:pt x="457296" y="3067132"/>
                </a:lnTo>
                <a:lnTo>
                  <a:pt x="468770" y="3064424"/>
                </a:lnTo>
                <a:lnTo>
                  <a:pt x="478867" y="3055230"/>
                </a:lnTo>
                <a:lnTo>
                  <a:pt x="482747" y="3041732"/>
                </a:lnTo>
                <a:lnTo>
                  <a:pt x="480039" y="3030309"/>
                </a:lnTo>
                <a:lnTo>
                  <a:pt x="470844" y="3020212"/>
                </a:lnTo>
                <a:lnTo>
                  <a:pt x="457347" y="3016332"/>
                </a:lnTo>
                <a:lnTo>
                  <a:pt x="445872" y="3019040"/>
                </a:lnTo>
                <a:lnTo>
                  <a:pt x="435775" y="3028235"/>
                </a:lnTo>
                <a:lnTo>
                  <a:pt x="431896" y="3041732"/>
                </a:lnTo>
                <a:close/>
              </a:path>
              <a:path w="3667112" h="3117932">
                <a:moveTo>
                  <a:pt x="330245" y="3041732"/>
                </a:moveTo>
                <a:lnTo>
                  <a:pt x="332953" y="3053156"/>
                </a:lnTo>
                <a:lnTo>
                  <a:pt x="342147" y="3063253"/>
                </a:lnTo>
                <a:lnTo>
                  <a:pt x="355645" y="3067132"/>
                </a:lnTo>
                <a:lnTo>
                  <a:pt x="367119" y="3064424"/>
                </a:lnTo>
                <a:lnTo>
                  <a:pt x="377217" y="3055230"/>
                </a:lnTo>
                <a:lnTo>
                  <a:pt x="381096" y="3041732"/>
                </a:lnTo>
                <a:lnTo>
                  <a:pt x="378388" y="3030309"/>
                </a:lnTo>
                <a:lnTo>
                  <a:pt x="369193" y="3020212"/>
                </a:lnTo>
                <a:lnTo>
                  <a:pt x="355696" y="3016332"/>
                </a:lnTo>
                <a:lnTo>
                  <a:pt x="344221" y="3019040"/>
                </a:lnTo>
                <a:lnTo>
                  <a:pt x="334124" y="3028235"/>
                </a:lnTo>
                <a:lnTo>
                  <a:pt x="330245" y="3041732"/>
                </a:lnTo>
                <a:close/>
              </a:path>
              <a:path w="3667112" h="3117932">
                <a:moveTo>
                  <a:pt x="228594" y="3041732"/>
                </a:moveTo>
                <a:lnTo>
                  <a:pt x="231302" y="3053156"/>
                </a:lnTo>
                <a:lnTo>
                  <a:pt x="240496" y="3063253"/>
                </a:lnTo>
                <a:lnTo>
                  <a:pt x="253994" y="3067132"/>
                </a:lnTo>
                <a:lnTo>
                  <a:pt x="265468" y="3064424"/>
                </a:lnTo>
                <a:lnTo>
                  <a:pt x="275566" y="3055230"/>
                </a:lnTo>
                <a:lnTo>
                  <a:pt x="279445" y="3041732"/>
                </a:lnTo>
                <a:lnTo>
                  <a:pt x="276737" y="3030309"/>
                </a:lnTo>
                <a:lnTo>
                  <a:pt x="267543" y="3020212"/>
                </a:lnTo>
                <a:lnTo>
                  <a:pt x="254045" y="3016332"/>
                </a:lnTo>
                <a:lnTo>
                  <a:pt x="242571" y="3019040"/>
                </a:lnTo>
                <a:lnTo>
                  <a:pt x="232474" y="3028235"/>
                </a:lnTo>
                <a:lnTo>
                  <a:pt x="228594" y="3041732"/>
                </a:lnTo>
                <a:close/>
              </a:path>
              <a:path w="3667112" h="3117932">
                <a:moveTo>
                  <a:pt x="152344" y="3067132"/>
                </a:moveTo>
                <a:lnTo>
                  <a:pt x="140920" y="3019040"/>
                </a:lnTo>
                <a:lnTo>
                  <a:pt x="130823" y="3028235"/>
                </a:lnTo>
                <a:lnTo>
                  <a:pt x="126944" y="3041732"/>
                </a:lnTo>
                <a:lnTo>
                  <a:pt x="130823" y="3028235"/>
                </a:lnTo>
                <a:lnTo>
                  <a:pt x="140920" y="3019040"/>
                </a:lnTo>
                <a:lnTo>
                  <a:pt x="152344" y="3067132"/>
                </a:lnTo>
                <a:lnTo>
                  <a:pt x="152400" y="3117932"/>
                </a:lnTo>
                <a:lnTo>
                  <a:pt x="152399" y="3067131"/>
                </a:lnTo>
                <a:lnTo>
                  <a:pt x="163818" y="3064424"/>
                </a:lnTo>
                <a:lnTo>
                  <a:pt x="173915" y="3055230"/>
                </a:lnTo>
                <a:lnTo>
                  <a:pt x="177794" y="3041732"/>
                </a:lnTo>
                <a:lnTo>
                  <a:pt x="175087" y="3030309"/>
                </a:lnTo>
                <a:lnTo>
                  <a:pt x="165892" y="3020212"/>
                </a:lnTo>
                <a:lnTo>
                  <a:pt x="152400" y="3016333"/>
                </a:lnTo>
                <a:lnTo>
                  <a:pt x="152400" y="2965532"/>
                </a:lnTo>
                <a:lnTo>
                  <a:pt x="0" y="3041732"/>
                </a:lnTo>
                <a:lnTo>
                  <a:pt x="129651" y="3053156"/>
                </a:lnTo>
                <a:lnTo>
                  <a:pt x="138846" y="3063253"/>
                </a:lnTo>
                <a:lnTo>
                  <a:pt x="152344" y="3067132"/>
                </a:lnTo>
                <a:close/>
              </a:path>
              <a:path w="3667112" h="3117932">
                <a:moveTo>
                  <a:pt x="152400" y="3117932"/>
                </a:moveTo>
                <a:lnTo>
                  <a:pt x="152344" y="3067132"/>
                </a:lnTo>
                <a:lnTo>
                  <a:pt x="138846" y="3063253"/>
                </a:lnTo>
                <a:lnTo>
                  <a:pt x="129651" y="3053156"/>
                </a:lnTo>
                <a:lnTo>
                  <a:pt x="0" y="3041732"/>
                </a:lnTo>
                <a:lnTo>
                  <a:pt x="152400" y="3117932"/>
                </a:lnTo>
                <a:close/>
              </a:path>
              <a:path w="3667112" h="3117932">
                <a:moveTo>
                  <a:pt x="3616312" y="25400"/>
                </a:moveTo>
                <a:lnTo>
                  <a:pt x="3619018" y="36874"/>
                </a:lnTo>
                <a:lnTo>
                  <a:pt x="3628212" y="46971"/>
                </a:lnTo>
                <a:lnTo>
                  <a:pt x="3641712" y="50850"/>
                </a:lnTo>
                <a:lnTo>
                  <a:pt x="3653132" y="48143"/>
                </a:lnTo>
                <a:lnTo>
                  <a:pt x="3663231" y="38948"/>
                </a:lnTo>
                <a:lnTo>
                  <a:pt x="3667112" y="25450"/>
                </a:lnTo>
                <a:lnTo>
                  <a:pt x="3664403" y="13976"/>
                </a:lnTo>
                <a:lnTo>
                  <a:pt x="3655206" y="3879"/>
                </a:lnTo>
                <a:lnTo>
                  <a:pt x="3641712" y="0"/>
                </a:lnTo>
                <a:lnTo>
                  <a:pt x="3630286" y="2707"/>
                </a:lnTo>
                <a:lnTo>
                  <a:pt x="3620190" y="11902"/>
                </a:lnTo>
                <a:lnTo>
                  <a:pt x="3616312" y="25400"/>
                </a:lnTo>
                <a:close/>
              </a:path>
              <a:path w="3667112" h="3117932">
                <a:moveTo>
                  <a:pt x="3616312" y="127050"/>
                </a:moveTo>
                <a:lnTo>
                  <a:pt x="3619018" y="138525"/>
                </a:lnTo>
                <a:lnTo>
                  <a:pt x="3628212" y="148622"/>
                </a:lnTo>
                <a:lnTo>
                  <a:pt x="3641712" y="152501"/>
                </a:lnTo>
                <a:lnTo>
                  <a:pt x="3653132" y="149793"/>
                </a:lnTo>
                <a:lnTo>
                  <a:pt x="3663231" y="140599"/>
                </a:lnTo>
                <a:lnTo>
                  <a:pt x="3667112" y="127101"/>
                </a:lnTo>
                <a:lnTo>
                  <a:pt x="3664403" y="115627"/>
                </a:lnTo>
                <a:lnTo>
                  <a:pt x="3655206" y="105530"/>
                </a:lnTo>
                <a:lnTo>
                  <a:pt x="3641712" y="101650"/>
                </a:lnTo>
                <a:lnTo>
                  <a:pt x="3630286" y="104358"/>
                </a:lnTo>
                <a:lnTo>
                  <a:pt x="3620190" y="113553"/>
                </a:lnTo>
                <a:lnTo>
                  <a:pt x="3616312" y="127050"/>
                </a:lnTo>
                <a:close/>
              </a:path>
              <a:path w="3667112" h="3117932">
                <a:moveTo>
                  <a:pt x="3616312" y="228701"/>
                </a:moveTo>
                <a:lnTo>
                  <a:pt x="3619018" y="240176"/>
                </a:lnTo>
                <a:lnTo>
                  <a:pt x="3628212" y="250273"/>
                </a:lnTo>
                <a:lnTo>
                  <a:pt x="3641712" y="254152"/>
                </a:lnTo>
                <a:lnTo>
                  <a:pt x="3653132" y="251444"/>
                </a:lnTo>
                <a:lnTo>
                  <a:pt x="3663231" y="242250"/>
                </a:lnTo>
                <a:lnTo>
                  <a:pt x="3667112" y="228752"/>
                </a:lnTo>
                <a:lnTo>
                  <a:pt x="3664403" y="217277"/>
                </a:lnTo>
                <a:lnTo>
                  <a:pt x="3655206" y="207180"/>
                </a:lnTo>
                <a:lnTo>
                  <a:pt x="3641712" y="203301"/>
                </a:lnTo>
                <a:lnTo>
                  <a:pt x="3630286" y="206009"/>
                </a:lnTo>
                <a:lnTo>
                  <a:pt x="3620190" y="215203"/>
                </a:lnTo>
                <a:lnTo>
                  <a:pt x="3616312" y="228701"/>
                </a:lnTo>
                <a:close/>
              </a:path>
              <a:path w="3667112" h="3117932">
                <a:moveTo>
                  <a:pt x="3616312" y="330352"/>
                </a:moveTo>
                <a:lnTo>
                  <a:pt x="3619018" y="341826"/>
                </a:lnTo>
                <a:lnTo>
                  <a:pt x="3628212" y="351923"/>
                </a:lnTo>
                <a:lnTo>
                  <a:pt x="3641712" y="355803"/>
                </a:lnTo>
                <a:lnTo>
                  <a:pt x="3653132" y="353095"/>
                </a:lnTo>
                <a:lnTo>
                  <a:pt x="3663231" y="343901"/>
                </a:lnTo>
                <a:lnTo>
                  <a:pt x="3667112" y="330403"/>
                </a:lnTo>
                <a:lnTo>
                  <a:pt x="3664403" y="318928"/>
                </a:lnTo>
                <a:lnTo>
                  <a:pt x="3655206" y="308831"/>
                </a:lnTo>
                <a:lnTo>
                  <a:pt x="3641712" y="304952"/>
                </a:lnTo>
                <a:lnTo>
                  <a:pt x="3630286" y="307660"/>
                </a:lnTo>
                <a:lnTo>
                  <a:pt x="3620190" y="316854"/>
                </a:lnTo>
                <a:lnTo>
                  <a:pt x="3616312" y="330352"/>
                </a:lnTo>
                <a:close/>
              </a:path>
              <a:path w="3667112" h="3117932">
                <a:moveTo>
                  <a:pt x="3616312" y="432003"/>
                </a:moveTo>
                <a:lnTo>
                  <a:pt x="3619018" y="443477"/>
                </a:lnTo>
                <a:lnTo>
                  <a:pt x="3628212" y="453574"/>
                </a:lnTo>
                <a:lnTo>
                  <a:pt x="3641712" y="457454"/>
                </a:lnTo>
                <a:lnTo>
                  <a:pt x="3653132" y="454746"/>
                </a:lnTo>
                <a:lnTo>
                  <a:pt x="3663231" y="445551"/>
                </a:lnTo>
                <a:lnTo>
                  <a:pt x="3667112" y="432054"/>
                </a:lnTo>
                <a:lnTo>
                  <a:pt x="3664403" y="420579"/>
                </a:lnTo>
                <a:lnTo>
                  <a:pt x="3655206" y="410482"/>
                </a:lnTo>
                <a:lnTo>
                  <a:pt x="3641712" y="406603"/>
                </a:lnTo>
                <a:lnTo>
                  <a:pt x="3630286" y="409310"/>
                </a:lnTo>
                <a:lnTo>
                  <a:pt x="3620190" y="418505"/>
                </a:lnTo>
                <a:lnTo>
                  <a:pt x="3616312" y="432003"/>
                </a:lnTo>
                <a:close/>
              </a:path>
              <a:path w="3667112" h="3117932">
                <a:moveTo>
                  <a:pt x="3616312" y="533654"/>
                </a:moveTo>
                <a:lnTo>
                  <a:pt x="3619018" y="545128"/>
                </a:lnTo>
                <a:lnTo>
                  <a:pt x="3628212" y="555225"/>
                </a:lnTo>
                <a:lnTo>
                  <a:pt x="3641712" y="559104"/>
                </a:lnTo>
                <a:lnTo>
                  <a:pt x="3653132" y="556397"/>
                </a:lnTo>
                <a:lnTo>
                  <a:pt x="3663231" y="547202"/>
                </a:lnTo>
                <a:lnTo>
                  <a:pt x="3667112" y="533704"/>
                </a:lnTo>
                <a:lnTo>
                  <a:pt x="3664403" y="522230"/>
                </a:lnTo>
                <a:lnTo>
                  <a:pt x="3655206" y="512133"/>
                </a:lnTo>
                <a:lnTo>
                  <a:pt x="3641712" y="508254"/>
                </a:lnTo>
                <a:lnTo>
                  <a:pt x="3630286" y="510961"/>
                </a:lnTo>
                <a:lnTo>
                  <a:pt x="3620190" y="520156"/>
                </a:lnTo>
                <a:lnTo>
                  <a:pt x="3616312" y="533654"/>
                </a:lnTo>
                <a:close/>
              </a:path>
              <a:path w="3667112" h="3117932">
                <a:moveTo>
                  <a:pt x="3616312" y="635304"/>
                </a:moveTo>
                <a:lnTo>
                  <a:pt x="3619018" y="646779"/>
                </a:lnTo>
                <a:lnTo>
                  <a:pt x="3628212" y="656876"/>
                </a:lnTo>
                <a:lnTo>
                  <a:pt x="3641712" y="660755"/>
                </a:lnTo>
                <a:lnTo>
                  <a:pt x="3653132" y="658047"/>
                </a:lnTo>
                <a:lnTo>
                  <a:pt x="3663231" y="648853"/>
                </a:lnTo>
                <a:lnTo>
                  <a:pt x="3667112" y="635355"/>
                </a:lnTo>
                <a:lnTo>
                  <a:pt x="3664403" y="623881"/>
                </a:lnTo>
                <a:lnTo>
                  <a:pt x="3655206" y="613784"/>
                </a:lnTo>
                <a:lnTo>
                  <a:pt x="3641712" y="609904"/>
                </a:lnTo>
                <a:lnTo>
                  <a:pt x="3630286" y="612612"/>
                </a:lnTo>
                <a:lnTo>
                  <a:pt x="3620190" y="621806"/>
                </a:lnTo>
                <a:lnTo>
                  <a:pt x="3616312" y="635304"/>
                </a:lnTo>
                <a:close/>
              </a:path>
              <a:path w="3667112" h="3117932">
                <a:moveTo>
                  <a:pt x="3616312" y="736955"/>
                </a:moveTo>
                <a:lnTo>
                  <a:pt x="3619018" y="748430"/>
                </a:lnTo>
                <a:lnTo>
                  <a:pt x="3628212" y="758527"/>
                </a:lnTo>
                <a:lnTo>
                  <a:pt x="3641712" y="762406"/>
                </a:lnTo>
                <a:lnTo>
                  <a:pt x="3653132" y="759698"/>
                </a:lnTo>
                <a:lnTo>
                  <a:pt x="3663231" y="750504"/>
                </a:lnTo>
                <a:lnTo>
                  <a:pt x="3667112" y="737006"/>
                </a:lnTo>
                <a:lnTo>
                  <a:pt x="3664403" y="725531"/>
                </a:lnTo>
                <a:lnTo>
                  <a:pt x="3655206" y="715434"/>
                </a:lnTo>
                <a:lnTo>
                  <a:pt x="3641712" y="711555"/>
                </a:lnTo>
                <a:lnTo>
                  <a:pt x="3630286" y="714263"/>
                </a:lnTo>
                <a:lnTo>
                  <a:pt x="3620190" y="723457"/>
                </a:lnTo>
                <a:lnTo>
                  <a:pt x="3616312" y="736955"/>
                </a:lnTo>
                <a:close/>
              </a:path>
              <a:path w="3667112" h="3117932">
                <a:moveTo>
                  <a:pt x="3616312" y="838606"/>
                </a:moveTo>
                <a:lnTo>
                  <a:pt x="3619018" y="850080"/>
                </a:lnTo>
                <a:lnTo>
                  <a:pt x="3628212" y="860177"/>
                </a:lnTo>
                <a:lnTo>
                  <a:pt x="3641712" y="864057"/>
                </a:lnTo>
                <a:lnTo>
                  <a:pt x="3653132" y="861349"/>
                </a:lnTo>
                <a:lnTo>
                  <a:pt x="3663231" y="852155"/>
                </a:lnTo>
                <a:lnTo>
                  <a:pt x="3667112" y="838657"/>
                </a:lnTo>
                <a:lnTo>
                  <a:pt x="3664403" y="827182"/>
                </a:lnTo>
                <a:lnTo>
                  <a:pt x="3655206" y="817085"/>
                </a:lnTo>
                <a:lnTo>
                  <a:pt x="3641712" y="813206"/>
                </a:lnTo>
                <a:lnTo>
                  <a:pt x="3630286" y="815914"/>
                </a:lnTo>
                <a:lnTo>
                  <a:pt x="3620190" y="825108"/>
                </a:lnTo>
                <a:lnTo>
                  <a:pt x="3616312" y="838606"/>
                </a:lnTo>
                <a:close/>
              </a:path>
              <a:path w="3667112" h="3117932">
                <a:moveTo>
                  <a:pt x="3616312" y="940257"/>
                </a:moveTo>
                <a:lnTo>
                  <a:pt x="3619018" y="951731"/>
                </a:lnTo>
                <a:lnTo>
                  <a:pt x="3628212" y="961828"/>
                </a:lnTo>
                <a:lnTo>
                  <a:pt x="3641712" y="965708"/>
                </a:lnTo>
                <a:lnTo>
                  <a:pt x="3653132" y="963000"/>
                </a:lnTo>
                <a:lnTo>
                  <a:pt x="3663231" y="953805"/>
                </a:lnTo>
                <a:lnTo>
                  <a:pt x="3667112" y="940308"/>
                </a:lnTo>
                <a:lnTo>
                  <a:pt x="3664403" y="928834"/>
                </a:lnTo>
                <a:lnTo>
                  <a:pt x="3655206" y="918736"/>
                </a:lnTo>
                <a:lnTo>
                  <a:pt x="3641712" y="914857"/>
                </a:lnTo>
                <a:lnTo>
                  <a:pt x="3630286" y="917565"/>
                </a:lnTo>
                <a:lnTo>
                  <a:pt x="3620190" y="926759"/>
                </a:lnTo>
                <a:lnTo>
                  <a:pt x="3616312" y="940257"/>
                </a:lnTo>
                <a:close/>
              </a:path>
              <a:path w="3667112" h="3117932">
                <a:moveTo>
                  <a:pt x="3616312" y="1041908"/>
                </a:moveTo>
                <a:lnTo>
                  <a:pt x="3619018" y="1053382"/>
                </a:lnTo>
                <a:lnTo>
                  <a:pt x="3628212" y="1063479"/>
                </a:lnTo>
                <a:lnTo>
                  <a:pt x="3641712" y="1067358"/>
                </a:lnTo>
                <a:lnTo>
                  <a:pt x="3653132" y="1064651"/>
                </a:lnTo>
                <a:lnTo>
                  <a:pt x="3663231" y="1055456"/>
                </a:lnTo>
                <a:lnTo>
                  <a:pt x="3667112" y="1041958"/>
                </a:lnTo>
                <a:lnTo>
                  <a:pt x="3664403" y="1030484"/>
                </a:lnTo>
                <a:lnTo>
                  <a:pt x="3655206" y="1020387"/>
                </a:lnTo>
                <a:lnTo>
                  <a:pt x="3641712" y="1016508"/>
                </a:lnTo>
                <a:lnTo>
                  <a:pt x="3630286" y="1019215"/>
                </a:lnTo>
                <a:lnTo>
                  <a:pt x="3620190" y="1028410"/>
                </a:lnTo>
                <a:lnTo>
                  <a:pt x="3616312" y="1041908"/>
                </a:lnTo>
                <a:close/>
              </a:path>
              <a:path w="3667112" h="3117932">
                <a:moveTo>
                  <a:pt x="3616312" y="1143558"/>
                </a:moveTo>
                <a:lnTo>
                  <a:pt x="3619018" y="1155033"/>
                </a:lnTo>
                <a:lnTo>
                  <a:pt x="3628212" y="1165130"/>
                </a:lnTo>
                <a:lnTo>
                  <a:pt x="3641712" y="1169009"/>
                </a:lnTo>
                <a:lnTo>
                  <a:pt x="3653132" y="1166301"/>
                </a:lnTo>
                <a:lnTo>
                  <a:pt x="3663231" y="1157107"/>
                </a:lnTo>
                <a:lnTo>
                  <a:pt x="3667112" y="1143609"/>
                </a:lnTo>
                <a:lnTo>
                  <a:pt x="3664403" y="1132135"/>
                </a:lnTo>
                <a:lnTo>
                  <a:pt x="3655206" y="1122038"/>
                </a:lnTo>
                <a:lnTo>
                  <a:pt x="3641712" y="1118158"/>
                </a:lnTo>
                <a:lnTo>
                  <a:pt x="3630286" y="1120866"/>
                </a:lnTo>
                <a:lnTo>
                  <a:pt x="3620190" y="1130061"/>
                </a:lnTo>
                <a:lnTo>
                  <a:pt x="3616312" y="1143558"/>
                </a:lnTo>
                <a:close/>
              </a:path>
              <a:path w="3667112" h="3117932">
                <a:moveTo>
                  <a:pt x="3616312" y="1245209"/>
                </a:moveTo>
                <a:lnTo>
                  <a:pt x="3619018" y="1256684"/>
                </a:lnTo>
                <a:lnTo>
                  <a:pt x="3628212" y="1266781"/>
                </a:lnTo>
                <a:lnTo>
                  <a:pt x="3641712" y="1270660"/>
                </a:lnTo>
                <a:lnTo>
                  <a:pt x="3653132" y="1267952"/>
                </a:lnTo>
                <a:lnTo>
                  <a:pt x="3663231" y="1258758"/>
                </a:lnTo>
                <a:lnTo>
                  <a:pt x="3667112" y="1245260"/>
                </a:lnTo>
                <a:lnTo>
                  <a:pt x="3664403" y="1233786"/>
                </a:lnTo>
                <a:lnTo>
                  <a:pt x="3655206" y="1223689"/>
                </a:lnTo>
                <a:lnTo>
                  <a:pt x="3641712" y="1219809"/>
                </a:lnTo>
                <a:lnTo>
                  <a:pt x="3630286" y="1222517"/>
                </a:lnTo>
                <a:lnTo>
                  <a:pt x="3620190" y="1231712"/>
                </a:lnTo>
                <a:lnTo>
                  <a:pt x="3616312" y="1245209"/>
                </a:lnTo>
                <a:close/>
              </a:path>
              <a:path w="3667112" h="3117932">
                <a:moveTo>
                  <a:pt x="3616312" y="1346860"/>
                </a:moveTo>
                <a:lnTo>
                  <a:pt x="3619018" y="1358334"/>
                </a:lnTo>
                <a:lnTo>
                  <a:pt x="3628212" y="1368431"/>
                </a:lnTo>
                <a:lnTo>
                  <a:pt x="3641712" y="1372311"/>
                </a:lnTo>
                <a:lnTo>
                  <a:pt x="3653132" y="1369603"/>
                </a:lnTo>
                <a:lnTo>
                  <a:pt x="3663231" y="1360409"/>
                </a:lnTo>
                <a:lnTo>
                  <a:pt x="3667112" y="1346911"/>
                </a:lnTo>
                <a:lnTo>
                  <a:pt x="3664403" y="1335436"/>
                </a:lnTo>
                <a:lnTo>
                  <a:pt x="3655206" y="1325339"/>
                </a:lnTo>
                <a:lnTo>
                  <a:pt x="3641712" y="1321460"/>
                </a:lnTo>
                <a:lnTo>
                  <a:pt x="3630286" y="1324168"/>
                </a:lnTo>
                <a:lnTo>
                  <a:pt x="3620190" y="1333362"/>
                </a:lnTo>
                <a:lnTo>
                  <a:pt x="3616312" y="1346860"/>
                </a:lnTo>
                <a:close/>
              </a:path>
              <a:path w="3667112" h="3117932">
                <a:moveTo>
                  <a:pt x="3616312" y="1448511"/>
                </a:moveTo>
                <a:lnTo>
                  <a:pt x="3619018" y="1459985"/>
                </a:lnTo>
                <a:lnTo>
                  <a:pt x="3628212" y="1470082"/>
                </a:lnTo>
                <a:lnTo>
                  <a:pt x="3641712" y="1473962"/>
                </a:lnTo>
                <a:lnTo>
                  <a:pt x="3653132" y="1471254"/>
                </a:lnTo>
                <a:lnTo>
                  <a:pt x="3663231" y="1462059"/>
                </a:lnTo>
                <a:lnTo>
                  <a:pt x="3667112" y="1448562"/>
                </a:lnTo>
                <a:lnTo>
                  <a:pt x="3664403" y="1437087"/>
                </a:lnTo>
                <a:lnTo>
                  <a:pt x="3655206" y="1426990"/>
                </a:lnTo>
                <a:lnTo>
                  <a:pt x="3641712" y="1423111"/>
                </a:lnTo>
                <a:lnTo>
                  <a:pt x="3630286" y="1425818"/>
                </a:lnTo>
                <a:lnTo>
                  <a:pt x="3620190" y="1435013"/>
                </a:lnTo>
                <a:lnTo>
                  <a:pt x="3616312" y="1448511"/>
                </a:lnTo>
                <a:close/>
              </a:path>
              <a:path w="3667112" h="3117932">
                <a:moveTo>
                  <a:pt x="3616312" y="1550162"/>
                </a:moveTo>
                <a:lnTo>
                  <a:pt x="3619018" y="1561636"/>
                </a:lnTo>
                <a:lnTo>
                  <a:pt x="3628212" y="1571733"/>
                </a:lnTo>
                <a:lnTo>
                  <a:pt x="3641712" y="1575612"/>
                </a:lnTo>
                <a:lnTo>
                  <a:pt x="3653132" y="1572905"/>
                </a:lnTo>
                <a:lnTo>
                  <a:pt x="3663231" y="1563710"/>
                </a:lnTo>
                <a:lnTo>
                  <a:pt x="3667112" y="1550212"/>
                </a:lnTo>
                <a:lnTo>
                  <a:pt x="3664403" y="1538738"/>
                </a:lnTo>
                <a:lnTo>
                  <a:pt x="3655206" y="1528641"/>
                </a:lnTo>
                <a:lnTo>
                  <a:pt x="3641712" y="1524762"/>
                </a:lnTo>
                <a:lnTo>
                  <a:pt x="3630286" y="1527469"/>
                </a:lnTo>
                <a:lnTo>
                  <a:pt x="3620190" y="1536664"/>
                </a:lnTo>
                <a:lnTo>
                  <a:pt x="3616312" y="1550162"/>
                </a:lnTo>
                <a:close/>
              </a:path>
              <a:path w="3667112" h="3117932">
                <a:moveTo>
                  <a:pt x="3616312" y="1651812"/>
                </a:moveTo>
                <a:lnTo>
                  <a:pt x="3619018" y="1663287"/>
                </a:lnTo>
                <a:lnTo>
                  <a:pt x="3628212" y="1673384"/>
                </a:lnTo>
                <a:lnTo>
                  <a:pt x="3641712" y="1677263"/>
                </a:lnTo>
                <a:lnTo>
                  <a:pt x="3653132" y="1674555"/>
                </a:lnTo>
                <a:lnTo>
                  <a:pt x="3663231" y="1665361"/>
                </a:lnTo>
                <a:lnTo>
                  <a:pt x="3667112" y="1651863"/>
                </a:lnTo>
                <a:lnTo>
                  <a:pt x="3664403" y="1640389"/>
                </a:lnTo>
                <a:lnTo>
                  <a:pt x="3655206" y="1630292"/>
                </a:lnTo>
                <a:lnTo>
                  <a:pt x="3641712" y="1626412"/>
                </a:lnTo>
                <a:lnTo>
                  <a:pt x="3630286" y="1629120"/>
                </a:lnTo>
                <a:lnTo>
                  <a:pt x="3620190" y="1638314"/>
                </a:lnTo>
                <a:lnTo>
                  <a:pt x="3616312" y="1651812"/>
                </a:lnTo>
                <a:close/>
              </a:path>
              <a:path w="3667112" h="3117932">
                <a:moveTo>
                  <a:pt x="3616312" y="1753463"/>
                </a:moveTo>
                <a:lnTo>
                  <a:pt x="3619018" y="1764938"/>
                </a:lnTo>
                <a:lnTo>
                  <a:pt x="3628212" y="1775035"/>
                </a:lnTo>
                <a:lnTo>
                  <a:pt x="3641712" y="1778914"/>
                </a:lnTo>
                <a:lnTo>
                  <a:pt x="3653132" y="1776206"/>
                </a:lnTo>
                <a:lnTo>
                  <a:pt x="3663231" y="1767012"/>
                </a:lnTo>
                <a:lnTo>
                  <a:pt x="3667112" y="1753514"/>
                </a:lnTo>
                <a:lnTo>
                  <a:pt x="3664403" y="1742039"/>
                </a:lnTo>
                <a:lnTo>
                  <a:pt x="3655206" y="1731942"/>
                </a:lnTo>
                <a:lnTo>
                  <a:pt x="3641712" y="1728063"/>
                </a:lnTo>
                <a:lnTo>
                  <a:pt x="3630286" y="1730771"/>
                </a:lnTo>
                <a:lnTo>
                  <a:pt x="3620190" y="1739965"/>
                </a:lnTo>
                <a:lnTo>
                  <a:pt x="3616312" y="1753463"/>
                </a:lnTo>
                <a:close/>
              </a:path>
              <a:path w="3667112" h="3117932">
                <a:moveTo>
                  <a:pt x="3616312" y="1855114"/>
                </a:moveTo>
                <a:lnTo>
                  <a:pt x="3619018" y="1866588"/>
                </a:lnTo>
                <a:lnTo>
                  <a:pt x="3628212" y="1876685"/>
                </a:lnTo>
                <a:lnTo>
                  <a:pt x="3641712" y="1880565"/>
                </a:lnTo>
                <a:lnTo>
                  <a:pt x="3653132" y="1877857"/>
                </a:lnTo>
                <a:lnTo>
                  <a:pt x="3663231" y="1868663"/>
                </a:lnTo>
                <a:lnTo>
                  <a:pt x="3667112" y="1855165"/>
                </a:lnTo>
                <a:lnTo>
                  <a:pt x="3664403" y="1843690"/>
                </a:lnTo>
                <a:lnTo>
                  <a:pt x="3655206" y="1833593"/>
                </a:lnTo>
                <a:lnTo>
                  <a:pt x="3641712" y="1829714"/>
                </a:lnTo>
                <a:lnTo>
                  <a:pt x="3630286" y="1832422"/>
                </a:lnTo>
                <a:lnTo>
                  <a:pt x="3620190" y="1841616"/>
                </a:lnTo>
                <a:lnTo>
                  <a:pt x="3616312" y="1855114"/>
                </a:lnTo>
                <a:close/>
              </a:path>
              <a:path w="3667112" h="3117932">
                <a:moveTo>
                  <a:pt x="3616312" y="1956765"/>
                </a:moveTo>
                <a:lnTo>
                  <a:pt x="3619018" y="1968239"/>
                </a:lnTo>
                <a:lnTo>
                  <a:pt x="3628212" y="1978336"/>
                </a:lnTo>
                <a:lnTo>
                  <a:pt x="3641712" y="1982216"/>
                </a:lnTo>
                <a:lnTo>
                  <a:pt x="3653132" y="1979508"/>
                </a:lnTo>
                <a:lnTo>
                  <a:pt x="3663231" y="1970313"/>
                </a:lnTo>
                <a:lnTo>
                  <a:pt x="3667112" y="1956816"/>
                </a:lnTo>
                <a:lnTo>
                  <a:pt x="3664403" y="1945341"/>
                </a:lnTo>
                <a:lnTo>
                  <a:pt x="3655206" y="1935244"/>
                </a:lnTo>
                <a:lnTo>
                  <a:pt x="3641712" y="1931365"/>
                </a:lnTo>
                <a:lnTo>
                  <a:pt x="3630286" y="1934072"/>
                </a:lnTo>
                <a:lnTo>
                  <a:pt x="3620190" y="1943267"/>
                </a:lnTo>
                <a:lnTo>
                  <a:pt x="3616312" y="1956765"/>
                </a:lnTo>
                <a:close/>
              </a:path>
              <a:path w="3667112" h="3117932">
                <a:moveTo>
                  <a:pt x="3616312" y="2058416"/>
                </a:moveTo>
                <a:lnTo>
                  <a:pt x="3619018" y="2069889"/>
                </a:lnTo>
                <a:lnTo>
                  <a:pt x="3628212" y="2079987"/>
                </a:lnTo>
                <a:lnTo>
                  <a:pt x="3641712" y="2083866"/>
                </a:lnTo>
                <a:lnTo>
                  <a:pt x="3653132" y="2081158"/>
                </a:lnTo>
                <a:lnTo>
                  <a:pt x="3663231" y="2071964"/>
                </a:lnTo>
                <a:lnTo>
                  <a:pt x="3667112" y="2058466"/>
                </a:lnTo>
                <a:lnTo>
                  <a:pt x="3664403" y="2046992"/>
                </a:lnTo>
                <a:lnTo>
                  <a:pt x="3655206" y="2036895"/>
                </a:lnTo>
                <a:lnTo>
                  <a:pt x="3641712" y="2033016"/>
                </a:lnTo>
                <a:lnTo>
                  <a:pt x="3630286" y="2035723"/>
                </a:lnTo>
                <a:lnTo>
                  <a:pt x="3620190" y="2044918"/>
                </a:lnTo>
                <a:lnTo>
                  <a:pt x="3616312" y="2058416"/>
                </a:lnTo>
                <a:close/>
              </a:path>
              <a:path w="3667112" h="3117932">
                <a:moveTo>
                  <a:pt x="3616312" y="2160066"/>
                </a:moveTo>
                <a:lnTo>
                  <a:pt x="3619018" y="2171540"/>
                </a:lnTo>
                <a:lnTo>
                  <a:pt x="3628212" y="2181638"/>
                </a:lnTo>
                <a:lnTo>
                  <a:pt x="3641712" y="2185517"/>
                </a:lnTo>
                <a:lnTo>
                  <a:pt x="3653132" y="2182809"/>
                </a:lnTo>
                <a:lnTo>
                  <a:pt x="3663231" y="2173614"/>
                </a:lnTo>
                <a:lnTo>
                  <a:pt x="3667112" y="2160117"/>
                </a:lnTo>
                <a:lnTo>
                  <a:pt x="3664403" y="2148643"/>
                </a:lnTo>
                <a:lnTo>
                  <a:pt x="3655206" y="2138546"/>
                </a:lnTo>
                <a:lnTo>
                  <a:pt x="3641712" y="2134666"/>
                </a:lnTo>
                <a:lnTo>
                  <a:pt x="3630286" y="2137374"/>
                </a:lnTo>
                <a:lnTo>
                  <a:pt x="3620190" y="2146568"/>
                </a:lnTo>
                <a:lnTo>
                  <a:pt x="3616312" y="2160066"/>
                </a:lnTo>
                <a:close/>
              </a:path>
              <a:path w="3667112" h="3117932">
                <a:moveTo>
                  <a:pt x="3616312" y="2261717"/>
                </a:moveTo>
                <a:lnTo>
                  <a:pt x="3619018" y="2273191"/>
                </a:lnTo>
                <a:lnTo>
                  <a:pt x="3628212" y="2283288"/>
                </a:lnTo>
                <a:lnTo>
                  <a:pt x="3641712" y="2287168"/>
                </a:lnTo>
                <a:lnTo>
                  <a:pt x="3653132" y="2284460"/>
                </a:lnTo>
                <a:lnTo>
                  <a:pt x="3663231" y="2275265"/>
                </a:lnTo>
                <a:lnTo>
                  <a:pt x="3667112" y="2261768"/>
                </a:lnTo>
                <a:lnTo>
                  <a:pt x="3664403" y="2250293"/>
                </a:lnTo>
                <a:lnTo>
                  <a:pt x="3655206" y="2240196"/>
                </a:lnTo>
                <a:lnTo>
                  <a:pt x="3641712" y="2236317"/>
                </a:lnTo>
                <a:lnTo>
                  <a:pt x="3630286" y="2239025"/>
                </a:lnTo>
                <a:lnTo>
                  <a:pt x="3620190" y="2248219"/>
                </a:lnTo>
                <a:lnTo>
                  <a:pt x="3616312" y="2261717"/>
                </a:lnTo>
                <a:close/>
              </a:path>
              <a:path w="3667112" h="3117932">
                <a:moveTo>
                  <a:pt x="3616312" y="2363368"/>
                </a:moveTo>
                <a:lnTo>
                  <a:pt x="3619018" y="2374842"/>
                </a:lnTo>
                <a:lnTo>
                  <a:pt x="3628212" y="2384939"/>
                </a:lnTo>
                <a:lnTo>
                  <a:pt x="3641712" y="2388819"/>
                </a:lnTo>
                <a:lnTo>
                  <a:pt x="3653132" y="2386111"/>
                </a:lnTo>
                <a:lnTo>
                  <a:pt x="3663231" y="2376916"/>
                </a:lnTo>
                <a:lnTo>
                  <a:pt x="3667112" y="2363419"/>
                </a:lnTo>
                <a:lnTo>
                  <a:pt x="3664403" y="2351944"/>
                </a:lnTo>
                <a:lnTo>
                  <a:pt x="3655206" y="2341847"/>
                </a:lnTo>
                <a:lnTo>
                  <a:pt x="3641712" y="2337968"/>
                </a:lnTo>
                <a:lnTo>
                  <a:pt x="3630286" y="2340676"/>
                </a:lnTo>
                <a:lnTo>
                  <a:pt x="3620190" y="2349870"/>
                </a:lnTo>
                <a:lnTo>
                  <a:pt x="3616312" y="2363368"/>
                </a:lnTo>
                <a:close/>
              </a:path>
              <a:path w="3667112" h="3117932">
                <a:moveTo>
                  <a:pt x="3616312" y="2465019"/>
                </a:moveTo>
                <a:lnTo>
                  <a:pt x="3619018" y="2476493"/>
                </a:lnTo>
                <a:lnTo>
                  <a:pt x="3628212" y="2486590"/>
                </a:lnTo>
                <a:lnTo>
                  <a:pt x="3641712" y="2490470"/>
                </a:lnTo>
                <a:lnTo>
                  <a:pt x="3653132" y="2487762"/>
                </a:lnTo>
                <a:lnTo>
                  <a:pt x="3663231" y="2478567"/>
                </a:lnTo>
                <a:lnTo>
                  <a:pt x="3667112" y="2465070"/>
                </a:lnTo>
                <a:lnTo>
                  <a:pt x="3664403" y="2453595"/>
                </a:lnTo>
                <a:lnTo>
                  <a:pt x="3655206" y="2443498"/>
                </a:lnTo>
                <a:lnTo>
                  <a:pt x="3641712" y="2439619"/>
                </a:lnTo>
                <a:lnTo>
                  <a:pt x="3630286" y="2442326"/>
                </a:lnTo>
                <a:lnTo>
                  <a:pt x="3620190" y="2451521"/>
                </a:lnTo>
                <a:lnTo>
                  <a:pt x="3616312" y="2465019"/>
                </a:lnTo>
                <a:close/>
              </a:path>
              <a:path w="3667112" h="3117932">
                <a:moveTo>
                  <a:pt x="3616312" y="2566670"/>
                </a:moveTo>
                <a:lnTo>
                  <a:pt x="3619018" y="2578143"/>
                </a:lnTo>
                <a:lnTo>
                  <a:pt x="3628212" y="2588241"/>
                </a:lnTo>
                <a:lnTo>
                  <a:pt x="3641712" y="2592120"/>
                </a:lnTo>
                <a:lnTo>
                  <a:pt x="3653132" y="2589412"/>
                </a:lnTo>
                <a:lnTo>
                  <a:pt x="3663231" y="2580218"/>
                </a:lnTo>
                <a:lnTo>
                  <a:pt x="3667112" y="2566720"/>
                </a:lnTo>
                <a:lnTo>
                  <a:pt x="3664403" y="2555246"/>
                </a:lnTo>
                <a:lnTo>
                  <a:pt x="3655206" y="2545149"/>
                </a:lnTo>
                <a:lnTo>
                  <a:pt x="3641712" y="2541270"/>
                </a:lnTo>
                <a:lnTo>
                  <a:pt x="3630286" y="2543977"/>
                </a:lnTo>
                <a:lnTo>
                  <a:pt x="3620190" y="2553172"/>
                </a:lnTo>
                <a:lnTo>
                  <a:pt x="3616312" y="2566670"/>
                </a:lnTo>
                <a:close/>
              </a:path>
              <a:path w="3667112" h="3117932">
                <a:moveTo>
                  <a:pt x="3616312" y="2668320"/>
                </a:moveTo>
                <a:lnTo>
                  <a:pt x="3619018" y="2679794"/>
                </a:lnTo>
                <a:lnTo>
                  <a:pt x="3628212" y="2689891"/>
                </a:lnTo>
                <a:lnTo>
                  <a:pt x="3641712" y="2693770"/>
                </a:lnTo>
                <a:lnTo>
                  <a:pt x="3653132" y="2691062"/>
                </a:lnTo>
                <a:lnTo>
                  <a:pt x="3663231" y="2681868"/>
                </a:lnTo>
                <a:lnTo>
                  <a:pt x="3667112" y="2668370"/>
                </a:lnTo>
                <a:lnTo>
                  <a:pt x="3664403" y="2656897"/>
                </a:lnTo>
                <a:lnTo>
                  <a:pt x="3655206" y="2646800"/>
                </a:lnTo>
                <a:lnTo>
                  <a:pt x="3641712" y="2642920"/>
                </a:lnTo>
                <a:lnTo>
                  <a:pt x="3630286" y="2645628"/>
                </a:lnTo>
                <a:lnTo>
                  <a:pt x="3620190" y="2654822"/>
                </a:lnTo>
                <a:lnTo>
                  <a:pt x="3616312" y="2668320"/>
                </a:lnTo>
                <a:close/>
              </a:path>
              <a:path w="3667112" h="3117932">
                <a:moveTo>
                  <a:pt x="3616312" y="2769970"/>
                </a:moveTo>
                <a:lnTo>
                  <a:pt x="3619018" y="2781444"/>
                </a:lnTo>
                <a:lnTo>
                  <a:pt x="3628212" y="2791541"/>
                </a:lnTo>
                <a:lnTo>
                  <a:pt x="3641712" y="2795421"/>
                </a:lnTo>
                <a:lnTo>
                  <a:pt x="3653132" y="2792713"/>
                </a:lnTo>
                <a:lnTo>
                  <a:pt x="3663231" y="2783519"/>
                </a:lnTo>
                <a:lnTo>
                  <a:pt x="3667112" y="2770021"/>
                </a:lnTo>
                <a:lnTo>
                  <a:pt x="3664403" y="2758547"/>
                </a:lnTo>
                <a:lnTo>
                  <a:pt x="3655206" y="2748449"/>
                </a:lnTo>
                <a:lnTo>
                  <a:pt x="3641712" y="2744570"/>
                </a:lnTo>
                <a:lnTo>
                  <a:pt x="3630286" y="2747278"/>
                </a:lnTo>
                <a:lnTo>
                  <a:pt x="3620190" y="2756472"/>
                </a:lnTo>
                <a:lnTo>
                  <a:pt x="3616312" y="2769970"/>
                </a:lnTo>
                <a:close/>
              </a:path>
              <a:path w="3667112" h="3117932">
                <a:moveTo>
                  <a:pt x="3616312" y="2871621"/>
                </a:moveTo>
                <a:lnTo>
                  <a:pt x="3619018" y="2883095"/>
                </a:lnTo>
                <a:lnTo>
                  <a:pt x="3628212" y="2893192"/>
                </a:lnTo>
                <a:lnTo>
                  <a:pt x="3641712" y="2897071"/>
                </a:lnTo>
                <a:lnTo>
                  <a:pt x="3653132" y="2894364"/>
                </a:lnTo>
                <a:lnTo>
                  <a:pt x="3663231" y="2885169"/>
                </a:lnTo>
                <a:lnTo>
                  <a:pt x="3667112" y="2871671"/>
                </a:lnTo>
                <a:lnTo>
                  <a:pt x="3664403" y="2860197"/>
                </a:lnTo>
                <a:lnTo>
                  <a:pt x="3655206" y="2850100"/>
                </a:lnTo>
                <a:lnTo>
                  <a:pt x="3641712" y="2846221"/>
                </a:lnTo>
                <a:lnTo>
                  <a:pt x="3630286" y="2848928"/>
                </a:lnTo>
                <a:lnTo>
                  <a:pt x="3620190" y="2858123"/>
                </a:lnTo>
                <a:lnTo>
                  <a:pt x="3616312" y="2871621"/>
                </a:lnTo>
                <a:close/>
              </a:path>
              <a:path w="3667112" h="3117932">
                <a:moveTo>
                  <a:pt x="3616312" y="2973271"/>
                </a:moveTo>
                <a:lnTo>
                  <a:pt x="3619018" y="2984746"/>
                </a:lnTo>
                <a:lnTo>
                  <a:pt x="3628212" y="2994843"/>
                </a:lnTo>
                <a:lnTo>
                  <a:pt x="3641712" y="2998722"/>
                </a:lnTo>
                <a:lnTo>
                  <a:pt x="3653132" y="2996015"/>
                </a:lnTo>
                <a:lnTo>
                  <a:pt x="3663231" y="2986820"/>
                </a:lnTo>
                <a:lnTo>
                  <a:pt x="3667112" y="2973322"/>
                </a:lnTo>
                <a:lnTo>
                  <a:pt x="3664403" y="2961848"/>
                </a:lnTo>
                <a:lnTo>
                  <a:pt x="3655206" y="2951751"/>
                </a:lnTo>
                <a:lnTo>
                  <a:pt x="3641712" y="2947871"/>
                </a:lnTo>
                <a:lnTo>
                  <a:pt x="3630286" y="2950579"/>
                </a:lnTo>
                <a:lnTo>
                  <a:pt x="3620190" y="2959774"/>
                </a:lnTo>
                <a:lnTo>
                  <a:pt x="3616312" y="2973271"/>
                </a:lnTo>
                <a:close/>
              </a:path>
              <a:path w="3667112" h="3117932">
                <a:moveTo>
                  <a:pt x="3583063" y="3041732"/>
                </a:moveTo>
                <a:lnTo>
                  <a:pt x="3585772" y="3053156"/>
                </a:lnTo>
                <a:lnTo>
                  <a:pt x="3594969" y="3063253"/>
                </a:lnTo>
                <a:lnTo>
                  <a:pt x="3608463" y="3067132"/>
                </a:lnTo>
                <a:lnTo>
                  <a:pt x="3619940" y="3064424"/>
                </a:lnTo>
                <a:lnTo>
                  <a:pt x="3630036" y="3055230"/>
                </a:lnTo>
                <a:lnTo>
                  <a:pt x="3633914" y="3041732"/>
                </a:lnTo>
                <a:lnTo>
                  <a:pt x="3631207" y="3030309"/>
                </a:lnTo>
                <a:lnTo>
                  <a:pt x="3622014" y="3020212"/>
                </a:lnTo>
                <a:lnTo>
                  <a:pt x="3608514" y="3016332"/>
                </a:lnTo>
                <a:lnTo>
                  <a:pt x="3597043" y="3019040"/>
                </a:lnTo>
                <a:lnTo>
                  <a:pt x="3586944" y="3028235"/>
                </a:lnTo>
                <a:lnTo>
                  <a:pt x="3583063" y="3041732"/>
                </a:lnTo>
                <a:close/>
              </a:path>
              <a:path w="3667112" h="3117932">
                <a:moveTo>
                  <a:pt x="3481412" y="3041732"/>
                </a:moveTo>
                <a:lnTo>
                  <a:pt x="3484121" y="3053156"/>
                </a:lnTo>
                <a:lnTo>
                  <a:pt x="3493318" y="3063253"/>
                </a:lnTo>
                <a:lnTo>
                  <a:pt x="3506812" y="3067132"/>
                </a:lnTo>
                <a:lnTo>
                  <a:pt x="3518289" y="3064424"/>
                </a:lnTo>
                <a:lnTo>
                  <a:pt x="3528385" y="3055230"/>
                </a:lnTo>
                <a:lnTo>
                  <a:pt x="3532263" y="3041732"/>
                </a:lnTo>
                <a:lnTo>
                  <a:pt x="3529557" y="3030309"/>
                </a:lnTo>
                <a:lnTo>
                  <a:pt x="3520363" y="3020212"/>
                </a:lnTo>
                <a:lnTo>
                  <a:pt x="3506863" y="3016332"/>
                </a:lnTo>
                <a:lnTo>
                  <a:pt x="3495392" y="3019040"/>
                </a:lnTo>
                <a:lnTo>
                  <a:pt x="3485293" y="3028235"/>
                </a:lnTo>
                <a:lnTo>
                  <a:pt x="3481412" y="3041732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478486" y="3486891"/>
            <a:ext cx="3502451" cy="1656608"/>
          </a:xfrm>
          <a:custGeom>
            <a:avLst/>
            <a:gdLst/>
            <a:ahLst/>
            <a:cxnLst/>
            <a:rect l="l" t="t" r="r" b="b"/>
            <a:pathLst>
              <a:path w="3502451" h="1656608">
                <a:moveTo>
                  <a:pt x="0" y="0"/>
                </a:moveTo>
                <a:lnTo>
                  <a:pt x="0" y="1656608"/>
                </a:lnTo>
                <a:lnTo>
                  <a:pt x="3502451" y="1656608"/>
                </a:lnTo>
                <a:lnTo>
                  <a:pt x="35024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452532" y="4289795"/>
            <a:ext cx="2051353" cy="101600"/>
          </a:xfrm>
          <a:custGeom>
            <a:avLst/>
            <a:gdLst/>
            <a:ahLst/>
            <a:cxnLst/>
            <a:rect l="l" t="t" r="r" b="b"/>
            <a:pathLst>
              <a:path w="2051353" h="101600">
                <a:moveTo>
                  <a:pt x="182690" y="3880"/>
                </a:moveTo>
                <a:lnTo>
                  <a:pt x="173495" y="13977"/>
                </a:lnTo>
                <a:lnTo>
                  <a:pt x="170788" y="25401"/>
                </a:lnTo>
                <a:lnTo>
                  <a:pt x="174667" y="38898"/>
                </a:lnTo>
                <a:lnTo>
                  <a:pt x="184764" y="48093"/>
                </a:lnTo>
                <a:lnTo>
                  <a:pt x="196188" y="50801"/>
                </a:lnTo>
                <a:lnTo>
                  <a:pt x="209737" y="46921"/>
                </a:lnTo>
                <a:lnTo>
                  <a:pt x="218931" y="36824"/>
                </a:lnTo>
                <a:lnTo>
                  <a:pt x="221639" y="25401"/>
                </a:lnTo>
                <a:lnTo>
                  <a:pt x="217759" y="11903"/>
                </a:lnTo>
                <a:lnTo>
                  <a:pt x="207662" y="2708"/>
                </a:lnTo>
                <a:lnTo>
                  <a:pt x="196239" y="1"/>
                </a:lnTo>
                <a:lnTo>
                  <a:pt x="182690" y="3880"/>
                </a:lnTo>
                <a:close/>
              </a:path>
              <a:path w="2051353" h="101600">
                <a:moveTo>
                  <a:pt x="152400" y="-50798"/>
                </a:moveTo>
                <a:lnTo>
                  <a:pt x="0" y="25401"/>
                </a:lnTo>
                <a:lnTo>
                  <a:pt x="152400" y="101601"/>
                </a:lnTo>
                <a:lnTo>
                  <a:pt x="152400" y="-50798"/>
                </a:lnTo>
                <a:close/>
              </a:path>
              <a:path w="2051353" h="101600">
                <a:moveTo>
                  <a:pt x="2012404" y="3879"/>
                </a:moveTo>
                <a:lnTo>
                  <a:pt x="2003210" y="13976"/>
                </a:lnTo>
                <a:lnTo>
                  <a:pt x="2000502" y="25400"/>
                </a:lnTo>
                <a:lnTo>
                  <a:pt x="2004381" y="38897"/>
                </a:lnTo>
                <a:lnTo>
                  <a:pt x="2014478" y="48092"/>
                </a:lnTo>
                <a:lnTo>
                  <a:pt x="2025902" y="50800"/>
                </a:lnTo>
                <a:lnTo>
                  <a:pt x="2039450" y="46920"/>
                </a:lnTo>
                <a:lnTo>
                  <a:pt x="2048645" y="36823"/>
                </a:lnTo>
                <a:lnTo>
                  <a:pt x="2051353" y="25400"/>
                </a:lnTo>
                <a:lnTo>
                  <a:pt x="2047474" y="11902"/>
                </a:lnTo>
                <a:lnTo>
                  <a:pt x="2037376" y="2707"/>
                </a:lnTo>
                <a:lnTo>
                  <a:pt x="2025953" y="0"/>
                </a:lnTo>
                <a:lnTo>
                  <a:pt x="2012404" y="3879"/>
                </a:lnTo>
                <a:close/>
              </a:path>
              <a:path w="2051353" h="101600">
                <a:moveTo>
                  <a:pt x="1910753" y="3879"/>
                </a:moveTo>
                <a:lnTo>
                  <a:pt x="1901559" y="13976"/>
                </a:lnTo>
                <a:lnTo>
                  <a:pt x="1898851" y="25400"/>
                </a:lnTo>
                <a:lnTo>
                  <a:pt x="1902731" y="38897"/>
                </a:lnTo>
                <a:lnTo>
                  <a:pt x="1912828" y="48092"/>
                </a:lnTo>
                <a:lnTo>
                  <a:pt x="1924251" y="50800"/>
                </a:lnTo>
                <a:lnTo>
                  <a:pt x="1937800" y="46920"/>
                </a:lnTo>
                <a:lnTo>
                  <a:pt x="1946994" y="36823"/>
                </a:lnTo>
                <a:lnTo>
                  <a:pt x="1949702" y="25400"/>
                </a:lnTo>
                <a:lnTo>
                  <a:pt x="1945823" y="11902"/>
                </a:lnTo>
                <a:lnTo>
                  <a:pt x="1935725" y="2707"/>
                </a:lnTo>
                <a:lnTo>
                  <a:pt x="1924302" y="0"/>
                </a:lnTo>
                <a:lnTo>
                  <a:pt x="1910753" y="3879"/>
                </a:lnTo>
                <a:close/>
              </a:path>
              <a:path w="2051353" h="101600">
                <a:moveTo>
                  <a:pt x="1809103" y="3879"/>
                </a:moveTo>
                <a:lnTo>
                  <a:pt x="1799908" y="13976"/>
                </a:lnTo>
                <a:lnTo>
                  <a:pt x="1797201" y="25400"/>
                </a:lnTo>
                <a:lnTo>
                  <a:pt x="1801080" y="38897"/>
                </a:lnTo>
                <a:lnTo>
                  <a:pt x="1811177" y="48092"/>
                </a:lnTo>
                <a:lnTo>
                  <a:pt x="1822601" y="50800"/>
                </a:lnTo>
                <a:lnTo>
                  <a:pt x="1836149" y="46920"/>
                </a:lnTo>
                <a:lnTo>
                  <a:pt x="1845344" y="36823"/>
                </a:lnTo>
                <a:lnTo>
                  <a:pt x="1848051" y="25400"/>
                </a:lnTo>
                <a:lnTo>
                  <a:pt x="1844172" y="11902"/>
                </a:lnTo>
                <a:lnTo>
                  <a:pt x="1834075" y="2707"/>
                </a:lnTo>
                <a:lnTo>
                  <a:pt x="1822651" y="0"/>
                </a:lnTo>
                <a:lnTo>
                  <a:pt x="1809103" y="3879"/>
                </a:lnTo>
                <a:close/>
              </a:path>
              <a:path w="2051353" h="101600">
                <a:moveTo>
                  <a:pt x="1707452" y="3879"/>
                </a:moveTo>
                <a:lnTo>
                  <a:pt x="1698257" y="13976"/>
                </a:lnTo>
                <a:lnTo>
                  <a:pt x="1695550" y="25400"/>
                </a:lnTo>
                <a:lnTo>
                  <a:pt x="1699429" y="38897"/>
                </a:lnTo>
                <a:lnTo>
                  <a:pt x="1709526" y="48092"/>
                </a:lnTo>
                <a:lnTo>
                  <a:pt x="1720950" y="50800"/>
                </a:lnTo>
                <a:lnTo>
                  <a:pt x="1734498" y="46920"/>
                </a:lnTo>
                <a:lnTo>
                  <a:pt x="1743693" y="36823"/>
                </a:lnTo>
                <a:lnTo>
                  <a:pt x="1746401" y="25400"/>
                </a:lnTo>
                <a:lnTo>
                  <a:pt x="1742521" y="11902"/>
                </a:lnTo>
                <a:lnTo>
                  <a:pt x="1732424" y="2707"/>
                </a:lnTo>
                <a:lnTo>
                  <a:pt x="1721001" y="0"/>
                </a:lnTo>
                <a:lnTo>
                  <a:pt x="1707452" y="3879"/>
                </a:lnTo>
                <a:close/>
              </a:path>
              <a:path w="2051353" h="101600">
                <a:moveTo>
                  <a:pt x="1605801" y="3879"/>
                </a:moveTo>
                <a:lnTo>
                  <a:pt x="1596607" y="13976"/>
                </a:lnTo>
                <a:lnTo>
                  <a:pt x="1593899" y="25400"/>
                </a:lnTo>
                <a:lnTo>
                  <a:pt x="1597778" y="38897"/>
                </a:lnTo>
                <a:lnTo>
                  <a:pt x="1607875" y="48092"/>
                </a:lnTo>
                <a:lnTo>
                  <a:pt x="1619299" y="50800"/>
                </a:lnTo>
                <a:lnTo>
                  <a:pt x="1632847" y="46920"/>
                </a:lnTo>
                <a:lnTo>
                  <a:pt x="1642042" y="36823"/>
                </a:lnTo>
                <a:lnTo>
                  <a:pt x="1644750" y="25400"/>
                </a:lnTo>
                <a:lnTo>
                  <a:pt x="1640870" y="11902"/>
                </a:lnTo>
                <a:lnTo>
                  <a:pt x="1630773" y="2707"/>
                </a:lnTo>
                <a:lnTo>
                  <a:pt x="1619350" y="0"/>
                </a:lnTo>
                <a:lnTo>
                  <a:pt x="1605801" y="3879"/>
                </a:lnTo>
                <a:close/>
              </a:path>
              <a:path w="2051353" h="101600">
                <a:moveTo>
                  <a:pt x="1504150" y="3879"/>
                </a:moveTo>
                <a:lnTo>
                  <a:pt x="1494956" y="13976"/>
                </a:lnTo>
                <a:lnTo>
                  <a:pt x="1492248" y="25400"/>
                </a:lnTo>
                <a:lnTo>
                  <a:pt x="1496127" y="38897"/>
                </a:lnTo>
                <a:lnTo>
                  <a:pt x="1506224" y="48092"/>
                </a:lnTo>
                <a:lnTo>
                  <a:pt x="1517648" y="50800"/>
                </a:lnTo>
                <a:lnTo>
                  <a:pt x="1531196" y="46920"/>
                </a:lnTo>
                <a:lnTo>
                  <a:pt x="1540391" y="36823"/>
                </a:lnTo>
                <a:lnTo>
                  <a:pt x="1543099" y="25400"/>
                </a:lnTo>
                <a:lnTo>
                  <a:pt x="1539220" y="11902"/>
                </a:lnTo>
                <a:lnTo>
                  <a:pt x="1529122" y="2707"/>
                </a:lnTo>
                <a:lnTo>
                  <a:pt x="1517699" y="0"/>
                </a:lnTo>
                <a:lnTo>
                  <a:pt x="1504150" y="3879"/>
                </a:lnTo>
                <a:close/>
              </a:path>
              <a:path w="2051353" h="101600">
                <a:moveTo>
                  <a:pt x="1402499" y="3879"/>
                </a:moveTo>
                <a:lnTo>
                  <a:pt x="1393305" y="13976"/>
                </a:lnTo>
                <a:lnTo>
                  <a:pt x="1390597" y="25400"/>
                </a:lnTo>
                <a:lnTo>
                  <a:pt x="1394477" y="38897"/>
                </a:lnTo>
                <a:lnTo>
                  <a:pt x="1404574" y="48092"/>
                </a:lnTo>
                <a:lnTo>
                  <a:pt x="1415997" y="50800"/>
                </a:lnTo>
                <a:lnTo>
                  <a:pt x="1429546" y="46920"/>
                </a:lnTo>
                <a:lnTo>
                  <a:pt x="1438740" y="36823"/>
                </a:lnTo>
                <a:lnTo>
                  <a:pt x="1441448" y="25400"/>
                </a:lnTo>
                <a:lnTo>
                  <a:pt x="1437569" y="11902"/>
                </a:lnTo>
                <a:lnTo>
                  <a:pt x="1427471" y="2707"/>
                </a:lnTo>
                <a:lnTo>
                  <a:pt x="1416048" y="0"/>
                </a:lnTo>
                <a:lnTo>
                  <a:pt x="1402499" y="3879"/>
                </a:lnTo>
                <a:close/>
              </a:path>
              <a:path w="2051353" h="101600">
                <a:moveTo>
                  <a:pt x="1300849" y="3879"/>
                </a:moveTo>
                <a:lnTo>
                  <a:pt x="1291654" y="13976"/>
                </a:lnTo>
                <a:lnTo>
                  <a:pt x="1288947" y="25400"/>
                </a:lnTo>
                <a:lnTo>
                  <a:pt x="1292826" y="38897"/>
                </a:lnTo>
                <a:lnTo>
                  <a:pt x="1302923" y="48092"/>
                </a:lnTo>
                <a:lnTo>
                  <a:pt x="1314347" y="50800"/>
                </a:lnTo>
                <a:lnTo>
                  <a:pt x="1327895" y="46920"/>
                </a:lnTo>
                <a:lnTo>
                  <a:pt x="1337090" y="36823"/>
                </a:lnTo>
                <a:lnTo>
                  <a:pt x="1339797" y="25400"/>
                </a:lnTo>
                <a:lnTo>
                  <a:pt x="1335918" y="11902"/>
                </a:lnTo>
                <a:lnTo>
                  <a:pt x="1325821" y="2707"/>
                </a:lnTo>
                <a:lnTo>
                  <a:pt x="1314397" y="0"/>
                </a:lnTo>
                <a:lnTo>
                  <a:pt x="1300849" y="3879"/>
                </a:lnTo>
                <a:close/>
              </a:path>
              <a:path w="2051353" h="101600">
                <a:moveTo>
                  <a:pt x="1199198" y="3879"/>
                </a:moveTo>
                <a:lnTo>
                  <a:pt x="1190003" y="13976"/>
                </a:lnTo>
                <a:lnTo>
                  <a:pt x="1187296" y="25400"/>
                </a:lnTo>
                <a:lnTo>
                  <a:pt x="1191175" y="38897"/>
                </a:lnTo>
                <a:lnTo>
                  <a:pt x="1201272" y="48092"/>
                </a:lnTo>
                <a:lnTo>
                  <a:pt x="1212696" y="50800"/>
                </a:lnTo>
                <a:lnTo>
                  <a:pt x="1226244" y="46920"/>
                </a:lnTo>
                <a:lnTo>
                  <a:pt x="1235439" y="36823"/>
                </a:lnTo>
                <a:lnTo>
                  <a:pt x="1238147" y="25400"/>
                </a:lnTo>
                <a:lnTo>
                  <a:pt x="1234267" y="11902"/>
                </a:lnTo>
                <a:lnTo>
                  <a:pt x="1224170" y="2707"/>
                </a:lnTo>
                <a:lnTo>
                  <a:pt x="1212747" y="0"/>
                </a:lnTo>
                <a:lnTo>
                  <a:pt x="1199198" y="3879"/>
                </a:lnTo>
                <a:close/>
              </a:path>
              <a:path w="2051353" h="101600">
                <a:moveTo>
                  <a:pt x="1097547" y="3879"/>
                </a:moveTo>
                <a:lnTo>
                  <a:pt x="1088353" y="13976"/>
                </a:lnTo>
                <a:lnTo>
                  <a:pt x="1085645" y="25400"/>
                </a:lnTo>
                <a:lnTo>
                  <a:pt x="1089524" y="38897"/>
                </a:lnTo>
                <a:lnTo>
                  <a:pt x="1099621" y="48092"/>
                </a:lnTo>
                <a:lnTo>
                  <a:pt x="1111045" y="50800"/>
                </a:lnTo>
                <a:lnTo>
                  <a:pt x="1124593" y="46920"/>
                </a:lnTo>
                <a:lnTo>
                  <a:pt x="1133788" y="36823"/>
                </a:lnTo>
                <a:lnTo>
                  <a:pt x="1136496" y="25400"/>
                </a:lnTo>
                <a:lnTo>
                  <a:pt x="1132616" y="11902"/>
                </a:lnTo>
                <a:lnTo>
                  <a:pt x="1122519" y="2707"/>
                </a:lnTo>
                <a:lnTo>
                  <a:pt x="1111096" y="0"/>
                </a:lnTo>
                <a:lnTo>
                  <a:pt x="1097547" y="3879"/>
                </a:lnTo>
                <a:close/>
              </a:path>
              <a:path w="2051353" h="101600">
                <a:moveTo>
                  <a:pt x="995896" y="3879"/>
                </a:moveTo>
                <a:lnTo>
                  <a:pt x="986702" y="13976"/>
                </a:lnTo>
                <a:lnTo>
                  <a:pt x="983994" y="25400"/>
                </a:lnTo>
                <a:lnTo>
                  <a:pt x="987873" y="38897"/>
                </a:lnTo>
                <a:lnTo>
                  <a:pt x="997970" y="48092"/>
                </a:lnTo>
                <a:lnTo>
                  <a:pt x="1009394" y="50800"/>
                </a:lnTo>
                <a:lnTo>
                  <a:pt x="1022942" y="46920"/>
                </a:lnTo>
                <a:lnTo>
                  <a:pt x="1032137" y="36823"/>
                </a:lnTo>
                <a:lnTo>
                  <a:pt x="1034845" y="25400"/>
                </a:lnTo>
                <a:lnTo>
                  <a:pt x="1030966" y="11902"/>
                </a:lnTo>
                <a:lnTo>
                  <a:pt x="1020868" y="2707"/>
                </a:lnTo>
                <a:lnTo>
                  <a:pt x="1009445" y="0"/>
                </a:lnTo>
                <a:lnTo>
                  <a:pt x="995896" y="3879"/>
                </a:lnTo>
                <a:close/>
              </a:path>
              <a:path w="2051353" h="101600">
                <a:moveTo>
                  <a:pt x="894245" y="3879"/>
                </a:moveTo>
                <a:lnTo>
                  <a:pt x="885051" y="13976"/>
                </a:lnTo>
                <a:lnTo>
                  <a:pt x="882343" y="25400"/>
                </a:lnTo>
                <a:lnTo>
                  <a:pt x="886223" y="38897"/>
                </a:lnTo>
                <a:lnTo>
                  <a:pt x="896320" y="48092"/>
                </a:lnTo>
                <a:lnTo>
                  <a:pt x="907743" y="50800"/>
                </a:lnTo>
                <a:lnTo>
                  <a:pt x="921292" y="46920"/>
                </a:lnTo>
                <a:lnTo>
                  <a:pt x="930486" y="36823"/>
                </a:lnTo>
                <a:lnTo>
                  <a:pt x="933194" y="25400"/>
                </a:lnTo>
                <a:lnTo>
                  <a:pt x="929315" y="11902"/>
                </a:lnTo>
                <a:lnTo>
                  <a:pt x="919217" y="2707"/>
                </a:lnTo>
                <a:lnTo>
                  <a:pt x="907794" y="0"/>
                </a:lnTo>
                <a:lnTo>
                  <a:pt x="894245" y="3879"/>
                </a:lnTo>
                <a:close/>
              </a:path>
              <a:path w="2051353" h="101600">
                <a:moveTo>
                  <a:pt x="792595" y="3879"/>
                </a:moveTo>
                <a:lnTo>
                  <a:pt x="783400" y="13976"/>
                </a:lnTo>
                <a:lnTo>
                  <a:pt x="780693" y="25400"/>
                </a:lnTo>
                <a:lnTo>
                  <a:pt x="784572" y="38897"/>
                </a:lnTo>
                <a:lnTo>
                  <a:pt x="794669" y="48092"/>
                </a:lnTo>
                <a:lnTo>
                  <a:pt x="806093" y="50800"/>
                </a:lnTo>
                <a:lnTo>
                  <a:pt x="819641" y="46920"/>
                </a:lnTo>
                <a:lnTo>
                  <a:pt x="828836" y="36823"/>
                </a:lnTo>
                <a:lnTo>
                  <a:pt x="831543" y="25400"/>
                </a:lnTo>
                <a:lnTo>
                  <a:pt x="827664" y="11902"/>
                </a:lnTo>
                <a:lnTo>
                  <a:pt x="817567" y="2707"/>
                </a:lnTo>
                <a:lnTo>
                  <a:pt x="806143" y="0"/>
                </a:lnTo>
                <a:lnTo>
                  <a:pt x="792595" y="3879"/>
                </a:lnTo>
                <a:close/>
              </a:path>
              <a:path w="2051353" h="101600">
                <a:moveTo>
                  <a:pt x="690944" y="3880"/>
                </a:moveTo>
                <a:lnTo>
                  <a:pt x="681749" y="13977"/>
                </a:lnTo>
                <a:lnTo>
                  <a:pt x="679042" y="25401"/>
                </a:lnTo>
                <a:lnTo>
                  <a:pt x="682921" y="38898"/>
                </a:lnTo>
                <a:lnTo>
                  <a:pt x="693018" y="48093"/>
                </a:lnTo>
                <a:lnTo>
                  <a:pt x="704442" y="50801"/>
                </a:lnTo>
                <a:lnTo>
                  <a:pt x="717990" y="46921"/>
                </a:lnTo>
                <a:lnTo>
                  <a:pt x="727185" y="36824"/>
                </a:lnTo>
                <a:lnTo>
                  <a:pt x="729893" y="25401"/>
                </a:lnTo>
                <a:lnTo>
                  <a:pt x="726013" y="11903"/>
                </a:lnTo>
                <a:lnTo>
                  <a:pt x="715916" y="2708"/>
                </a:lnTo>
                <a:lnTo>
                  <a:pt x="704493" y="1"/>
                </a:lnTo>
                <a:lnTo>
                  <a:pt x="690944" y="3880"/>
                </a:lnTo>
                <a:close/>
              </a:path>
              <a:path w="2051353" h="101600">
                <a:moveTo>
                  <a:pt x="589293" y="3880"/>
                </a:moveTo>
                <a:lnTo>
                  <a:pt x="580099" y="13977"/>
                </a:lnTo>
                <a:lnTo>
                  <a:pt x="577391" y="25401"/>
                </a:lnTo>
                <a:lnTo>
                  <a:pt x="581270" y="38898"/>
                </a:lnTo>
                <a:lnTo>
                  <a:pt x="591367" y="48093"/>
                </a:lnTo>
                <a:lnTo>
                  <a:pt x="602791" y="50801"/>
                </a:lnTo>
                <a:lnTo>
                  <a:pt x="616340" y="46921"/>
                </a:lnTo>
                <a:lnTo>
                  <a:pt x="625534" y="36824"/>
                </a:lnTo>
                <a:lnTo>
                  <a:pt x="628242" y="25401"/>
                </a:lnTo>
                <a:lnTo>
                  <a:pt x="624363" y="11903"/>
                </a:lnTo>
                <a:lnTo>
                  <a:pt x="614266" y="2708"/>
                </a:lnTo>
                <a:lnTo>
                  <a:pt x="602842" y="1"/>
                </a:lnTo>
                <a:lnTo>
                  <a:pt x="589293" y="3880"/>
                </a:lnTo>
                <a:close/>
              </a:path>
              <a:path w="2051353" h="101600">
                <a:moveTo>
                  <a:pt x="487642" y="3880"/>
                </a:moveTo>
                <a:lnTo>
                  <a:pt x="478448" y="13977"/>
                </a:lnTo>
                <a:lnTo>
                  <a:pt x="475740" y="25401"/>
                </a:lnTo>
                <a:lnTo>
                  <a:pt x="479619" y="38898"/>
                </a:lnTo>
                <a:lnTo>
                  <a:pt x="489716" y="48093"/>
                </a:lnTo>
                <a:lnTo>
                  <a:pt x="501140" y="50801"/>
                </a:lnTo>
                <a:lnTo>
                  <a:pt x="514689" y="46921"/>
                </a:lnTo>
                <a:lnTo>
                  <a:pt x="523883" y="36824"/>
                </a:lnTo>
                <a:lnTo>
                  <a:pt x="526591" y="25401"/>
                </a:lnTo>
                <a:lnTo>
                  <a:pt x="522712" y="11903"/>
                </a:lnTo>
                <a:lnTo>
                  <a:pt x="512615" y="2708"/>
                </a:lnTo>
                <a:lnTo>
                  <a:pt x="501191" y="1"/>
                </a:lnTo>
                <a:lnTo>
                  <a:pt x="487642" y="3880"/>
                </a:lnTo>
                <a:close/>
              </a:path>
              <a:path w="2051353" h="101600">
                <a:moveTo>
                  <a:pt x="385991" y="3880"/>
                </a:moveTo>
                <a:lnTo>
                  <a:pt x="376797" y="13977"/>
                </a:lnTo>
                <a:lnTo>
                  <a:pt x="374089" y="25401"/>
                </a:lnTo>
                <a:lnTo>
                  <a:pt x="377969" y="38898"/>
                </a:lnTo>
                <a:lnTo>
                  <a:pt x="388066" y="48093"/>
                </a:lnTo>
                <a:lnTo>
                  <a:pt x="399489" y="50801"/>
                </a:lnTo>
                <a:lnTo>
                  <a:pt x="413038" y="46921"/>
                </a:lnTo>
                <a:lnTo>
                  <a:pt x="422233" y="36824"/>
                </a:lnTo>
                <a:lnTo>
                  <a:pt x="424940" y="25401"/>
                </a:lnTo>
                <a:lnTo>
                  <a:pt x="421061" y="11903"/>
                </a:lnTo>
                <a:lnTo>
                  <a:pt x="410964" y="2708"/>
                </a:lnTo>
                <a:lnTo>
                  <a:pt x="399540" y="1"/>
                </a:lnTo>
                <a:lnTo>
                  <a:pt x="385991" y="3880"/>
                </a:lnTo>
                <a:close/>
              </a:path>
              <a:path w="2051353" h="101600">
                <a:moveTo>
                  <a:pt x="284341" y="3880"/>
                </a:moveTo>
                <a:lnTo>
                  <a:pt x="275146" y="13977"/>
                </a:lnTo>
                <a:lnTo>
                  <a:pt x="272439" y="25401"/>
                </a:lnTo>
                <a:lnTo>
                  <a:pt x="276318" y="38898"/>
                </a:lnTo>
                <a:lnTo>
                  <a:pt x="286415" y="48093"/>
                </a:lnTo>
                <a:lnTo>
                  <a:pt x="297839" y="50801"/>
                </a:lnTo>
                <a:lnTo>
                  <a:pt x="311387" y="46921"/>
                </a:lnTo>
                <a:lnTo>
                  <a:pt x="320582" y="36824"/>
                </a:lnTo>
                <a:lnTo>
                  <a:pt x="323289" y="25401"/>
                </a:lnTo>
                <a:lnTo>
                  <a:pt x="319410" y="11903"/>
                </a:lnTo>
                <a:lnTo>
                  <a:pt x="309313" y="2708"/>
                </a:lnTo>
                <a:lnTo>
                  <a:pt x="297889" y="1"/>
                </a:lnTo>
                <a:lnTo>
                  <a:pt x="284341" y="3880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955538" y="4289795"/>
            <a:ext cx="2051357" cy="101600"/>
          </a:xfrm>
          <a:custGeom>
            <a:avLst/>
            <a:gdLst/>
            <a:ahLst/>
            <a:cxnLst/>
            <a:rect l="l" t="t" r="r" b="b"/>
            <a:pathLst>
              <a:path w="2051357" h="101600">
                <a:moveTo>
                  <a:pt x="0" y="25400"/>
                </a:moveTo>
                <a:lnTo>
                  <a:pt x="2707" y="36823"/>
                </a:lnTo>
                <a:lnTo>
                  <a:pt x="11902" y="46920"/>
                </a:lnTo>
                <a:lnTo>
                  <a:pt x="25400" y="50800"/>
                </a:lnTo>
                <a:lnTo>
                  <a:pt x="36873" y="48092"/>
                </a:lnTo>
                <a:lnTo>
                  <a:pt x="46971" y="38897"/>
                </a:lnTo>
                <a:lnTo>
                  <a:pt x="50850" y="25400"/>
                </a:lnTo>
                <a:lnTo>
                  <a:pt x="48142" y="13976"/>
                </a:lnTo>
                <a:lnTo>
                  <a:pt x="38948" y="3879"/>
                </a:lnTo>
                <a:lnTo>
                  <a:pt x="25450" y="0"/>
                </a:lnTo>
                <a:lnTo>
                  <a:pt x="13976" y="2707"/>
                </a:lnTo>
                <a:lnTo>
                  <a:pt x="3879" y="11902"/>
                </a:lnTo>
                <a:lnTo>
                  <a:pt x="0" y="25400"/>
                </a:lnTo>
                <a:close/>
              </a:path>
              <a:path w="2051357" h="101600">
                <a:moveTo>
                  <a:pt x="101650" y="25400"/>
                </a:moveTo>
                <a:lnTo>
                  <a:pt x="104358" y="36823"/>
                </a:lnTo>
                <a:lnTo>
                  <a:pt x="113552" y="46920"/>
                </a:lnTo>
                <a:lnTo>
                  <a:pt x="127050" y="50800"/>
                </a:lnTo>
                <a:lnTo>
                  <a:pt x="138524" y="48092"/>
                </a:lnTo>
                <a:lnTo>
                  <a:pt x="148622" y="38897"/>
                </a:lnTo>
                <a:lnTo>
                  <a:pt x="152501" y="25400"/>
                </a:lnTo>
                <a:lnTo>
                  <a:pt x="149793" y="13976"/>
                </a:lnTo>
                <a:lnTo>
                  <a:pt x="140598" y="3879"/>
                </a:lnTo>
                <a:lnTo>
                  <a:pt x="127101" y="0"/>
                </a:lnTo>
                <a:lnTo>
                  <a:pt x="115627" y="2707"/>
                </a:lnTo>
                <a:lnTo>
                  <a:pt x="105530" y="11902"/>
                </a:lnTo>
                <a:lnTo>
                  <a:pt x="101650" y="25400"/>
                </a:lnTo>
                <a:close/>
              </a:path>
              <a:path w="2051357" h="101600">
                <a:moveTo>
                  <a:pt x="203301" y="25400"/>
                </a:moveTo>
                <a:lnTo>
                  <a:pt x="206009" y="36823"/>
                </a:lnTo>
                <a:lnTo>
                  <a:pt x="215203" y="46920"/>
                </a:lnTo>
                <a:lnTo>
                  <a:pt x="228701" y="50800"/>
                </a:lnTo>
                <a:lnTo>
                  <a:pt x="240175" y="48092"/>
                </a:lnTo>
                <a:lnTo>
                  <a:pt x="250272" y="38897"/>
                </a:lnTo>
                <a:lnTo>
                  <a:pt x="254152" y="25400"/>
                </a:lnTo>
                <a:lnTo>
                  <a:pt x="251444" y="13976"/>
                </a:lnTo>
                <a:lnTo>
                  <a:pt x="242249" y="3879"/>
                </a:lnTo>
                <a:lnTo>
                  <a:pt x="228752" y="0"/>
                </a:lnTo>
                <a:lnTo>
                  <a:pt x="217277" y="2707"/>
                </a:lnTo>
                <a:lnTo>
                  <a:pt x="207180" y="11902"/>
                </a:lnTo>
                <a:lnTo>
                  <a:pt x="203301" y="25400"/>
                </a:lnTo>
                <a:close/>
              </a:path>
              <a:path w="2051357" h="101600">
                <a:moveTo>
                  <a:pt x="304952" y="25400"/>
                </a:moveTo>
                <a:lnTo>
                  <a:pt x="307660" y="36823"/>
                </a:lnTo>
                <a:lnTo>
                  <a:pt x="316854" y="46920"/>
                </a:lnTo>
                <a:lnTo>
                  <a:pt x="330352" y="50800"/>
                </a:lnTo>
                <a:lnTo>
                  <a:pt x="341826" y="48092"/>
                </a:lnTo>
                <a:lnTo>
                  <a:pt x="351923" y="38897"/>
                </a:lnTo>
                <a:lnTo>
                  <a:pt x="355803" y="25400"/>
                </a:lnTo>
                <a:lnTo>
                  <a:pt x="353095" y="13976"/>
                </a:lnTo>
                <a:lnTo>
                  <a:pt x="343900" y="3879"/>
                </a:lnTo>
                <a:lnTo>
                  <a:pt x="330403" y="0"/>
                </a:lnTo>
                <a:lnTo>
                  <a:pt x="318928" y="2707"/>
                </a:lnTo>
                <a:lnTo>
                  <a:pt x="308831" y="11902"/>
                </a:lnTo>
                <a:lnTo>
                  <a:pt x="304952" y="25400"/>
                </a:lnTo>
                <a:close/>
              </a:path>
              <a:path w="2051357" h="101600">
                <a:moveTo>
                  <a:pt x="406603" y="25400"/>
                </a:moveTo>
                <a:lnTo>
                  <a:pt x="409310" y="36823"/>
                </a:lnTo>
                <a:lnTo>
                  <a:pt x="418505" y="46920"/>
                </a:lnTo>
                <a:lnTo>
                  <a:pt x="432003" y="50800"/>
                </a:lnTo>
                <a:lnTo>
                  <a:pt x="443477" y="48092"/>
                </a:lnTo>
                <a:lnTo>
                  <a:pt x="453574" y="38897"/>
                </a:lnTo>
                <a:lnTo>
                  <a:pt x="457454" y="25400"/>
                </a:lnTo>
                <a:lnTo>
                  <a:pt x="454746" y="13976"/>
                </a:lnTo>
                <a:lnTo>
                  <a:pt x="445551" y="3879"/>
                </a:lnTo>
                <a:lnTo>
                  <a:pt x="432054" y="0"/>
                </a:lnTo>
                <a:lnTo>
                  <a:pt x="420579" y="2707"/>
                </a:lnTo>
                <a:lnTo>
                  <a:pt x="410482" y="11902"/>
                </a:lnTo>
                <a:lnTo>
                  <a:pt x="406603" y="25400"/>
                </a:lnTo>
                <a:close/>
              </a:path>
              <a:path w="2051357" h="101600">
                <a:moveTo>
                  <a:pt x="508254" y="25400"/>
                </a:moveTo>
                <a:lnTo>
                  <a:pt x="510961" y="36823"/>
                </a:lnTo>
                <a:lnTo>
                  <a:pt x="520156" y="46920"/>
                </a:lnTo>
                <a:lnTo>
                  <a:pt x="533654" y="50800"/>
                </a:lnTo>
                <a:lnTo>
                  <a:pt x="545127" y="48092"/>
                </a:lnTo>
                <a:lnTo>
                  <a:pt x="555225" y="38897"/>
                </a:lnTo>
                <a:lnTo>
                  <a:pt x="559104" y="25400"/>
                </a:lnTo>
                <a:lnTo>
                  <a:pt x="556396" y="13976"/>
                </a:lnTo>
                <a:lnTo>
                  <a:pt x="547202" y="3879"/>
                </a:lnTo>
                <a:lnTo>
                  <a:pt x="533704" y="0"/>
                </a:lnTo>
                <a:lnTo>
                  <a:pt x="522230" y="2707"/>
                </a:lnTo>
                <a:lnTo>
                  <a:pt x="512133" y="11902"/>
                </a:lnTo>
                <a:lnTo>
                  <a:pt x="508254" y="25400"/>
                </a:lnTo>
                <a:close/>
              </a:path>
              <a:path w="2051357" h="101600">
                <a:moveTo>
                  <a:pt x="609904" y="25400"/>
                </a:moveTo>
                <a:lnTo>
                  <a:pt x="612612" y="36823"/>
                </a:lnTo>
                <a:lnTo>
                  <a:pt x="621806" y="46920"/>
                </a:lnTo>
                <a:lnTo>
                  <a:pt x="635304" y="50800"/>
                </a:lnTo>
                <a:lnTo>
                  <a:pt x="646778" y="48092"/>
                </a:lnTo>
                <a:lnTo>
                  <a:pt x="656876" y="38897"/>
                </a:lnTo>
                <a:lnTo>
                  <a:pt x="660755" y="25400"/>
                </a:lnTo>
                <a:lnTo>
                  <a:pt x="658047" y="13976"/>
                </a:lnTo>
                <a:lnTo>
                  <a:pt x="648852" y="3879"/>
                </a:lnTo>
                <a:lnTo>
                  <a:pt x="635355" y="0"/>
                </a:lnTo>
                <a:lnTo>
                  <a:pt x="623881" y="2707"/>
                </a:lnTo>
                <a:lnTo>
                  <a:pt x="613784" y="11902"/>
                </a:lnTo>
                <a:lnTo>
                  <a:pt x="609904" y="25400"/>
                </a:lnTo>
                <a:close/>
              </a:path>
              <a:path w="2051357" h="101600">
                <a:moveTo>
                  <a:pt x="711555" y="25400"/>
                </a:moveTo>
                <a:lnTo>
                  <a:pt x="714263" y="36823"/>
                </a:lnTo>
                <a:lnTo>
                  <a:pt x="723457" y="46920"/>
                </a:lnTo>
                <a:lnTo>
                  <a:pt x="736955" y="50800"/>
                </a:lnTo>
                <a:lnTo>
                  <a:pt x="748429" y="48092"/>
                </a:lnTo>
                <a:lnTo>
                  <a:pt x="758526" y="38897"/>
                </a:lnTo>
                <a:lnTo>
                  <a:pt x="762406" y="25400"/>
                </a:lnTo>
                <a:lnTo>
                  <a:pt x="759698" y="13976"/>
                </a:lnTo>
                <a:lnTo>
                  <a:pt x="750503" y="3879"/>
                </a:lnTo>
                <a:lnTo>
                  <a:pt x="737006" y="0"/>
                </a:lnTo>
                <a:lnTo>
                  <a:pt x="725531" y="2707"/>
                </a:lnTo>
                <a:lnTo>
                  <a:pt x="715434" y="11902"/>
                </a:lnTo>
                <a:lnTo>
                  <a:pt x="711555" y="25400"/>
                </a:lnTo>
                <a:close/>
              </a:path>
              <a:path w="2051357" h="101600">
                <a:moveTo>
                  <a:pt x="813206" y="25400"/>
                </a:moveTo>
                <a:lnTo>
                  <a:pt x="815914" y="36823"/>
                </a:lnTo>
                <a:lnTo>
                  <a:pt x="825108" y="46920"/>
                </a:lnTo>
                <a:lnTo>
                  <a:pt x="838606" y="50800"/>
                </a:lnTo>
                <a:lnTo>
                  <a:pt x="850080" y="48092"/>
                </a:lnTo>
                <a:lnTo>
                  <a:pt x="860177" y="38897"/>
                </a:lnTo>
                <a:lnTo>
                  <a:pt x="864057" y="25400"/>
                </a:lnTo>
                <a:lnTo>
                  <a:pt x="861349" y="13976"/>
                </a:lnTo>
                <a:lnTo>
                  <a:pt x="852154" y="3879"/>
                </a:lnTo>
                <a:lnTo>
                  <a:pt x="838657" y="0"/>
                </a:lnTo>
                <a:lnTo>
                  <a:pt x="827182" y="2707"/>
                </a:lnTo>
                <a:lnTo>
                  <a:pt x="817085" y="11902"/>
                </a:lnTo>
                <a:lnTo>
                  <a:pt x="813206" y="25400"/>
                </a:lnTo>
                <a:close/>
              </a:path>
              <a:path w="2051357" h="101600">
                <a:moveTo>
                  <a:pt x="914857" y="25400"/>
                </a:moveTo>
                <a:lnTo>
                  <a:pt x="917564" y="36823"/>
                </a:lnTo>
                <a:lnTo>
                  <a:pt x="926759" y="46920"/>
                </a:lnTo>
                <a:lnTo>
                  <a:pt x="940257" y="50800"/>
                </a:lnTo>
                <a:lnTo>
                  <a:pt x="951731" y="48092"/>
                </a:lnTo>
                <a:lnTo>
                  <a:pt x="961828" y="38897"/>
                </a:lnTo>
                <a:lnTo>
                  <a:pt x="965708" y="25400"/>
                </a:lnTo>
                <a:lnTo>
                  <a:pt x="963000" y="13976"/>
                </a:lnTo>
                <a:lnTo>
                  <a:pt x="953805" y="3879"/>
                </a:lnTo>
                <a:lnTo>
                  <a:pt x="940308" y="0"/>
                </a:lnTo>
                <a:lnTo>
                  <a:pt x="928833" y="2707"/>
                </a:lnTo>
                <a:lnTo>
                  <a:pt x="918736" y="11902"/>
                </a:lnTo>
                <a:lnTo>
                  <a:pt x="914857" y="25400"/>
                </a:lnTo>
                <a:close/>
              </a:path>
              <a:path w="2051357" h="101600">
                <a:moveTo>
                  <a:pt x="1016508" y="25400"/>
                </a:moveTo>
                <a:lnTo>
                  <a:pt x="1019215" y="36823"/>
                </a:lnTo>
                <a:lnTo>
                  <a:pt x="1028409" y="46920"/>
                </a:lnTo>
                <a:lnTo>
                  <a:pt x="1041906" y="50800"/>
                </a:lnTo>
                <a:lnTo>
                  <a:pt x="1053381" y="48092"/>
                </a:lnTo>
                <a:lnTo>
                  <a:pt x="1063479" y="38897"/>
                </a:lnTo>
                <a:lnTo>
                  <a:pt x="1067358" y="25400"/>
                </a:lnTo>
                <a:lnTo>
                  <a:pt x="1064650" y="13976"/>
                </a:lnTo>
                <a:lnTo>
                  <a:pt x="1055456" y="3879"/>
                </a:lnTo>
                <a:lnTo>
                  <a:pt x="1041958" y="0"/>
                </a:lnTo>
                <a:lnTo>
                  <a:pt x="1030484" y="2707"/>
                </a:lnTo>
                <a:lnTo>
                  <a:pt x="1020387" y="11902"/>
                </a:lnTo>
                <a:lnTo>
                  <a:pt x="1016508" y="25400"/>
                </a:lnTo>
                <a:close/>
              </a:path>
              <a:path w="2051357" h="101600">
                <a:moveTo>
                  <a:pt x="1118157" y="25400"/>
                </a:moveTo>
                <a:lnTo>
                  <a:pt x="1120865" y="36823"/>
                </a:lnTo>
                <a:lnTo>
                  <a:pt x="1130060" y="46920"/>
                </a:lnTo>
                <a:lnTo>
                  <a:pt x="1143557" y="50800"/>
                </a:lnTo>
                <a:lnTo>
                  <a:pt x="1155032" y="48092"/>
                </a:lnTo>
                <a:lnTo>
                  <a:pt x="1165129" y="38897"/>
                </a:lnTo>
                <a:lnTo>
                  <a:pt x="1169008" y="25400"/>
                </a:lnTo>
                <a:lnTo>
                  <a:pt x="1166300" y="13976"/>
                </a:lnTo>
                <a:lnTo>
                  <a:pt x="1157106" y="3879"/>
                </a:lnTo>
                <a:lnTo>
                  <a:pt x="1143608" y="0"/>
                </a:lnTo>
                <a:lnTo>
                  <a:pt x="1132134" y="2707"/>
                </a:lnTo>
                <a:lnTo>
                  <a:pt x="1122037" y="11902"/>
                </a:lnTo>
                <a:lnTo>
                  <a:pt x="1118157" y="25400"/>
                </a:lnTo>
                <a:close/>
              </a:path>
              <a:path w="2051357" h="101600">
                <a:moveTo>
                  <a:pt x="1219808" y="25400"/>
                </a:moveTo>
                <a:lnTo>
                  <a:pt x="1222516" y="36823"/>
                </a:lnTo>
                <a:lnTo>
                  <a:pt x="1231710" y="46920"/>
                </a:lnTo>
                <a:lnTo>
                  <a:pt x="1245208" y="50800"/>
                </a:lnTo>
                <a:lnTo>
                  <a:pt x="1256682" y="48092"/>
                </a:lnTo>
                <a:lnTo>
                  <a:pt x="1266779" y="38897"/>
                </a:lnTo>
                <a:lnTo>
                  <a:pt x="1270659" y="25400"/>
                </a:lnTo>
                <a:lnTo>
                  <a:pt x="1267951" y="13976"/>
                </a:lnTo>
                <a:lnTo>
                  <a:pt x="1258757" y="3879"/>
                </a:lnTo>
                <a:lnTo>
                  <a:pt x="1245259" y="0"/>
                </a:lnTo>
                <a:lnTo>
                  <a:pt x="1233785" y="2707"/>
                </a:lnTo>
                <a:lnTo>
                  <a:pt x="1223687" y="11902"/>
                </a:lnTo>
                <a:lnTo>
                  <a:pt x="1219808" y="25400"/>
                </a:lnTo>
                <a:close/>
              </a:path>
              <a:path w="2051357" h="101600">
                <a:moveTo>
                  <a:pt x="1321459" y="25401"/>
                </a:moveTo>
                <a:lnTo>
                  <a:pt x="1324166" y="36824"/>
                </a:lnTo>
                <a:lnTo>
                  <a:pt x="1333361" y="46921"/>
                </a:lnTo>
                <a:lnTo>
                  <a:pt x="1346859" y="50801"/>
                </a:lnTo>
                <a:lnTo>
                  <a:pt x="1358333" y="48093"/>
                </a:lnTo>
                <a:lnTo>
                  <a:pt x="1368430" y="38898"/>
                </a:lnTo>
                <a:lnTo>
                  <a:pt x="1372309" y="25401"/>
                </a:lnTo>
                <a:lnTo>
                  <a:pt x="1369602" y="13977"/>
                </a:lnTo>
                <a:lnTo>
                  <a:pt x="1360407" y="3880"/>
                </a:lnTo>
                <a:lnTo>
                  <a:pt x="1346909" y="1"/>
                </a:lnTo>
                <a:lnTo>
                  <a:pt x="1335435" y="2708"/>
                </a:lnTo>
                <a:lnTo>
                  <a:pt x="1325338" y="11903"/>
                </a:lnTo>
                <a:lnTo>
                  <a:pt x="1321459" y="25401"/>
                </a:lnTo>
                <a:close/>
              </a:path>
              <a:path w="2051357" h="101600">
                <a:moveTo>
                  <a:pt x="1423109" y="25401"/>
                </a:moveTo>
                <a:lnTo>
                  <a:pt x="1425817" y="36824"/>
                </a:lnTo>
                <a:lnTo>
                  <a:pt x="1435012" y="46921"/>
                </a:lnTo>
                <a:lnTo>
                  <a:pt x="1448509" y="50801"/>
                </a:lnTo>
                <a:lnTo>
                  <a:pt x="1459984" y="48093"/>
                </a:lnTo>
                <a:lnTo>
                  <a:pt x="1470081" y="38898"/>
                </a:lnTo>
                <a:lnTo>
                  <a:pt x="1473960" y="25401"/>
                </a:lnTo>
                <a:lnTo>
                  <a:pt x="1471253" y="13977"/>
                </a:lnTo>
                <a:lnTo>
                  <a:pt x="1462058" y="3880"/>
                </a:lnTo>
                <a:lnTo>
                  <a:pt x="1448560" y="1"/>
                </a:lnTo>
                <a:lnTo>
                  <a:pt x="1437086" y="2708"/>
                </a:lnTo>
                <a:lnTo>
                  <a:pt x="1426989" y="11903"/>
                </a:lnTo>
                <a:lnTo>
                  <a:pt x="1423109" y="25401"/>
                </a:lnTo>
                <a:close/>
              </a:path>
              <a:path w="2051357" h="101600">
                <a:moveTo>
                  <a:pt x="1524760" y="25401"/>
                </a:moveTo>
                <a:lnTo>
                  <a:pt x="1527468" y="36824"/>
                </a:lnTo>
                <a:lnTo>
                  <a:pt x="1536663" y="46921"/>
                </a:lnTo>
                <a:lnTo>
                  <a:pt x="1550160" y="50801"/>
                </a:lnTo>
                <a:lnTo>
                  <a:pt x="1561635" y="48093"/>
                </a:lnTo>
                <a:lnTo>
                  <a:pt x="1571732" y="38898"/>
                </a:lnTo>
                <a:lnTo>
                  <a:pt x="1575611" y="25401"/>
                </a:lnTo>
                <a:lnTo>
                  <a:pt x="1572903" y="13977"/>
                </a:lnTo>
                <a:lnTo>
                  <a:pt x="1563709" y="3880"/>
                </a:lnTo>
                <a:lnTo>
                  <a:pt x="1550211" y="1"/>
                </a:lnTo>
                <a:lnTo>
                  <a:pt x="1538737" y="2708"/>
                </a:lnTo>
                <a:lnTo>
                  <a:pt x="1528640" y="11903"/>
                </a:lnTo>
                <a:lnTo>
                  <a:pt x="1524760" y="25401"/>
                </a:lnTo>
                <a:close/>
              </a:path>
              <a:path w="2051357" h="101600">
                <a:moveTo>
                  <a:pt x="1626411" y="25401"/>
                </a:moveTo>
                <a:lnTo>
                  <a:pt x="1629119" y="36824"/>
                </a:lnTo>
                <a:lnTo>
                  <a:pt x="1638314" y="46921"/>
                </a:lnTo>
                <a:lnTo>
                  <a:pt x="1651811" y="50801"/>
                </a:lnTo>
                <a:lnTo>
                  <a:pt x="1663286" y="48093"/>
                </a:lnTo>
                <a:lnTo>
                  <a:pt x="1673383" y="38898"/>
                </a:lnTo>
                <a:lnTo>
                  <a:pt x="1677262" y="25401"/>
                </a:lnTo>
                <a:lnTo>
                  <a:pt x="1674554" y="13977"/>
                </a:lnTo>
                <a:lnTo>
                  <a:pt x="1665360" y="3880"/>
                </a:lnTo>
                <a:lnTo>
                  <a:pt x="1651862" y="1"/>
                </a:lnTo>
                <a:lnTo>
                  <a:pt x="1640388" y="2708"/>
                </a:lnTo>
                <a:lnTo>
                  <a:pt x="1630291" y="11903"/>
                </a:lnTo>
                <a:lnTo>
                  <a:pt x="1626411" y="25401"/>
                </a:lnTo>
                <a:close/>
              </a:path>
              <a:path w="2051357" h="101600">
                <a:moveTo>
                  <a:pt x="1728062" y="25401"/>
                </a:moveTo>
                <a:lnTo>
                  <a:pt x="1730771" y="36826"/>
                </a:lnTo>
                <a:lnTo>
                  <a:pt x="1739966" y="46922"/>
                </a:lnTo>
                <a:lnTo>
                  <a:pt x="1753466" y="50801"/>
                </a:lnTo>
                <a:lnTo>
                  <a:pt x="1764937" y="48093"/>
                </a:lnTo>
                <a:lnTo>
                  <a:pt x="1775035" y="38898"/>
                </a:lnTo>
                <a:lnTo>
                  <a:pt x="1778916" y="25401"/>
                </a:lnTo>
                <a:lnTo>
                  <a:pt x="1776207" y="13977"/>
                </a:lnTo>
                <a:lnTo>
                  <a:pt x="1767011" y="3880"/>
                </a:lnTo>
                <a:lnTo>
                  <a:pt x="1753516" y="1"/>
                </a:lnTo>
                <a:lnTo>
                  <a:pt x="1742038" y="2709"/>
                </a:lnTo>
                <a:lnTo>
                  <a:pt x="1731941" y="11904"/>
                </a:lnTo>
                <a:lnTo>
                  <a:pt x="1728062" y="25401"/>
                </a:lnTo>
                <a:close/>
              </a:path>
              <a:path w="2051357" h="101600">
                <a:moveTo>
                  <a:pt x="1829716" y="25401"/>
                </a:moveTo>
                <a:lnTo>
                  <a:pt x="1832423" y="36824"/>
                </a:lnTo>
                <a:lnTo>
                  <a:pt x="1841616" y="46921"/>
                </a:lnTo>
                <a:lnTo>
                  <a:pt x="1855116" y="50801"/>
                </a:lnTo>
                <a:lnTo>
                  <a:pt x="1866588" y="48093"/>
                </a:lnTo>
                <a:lnTo>
                  <a:pt x="1876686" y="38898"/>
                </a:lnTo>
                <a:lnTo>
                  <a:pt x="1880567" y="25401"/>
                </a:lnTo>
                <a:lnTo>
                  <a:pt x="1877858" y="13977"/>
                </a:lnTo>
                <a:lnTo>
                  <a:pt x="1868662" y="3880"/>
                </a:lnTo>
                <a:lnTo>
                  <a:pt x="1855167" y="1"/>
                </a:lnTo>
                <a:lnTo>
                  <a:pt x="1843690" y="2708"/>
                </a:lnTo>
                <a:lnTo>
                  <a:pt x="1833594" y="11903"/>
                </a:lnTo>
                <a:lnTo>
                  <a:pt x="1829716" y="25401"/>
                </a:lnTo>
                <a:close/>
              </a:path>
              <a:path w="2051357" h="101600">
                <a:moveTo>
                  <a:pt x="2051357" y="25401"/>
                </a:moveTo>
                <a:lnTo>
                  <a:pt x="1898957" y="-50798"/>
                </a:lnTo>
                <a:lnTo>
                  <a:pt x="1898957" y="101601"/>
                </a:lnTo>
                <a:lnTo>
                  <a:pt x="2051357" y="25401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153513" y="5118099"/>
            <a:ext cx="152400" cy="2061632"/>
          </a:xfrm>
          <a:custGeom>
            <a:avLst/>
            <a:gdLst/>
            <a:ahLst/>
            <a:cxnLst/>
            <a:rect l="l" t="t" r="r" b="b"/>
            <a:pathLst>
              <a:path w="152400" h="2061632">
                <a:moveTo>
                  <a:pt x="152400" y="1909232"/>
                </a:moveTo>
                <a:lnTo>
                  <a:pt x="0" y="1909232"/>
                </a:lnTo>
                <a:lnTo>
                  <a:pt x="76200" y="2061632"/>
                </a:lnTo>
                <a:lnTo>
                  <a:pt x="152400" y="1909232"/>
                </a:lnTo>
                <a:close/>
              </a:path>
              <a:path w="152400" h="2061632">
                <a:moveTo>
                  <a:pt x="50798" y="25400"/>
                </a:moveTo>
                <a:lnTo>
                  <a:pt x="53506" y="36874"/>
                </a:lnTo>
                <a:lnTo>
                  <a:pt x="62700" y="46971"/>
                </a:lnTo>
                <a:lnTo>
                  <a:pt x="76198" y="50850"/>
                </a:lnTo>
                <a:lnTo>
                  <a:pt x="87622" y="48143"/>
                </a:lnTo>
                <a:lnTo>
                  <a:pt x="97719" y="38948"/>
                </a:lnTo>
                <a:lnTo>
                  <a:pt x="101598" y="25450"/>
                </a:lnTo>
                <a:lnTo>
                  <a:pt x="98891" y="13976"/>
                </a:lnTo>
                <a:lnTo>
                  <a:pt x="89696" y="3879"/>
                </a:lnTo>
                <a:lnTo>
                  <a:pt x="76198" y="0"/>
                </a:lnTo>
                <a:lnTo>
                  <a:pt x="64774" y="2707"/>
                </a:lnTo>
                <a:lnTo>
                  <a:pt x="54677" y="11902"/>
                </a:lnTo>
                <a:lnTo>
                  <a:pt x="50798" y="25400"/>
                </a:lnTo>
                <a:close/>
              </a:path>
              <a:path w="152400" h="2061632">
                <a:moveTo>
                  <a:pt x="50798" y="127050"/>
                </a:moveTo>
                <a:lnTo>
                  <a:pt x="53506" y="138525"/>
                </a:lnTo>
                <a:lnTo>
                  <a:pt x="62700" y="148622"/>
                </a:lnTo>
                <a:lnTo>
                  <a:pt x="76198" y="152501"/>
                </a:lnTo>
                <a:lnTo>
                  <a:pt x="87622" y="149793"/>
                </a:lnTo>
                <a:lnTo>
                  <a:pt x="97719" y="140599"/>
                </a:lnTo>
                <a:lnTo>
                  <a:pt x="101598" y="127101"/>
                </a:lnTo>
                <a:lnTo>
                  <a:pt x="98891" y="115627"/>
                </a:lnTo>
                <a:lnTo>
                  <a:pt x="89696" y="105530"/>
                </a:lnTo>
                <a:lnTo>
                  <a:pt x="76198" y="101650"/>
                </a:lnTo>
                <a:lnTo>
                  <a:pt x="64774" y="104358"/>
                </a:lnTo>
                <a:lnTo>
                  <a:pt x="54677" y="113552"/>
                </a:lnTo>
                <a:lnTo>
                  <a:pt x="50798" y="127050"/>
                </a:lnTo>
                <a:close/>
              </a:path>
              <a:path w="152400" h="2061632">
                <a:moveTo>
                  <a:pt x="50798" y="228701"/>
                </a:moveTo>
                <a:lnTo>
                  <a:pt x="53506" y="240176"/>
                </a:lnTo>
                <a:lnTo>
                  <a:pt x="62700" y="250273"/>
                </a:lnTo>
                <a:lnTo>
                  <a:pt x="76198" y="254152"/>
                </a:lnTo>
                <a:lnTo>
                  <a:pt x="87622" y="251444"/>
                </a:lnTo>
                <a:lnTo>
                  <a:pt x="97719" y="242250"/>
                </a:lnTo>
                <a:lnTo>
                  <a:pt x="101598" y="228752"/>
                </a:lnTo>
                <a:lnTo>
                  <a:pt x="98891" y="217277"/>
                </a:lnTo>
                <a:lnTo>
                  <a:pt x="89696" y="207180"/>
                </a:lnTo>
                <a:lnTo>
                  <a:pt x="76198" y="203301"/>
                </a:lnTo>
                <a:lnTo>
                  <a:pt x="64774" y="206009"/>
                </a:lnTo>
                <a:lnTo>
                  <a:pt x="54677" y="215203"/>
                </a:lnTo>
                <a:lnTo>
                  <a:pt x="50798" y="228701"/>
                </a:lnTo>
                <a:close/>
              </a:path>
              <a:path w="152400" h="2061632">
                <a:moveTo>
                  <a:pt x="50798" y="330352"/>
                </a:moveTo>
                <a:lnTo>
                  <a:pt x="53506" y="341826"/>
                </a:lnTo>
                <a:lnTo>
                  <a:pt x="62700" y="351923"/>
                </a:lnTo>
                <a:lnTo>
                  <a:pt x="76198" y="355803"/>
                </a:lnTo>
                <a:lnTo>
                  <a:pt x="87622" y="353095"/>
                </a:lnTo>
                <a:lnTo>
                  <a:pt x="97719" y="343901"/>
                </a:lnTo>
                <a:lnTo>
                  <a:pt x="101598" y="330403"/>
                </a:lnTo>
                <a:lnTo>
                  <a:pt x="98891" y="318928"/>
                </a:lnTo>
                <a:lnTo>
                  <a:pt x="89696" y="308831"/>
                </a:lnTo>
                <a:lnTo>
                  <a:pt x="76198" y="304952"/>
                </a:lnTo>
                <a:lnTo>
                  <a:pt x="64774" y="307660"/>
                </a:lnTo>
                <a:lnTo>
                  <a:pt x="54677" y="316854"/>
                </a:lnTo>
                <a:lnTo>
                  <a:pt x="50798" y="330352"/>
                </a:lnTo>
                <a:close/>
              </a:path>
              <a:path w="152400" h="2061632">
                <a:moveTo>
                  <a:pt x="50798" y="432003"/>
                </a:moveTo>
                <a:lnTo>
                  <a:pt x="53506" y="443477"/>
                </a:lnTo>
                <a:lnTo>
                  <a:pt x="62700" y="453574"/>
                </a:lnTo>
                <a:lnTo>
                  <a:pt x="76198" y="457454"/>
                </a:lnTo>
                <a:lnTo>
                  <a:pt x="87622" y="454746"/>
                </a:lnTo>
                <a:lnTo>
                  <a:pt x="97719" y="445551"/>
                </a:lnTo>
                <a:lnTo>
                  <a:pt x="101598" y="432054"/>
                </a:lnTo>
                <a:lnTo>
                  <a:pt x="98891" y="420579"/>
                </a:lnTo>
                <a:lnTo>
                  <a:pt x="89696" y="410482"/>
                </a:lnTo>
                <a:lnTo>
                  <a:pt x="76198" y="406603"/>
                </a:lnTo>
                <a:lnTo>
                  <a:pt x="64774" y="409310"/>
                </a:lnTo>
                <a:lnTo>
                  <a:pt x="54677" y="418505"/>
                </a:lnTo>
                <a:lnTo>
                  <a:pt x="50798" y="432003"/>
                </a:lnTo>
                <a:close/>
              </a:path>
              <a:path w="152400" h="2061632">
                <a:moveTo>
                  <a:pt x="50798" y="533654"/>
                </a:moveTo>
                <a:lnTo>
                  <a:pt x="53506" y="545128"/>
                </a:lnTo>
                <a:lnTo>
                  <a:pt x="62700" y="555225"/>
                </a:lnTo>
                <a:lnTo>
                  <a:pt x="76198" y="559104"/>
                </a:lnTo>
                <a:lnTo>
                  <a:pt x="87622" y="556397"/>
                </a:lnTo>
                <a:lnTo>
                  <a:pt x="97719" y="547202"/>
                </a:lnTo>
                <a:lnTo>
                  <a:pt x="101598" y="533704"/>
                </a:lnTo>
                <a:lnTo>
                  <a:pt x="98891" y="522230"/>
                </a:lnTo>
                <a:lnTo>
                  <a:pt x="89696" y="512133"/>
                </a:lnTo>
                <a:lnTo>
                  <a:pt x="76198" y="508254"/>
                </a:lnTo>
                <a:lnTo>
                  <a:pt x="64774" y="510961"/>
                </a:lnTo>
                <a:lnTo>
                  <a:pt x="54677" y="520156"/>
                </a:lnTo>
                <a:lnTo>
                  <a:pt x="50798" y="533654"/>
                </a:lnTo>
                <a:close/>
              </a:path>
              <a:path w="152400" h="2061632">
                <a:moveTo>
                  <a:pt x="50798" y="635304"/>
                </a:moveTo>
                <a:lnTo>
                  <a:pt x="53506" y="646779"/>
                </a:lnTo>
                <a:lnTo>
                  <a:pt x="62700" y="656876"/>
                </a:lnTo>
                <a:lnTo>
                  <a:pt x="76198" y="660755"/>
                </a:lnTo>
                <a:lnTo>
                  <a:pt x="87622" y="658047"/>
                </a:lnTo>
                <a:lnTo>
                  <a:pt x="97719" y="648853"/>
                </a:lnTo>
                <a:lnTo>
                  <a:pt x="101598" y="635355"/>
                </a:lnTo>
                <a:lnTo>
                  <a:pt x="98891" y="623881"/>
                </a:lnTo>
                <a:lnTo>
                  <a:pt x="89696" y="613784"/>
                </a:lnTo>
                <a:lnTo>
                  <a:pt x="76198" y="609904"/>
                </a:lnTo>
                <a:lnTo>
                  <a:pt x="64774" y="612612"/>
                </a:lnTo>
                <a:lnTo>
                  <a:pt x="54677" y="621806"/>
                </a:lnTo>
                <a:lnTo>
                  <a:pt x="50798" y="635304"/>
                </a:lnTo>
                <a:close/>
              </a:path>
              <a:path w="152400" h="2061632">
                <a:moveTo>
                  <a:pt x="50798" y="736955"/>
                </a:moveTo>
                <a:lnTo>
                  <a:pt x="53506" y="748430"/>
                </a:lnTo>
                <a:lnTo>
                  <a:pt x="62700" y="758527"/>
                </a:lnTo>
                <a:lnTo>
                  <a:pt x="76198" y="762406"/>
                </a:lnTo>
                <a:lnTo>
                  <a:pt x="87622" y="759698"/>
                </a:lnTo>
                <a:lnTo>
                  <a:pt x="97719" y="750504"/>
                </a:lnTo>
                <a:lnTo>
                  <a:pt x="101598" y="737006"/>
                </a:lnTo>
                <a:lnTo>
                  <a:pt x="98891" y="725531"/>
                </a:lnTo>
                <a:lnTo>
                  <a:pt x="89696" y="715434"/>
                </a:lnTo>
                <a:lnTo>
                  <a:pt x="76198" y="711555"/>
                </a:lnTo>
                <a:lnTo>
                  <a:pt x="64774" y="714263"/>
                </a:lnTo>
                <a:lnTo>
                  <a:pt x="54677" y="723457"/>
                </a:lnTo>
                <a:lnTo>
                  <a:pt x="50798" y="736955"/>
                </a:lnTo>
                <a:close/>
              </a:path>
              <a:path w="152400" h="2061632">
                <a:moveTo>
                  <a:pt x="50798" y="838606"/>
                </a:moveTo>
                <a:lnTo>
                  <a:pt x="53506" y="850080"/>
                </a:lnTo>
                <a:lnTo>
                  <a:pt x="62701" y="860177"/>
                </a:lnTo>
                <a:lnTo>
                  <a:pt x="76198" y="864057"/>
                </a:lnTo>
                <a:lnTo>
                  <a:pt x="87622" y="861349"/>
                </a:lnTo>
                <a:lnTo>
                  <a:pt x="97719" y="852155"/>
                </a:lnTo>
                <a:lnTo>
                  <a:pt x="101598" y="838657"/>
                </a:lnTo>
                <a:lnTo>
                  <a:pt x="98891" y="827182"/>
                </a:lnTo>
                <a:lnTo>
                  <a:pt x="89696" y="817085"/>
                </a:lnTo>
                <a:lnTo>
                  <a:pt x="76198" y="813206"/>
                </a:lnTo>
                <a:lnTo>
                  <a:pt x="64774" y="815914"/>
                </a:lnTo>
                <a:lnTo>
                  <a:pt x="54677" y="825108"/>
                </a:lnTo>
                <a:lnTo>
                  <a:pt x="50798" y="838606"/>
                </a:lnTo>
                <a:close/>
              </a:path>
              <a:path w="152400" h="2061632">
                <a:moveTo>
                  <a:pt x="50798" y="940257"/>
                </a:moveTo>
                <a:lnTo>
                  <a:pt x="53506" y="951731"/>
                </a:lnTo>
                <a:lnTo>
                  <a:pt x="62701" y="961828"/>
                </a:lnTo>
                <a:lnTo>
                  <a:pt x="76198" y="965708"/>
                </a:lnTo>
                <a:lnTo>
                  <a:pt x="87622" y="963000"/>
                </a:lnTo>
                <a:lnTo>
                  <a:pt x="97719" y="953805"/>
                </a:lnTo>
                <a:lnTo>
                  <a:pt x="101598" y="940308"/>
                </a:lnTo>
                <a:lnTo>
                  <a:pt x="98891" y="928833"/>
                </a:lnTo>
                <a:lnTo>
                  <a:pt x="89696" y="918736"/>
                </a:lnTo>
                <a:lnTo>
                  <a:pt x="76198" y="914857"/>
                </a:lnTo>
                <a:lnTo>
                  <a:pt x="64775" y="917564"/>
                </a:lnTo>
                <a:lnTo>
                  <a:pt x="54678" y="926759"/>
                </a:lnTo>
                <a:lnTo>
                  <a:pt x="50798" y="940257"/>
                </a:lnTo>
                <a:close/>
              </a:path>
              <a:path w="152400" h="2061632">
                <a:moveTo>
                  <a:pt x="50798" y="1041908"/>
                </a:moveTo>
                <a:lnTo>
                  <a:pt x="53506" y="1053382"/>
                </a:lnTo>
                <a:lnTo>
                  <a:pt x="62701" y="1063479"/>
                </a:lnTo>
                <a:lnTo>
                  <a:pt x="76198" y="1067358"/>
                </a:lnTo>
                <a:lnTo>
                  <a:pt x="87622" y="1064650"/>
                </a:lnTo>
                <a:lnTo>
                  <a:pt x="97719" y="1055456"/>
                </a:lnTo>
                <a:lnTo>
                  <a:pt x="101598" y="1041958"/>
                </a:lnTo>
                <a:lnTo>
                  <a:pt x="98891" y="1030484"/>
                </a:lnTo>
                <a:lnTo>
                  <a:pt x="89696" y="1020387"/>
                </a:lnTo>
                <a:lnTo>
                  <a:pt x="76198" y="1016508"/>
                </a:lnTo>
                <a:lnTo>
                  <a:pt x="64775" y="1019215"/>
                </a:lnTo>
                <a:lnTo>
                  <a:pt x="54678" y="1028410"/>
                </a:lnTo>
                <a:lnTo>
                  <a:pt x="50798" y="1041908"/>
                </a:lnTo>
                <a:close/>
              </a:path>
              <a:path w="152400" h="2061632">
                <a:moveTo>
                  <a:pt x="50798" y="1143558"/>
                </a:moveTo>
                <a:lnTo>
                  <a:pt x="53506" y="1155032"/>
                </a:lnTo>
                <a:lnTo>
                  <a:pt x="62701" y="1165130"/>
                </a:lnTo>
                <a:lnTo>
                  <a:pt x="76198" y="1169009"/>
                </a:lnTo>
                <a:lnTo>
                  <a:pt x="87622" y="1166301"/>
                </a:lnTo>
                <a:lnTo>
                  <a:pt x="97719" y="1157106"/>
                </a:lnTo>
                <a:lnTo>
                  <a:pt x="101598" y="1143609"/>
                </a:lnTo>
                <a:lnTo>
                  <a:pt x="98891" y="1132135"/>
                </a:lnTo>
                <a:lnTo>
                  <a:pt x="89696" y="1122038"/>
                </a:lnTo>
                <a:lnTo>
                  <a:pt x="76198" y="1118158"/>
                </a:lnTo>
                <a:lnTo>
                  <a:pt x="64775" y="1120866"/>
                </a:lnTo>
                <a:lnTo>
                  <a:pt x="54678" y="1130060"/>
                </a:lnTo>
                <a:lnTo>
                  <a:pt x="50798" y="1143558"/>
                </a:lnTo>
                <a:close/>
              </a:path>
              <a:path w="152400" h="2061632">
                <a:moveTo>
                  <a:pt x="50798" y="1245209"/>
                </a:moveTo>
                <a:lnTo>
                  <a:pt x="53506" y="1256683"/>
                </a:lnTo>
                <a:lnTo>
                  <a:pt x="62701" y="1266780"/>
                </a:lnTo>
                <a:lnTo>
                  <a:pt x="76198" y="1270660"/>
                </a:lnTo>
                <a:lnTo>
                  <a:pt x="87622" y="1267952"/>
                </a:lnTo>
                <a:lnTo>
                  <a:pt x="97719" y="1258757"/>
                </a:lnTo>
                <a:lnTo>
                  <a:pt x="101598" y="1245260"/>
                </a:lnTo>
                <a:lnTo>
                  <a:pt x="98891" y="1233785"/>
                </a:lnTo>
                <a:lnTo>
                  <a:pt x="89696" y="1223688"/>
                </a:lnTo>
                <a:lnTo>
                  <a:pt x="76198" y="1219809"/>
                </a:lnTo>
                <a:lnTo>
                  <a:pt x="64775" y="1222517"/>
                </a:lnTo>
                <a:lnTo>
                  <a:pt x="54678" y="1231711"/>
                </a:lnTo>
                <a:lnTo>
                  <a:pt x="50798" y="1245209"/>
                </a:lnTo>
                <a:close/>
              </a:path>
              <a:path w="152400" h="2061632">
                <a:moveTo>
                  <a:pt x="50798" y="1346860"/>
                </a:moveTo>
                <a:lnTo>
                  <a:pt x="53506" y="1358334"/>
                </a:lnTo>
                <a:lnTo>
                  <a:pt x="62701" y="1368431"/>
                </a:lnTo>
                <a:lnTo>
                  <a:pt x="76198" y="1372311"/>
                </a:lnTo>
                <a:lnTo>
                  <a:pt x="87622" y="1369603"/>
                </a:lnTo>
                <a:lnTo>
                  <a:pt x="97719" y="1360408"/>
                </a:lnTo>
                <a:lnTo>
                  <a:pt x="101598" y="1346911"/>
                </a:lnTo>
                <a:lnTo>
                  <a:pt x="98891" y="1335436"/>
                </a:lnTo>
                <a:lnTo>
                  <a:pt x="89696" y="1325339"/>
                </a:lnTo>
                <a:lnTo>
                  <a:pt x="76198" y="1321460"/>
                </a:lnTo>
                <a:lnTo>
                  <a:pt x="64775" y="1324168"/>
                </a:lnTo>
                <a:lnTo>
                  <a:pt x="54678" y="1333362"/>
                </a:lnTo>
                <a:lnTo>
                  <a:pt x="50798" y="1346860"/>
                </a:lnTo>
                <a:close/>
              </a:path>
              <a:path w="152400" h="2061632">
                <a:moveTo>
                  <a:pt x="50798" y="1448511"/>
                </a:moveTo>
                <a:lnTo>
                  <a:pt x="53506" y="1459985"/>
                </a:lnTo>
                <a:lnTo>
                  <a:pt x="62701" y="1470082"/>
                </a:lnTo>
                <a:lnTo>
                  <a:pt x="76198" y="1473962"/>
                </a:lnTo>
                <a:lnTo>
                  <a:pt x="87622" y="1471254"/>
                </a:lnTo>
                <a:lnTo>
                  <a:pt x="97719" y="1462059"/>
                </a:lnTo>
                <a:lnTo>
                  <a:pt x="101598" y="1448562"/>
                </a:lnTo>
                <a:lnTo>
                  <a:pt x="98891" y="1437087"/>
                </a:lnTo>
                <a:lnTo>
                  <a:pt x="89696" y="1426990"/>
                </a:lnTo>
                <a:lnTo>
                  <a:pt x="76198" y="1423111"/>
                </a:lnTo>
                <a:lnTo>
                  <a:pt x="64775" y="1425818"/>
                </a:lnTo>
                <a:lnTo>
                  <a:pt x="54678" y="1435013"/>
                </a:lnTo>
                <a:lnTo>
                  <a:pt x="50798" y="1448511"/>
                </a:lnTo>
                <a:close/>
              </a:path>
              <a:path w="152400" h="2061632">
                <a:moveTo>
                  <a:pt x="50798" y="1550162"/>
                </a:moveTo>
                <a:lnTo>
                  <a:pt x="53506" y="1561635"/>
                </a:lnTo>
                <a:lnTo>
                  <a:pt x="62701" y="1571733"/>
                </a:lnTo>
                <a:lnTo>
                  <a:pt x="76198" y="1575612"/>
                </a:lnTo>
                <a:lnTo>
                  <a:pt x="87622" y="1572904"/>
                </a:lnTo>
                <a:lnTo>
                  <a:pt x="97719" y="1563710"/>
                </a:lnTo>
                <a:lnTo>
                  <a:pt x="101598" y="1550212"/>
                </a:lnTo>
                <a:lnTo>
                  <a:pt x="98891" y="1538738"/>
                </a:lnTo>
                <a:lnTo>
                  <a:pt x="89696" y="1528641"/>
                </a:lnTo>
                <a:lnTo>
                  <a:pt x="76198" y="1524762"/>
                </a:lnTo>
                <a:lnTo>
                  <a:pt x="64775" y="1527469"/>
                </a:lnTo>
                <a:lnTo>
                  <a:pt x="54678" y="1536664"/>
                </a:lnTo>
                <a:lnTo>
                  <a:pt x="50798" y="1550162"/>
                </a:lnTo>
                <a:close/>
              </a:path>
              <a:path w="152400" h="2061632">
                <a:moveTo>
                  <a:pt x="76200" y="1677263"/>
                </a:moveTo>
                <a:lnTo>
                  <a:pt x="87623" y="1674555"/>
                </a:lnTo>
                <a:lnTo>
                  <a:pt x="97720" y="1665360"/>
                </a:lnTo>
                <a:lnTo>
                  <a:pt x="101600" y="1651863"/>
                </a:lnTo>
                <a:lnTo>
                  <a:pt x="98891" y="1640388"/>
                </a:lnTo>
                <a:lnTo>
                  <a:pt x="89696" y="1630291"/>
                </a:lnTo>
                <a:lnTo>
                  <a:pt x="76198" y="1626412"/>
                </a:lnTo>
                <a:lnTo>
                  <a:pt x="64774" y="1629120"/>
                </a:lnTo>
                <a:lnTo>
                  <a:pt x="54678" y="1638315"/>
                </a:lnTo>
                <a:lnTo>
                  <a:pt x="50800" y="1651812"/>
                </a:lnTo>
                <a:lnTo>
                  <a:pt x="53507" y="1663286"/>
                </a:lnTo>
                <a:lnTo>
                  <a:pt x="62702" y="1673384"/>
                </a:lnTo>
                <a:lnTo>
                  <a:pt x="76200" y="1677263"/>
                </a:lnTo>
                <a:close/>
              </a:path>
              <a:path w="152400" h="2061632">
                <a:moveTo>
                  <a:pt x="50800" y="1753462"/>
                </a:moveTo>
                <a:lnTo>
                  <a:pt x="53507" y="1764936"/>
                </a:lnTo>
                <a:lnTo>
                  <a:pt x="62702" y="1775033"/>
                </a:lnTo>
                <a:lnTo>
                  <a:pt x="76200" y="1778913"/>
                </a:lnTo>
                <a:lnTo>
                  <a:pt x="87623" y="1776205"/>
                </a:lnTo>
                <a:lnTo>
                  <a:pt x="97720" y="1767011"/>
                </a:lnTo>
                <a:lnTo>
                  <a:pt x="101600" y="1753513"/>
                </a:lnTo>
                <a:lnTo>
                  <a:pt x="98892" y="1742040"/>
                </a:lnTo>
                <a:lnTo>
                  <a:pt x="89697" y="1731942"/>
                </a:lnTo>
                <a:lnTo>
                  <a:pt x="76200" y="1728063"/>
                </a:lnTo>
                <a:lnTo>
                  <a:pt x="64776" y="1730770"/>
                </a:lnTo>
                <a:lnTo>
                  <a:pt x="54679" y="1739965"/>
                </a:lnTo>
                <a:lnTo>
                  <a:pt x="50800" y="1753462"/>
                </a:lnTo>
                <a:close/>
              </a:path>
              <a:path w="152400" h="2061632">
                <a:moveTo>
                  <a:pt x="50800" y="1855114"/>
                </a:moveTo>
                <a:lnTo>
                  <a:pt x="53507" y="1866588"/>
                </a:lnTo>
                <a:lnTo>
                  <a:pt x="62702" y="1876685"/>
                </a:lnTo>
                <a:lnTo>
                  <a:pt x="76200" y="1880565"/>
                </a:lnTo>
                <a:lnTo>
                  <a:pt x="87623" y="1877857"/>
                </a:lnTo>
                <a:lnTo>
                  <a:pt x="97720" y="1868662"/>
                </a:lnTo>
                <a:lnTo>
                  <a:pt x="101600" y="1855165"/>
                </a:lnTo>
                <a:lnTo>
                  <a:pt x="98892" y="1843690"/>
                </a:lnTo>
                <a:lnTo>
                  <a:pt x="89697" y="1833593"/>
                </a:lnTo>
                <a:lnTo>
                  <a:pt x="76200" y="1829714"/>
                </a:lnTo>
                <a:lnTo>
                  <a:pt x="64776" y="1832422"/>
                </a:lnTo>
                <a:lnTo>
                  <a:pt x="54679" y="1841616"/>
                </a:lnTo>
                <a:lnTo>
                  <a:pt x="50800" y="1855114"/>
                </a:lnTo>
                <a:close/>
              </a:path>
            </a:pathLst>
          </a:custGeom>
          <a:solidFill>
            <a:srgbClr val="3F403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346041" y="7331528"/>
            <a:ext cx="3780969" cy="1656607"/>
          </a:xfrm>
          <a:custGeom>
            <a:avLst/>
            <a:gdLst/>
            <a:ahLst/>
            <a:cxnLst/>
            <a:rect l="l" t="t" r="r" b="b"/>
            <a:pathLst>
              <a:path w="3780969" h="1656607">
                <a:moveTo>
                  <a:pt x="0" y="0"/>
                </a:moveTo>
                <a:lnTo>
                  <a:pt x="0" y="1656607"/>
                </a:lnTo>
                <a:lnTo>
                  <a:pt x="3780969" y="1656607"/>
                </a:lnTo>
                <a:lnTo>
                  <a:pt x="3780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90690" y="895558"/>
            <a:ext cx="301670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p: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8138" y="895558"/>
            <a:ext cx="420512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4713" y="895558"/>
            <a:ext cx="287873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2766" y="895558"/>
            <a:ext cx="118750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(</a:t>
            </a: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)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6041" y="7331528"/>
            <a:ext cx="3780969" cy="1656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85533">
              <a:lnSpc>
                <a:spcPct val="95825"/>
              </a:lnSpc>
              <a:spcBef>
                <a:spcPts val="3470"/>
              </a:spcBef>
            </a:pP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3014" y="3486892"/>
            <a:ext cx="3502456" cy="1656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06603">
              <a:lnSpc>
                <a:spcPct val="95825"/>
              </a:lnSpc>
              <a:spcBef>
                <a:spcPts val="3455"/>
              </a:spcBef>
            </a:pPr>
            <a:r>
              <a:rPr dirty="0" smtClean="0" sz="3300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8486" y="3486891"/>
            <a:ext cx="3502451" cy="1656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762339" marR="689839" indent="781685">
              <a:lnSpc>
                <a:spcPts val="3500"/>
              </a:lnSpc>
              <a:spcBef>
                <a:spcPts val="2175"/>
              </a:spcBef>
            </a:pP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DI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300" spc="-3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13956" y="3486891"/>
            <a:ext cx="3502451" cy="1656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21757">
              <a:lnSpc>
                <a:spcPct val="95825"/>
              </a:lnSpc>
              <a:spcBef>
                <a:spcPts val="3455"/>
              </a:spcBef>
            </a:pP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3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300" spc="4" b="1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300" spc="0" b="1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1022" y="3428269"/>
            <a:ext cx="582970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builder.Services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dirty="0" smtClean="0" baseline="1068" sz="3900" spc="4">
                <a:solidFill>
                  <a:srgbClr val="2A9EBB"/>
                </a:solidFill>
                <a:latin typeface="Roboto Medium"/>
                <a:cs typeface="Roboto Medium"/>
              </a:rPr>
              <a:t>AddScope</a:t>
            </a:r>
            <a:r>
              <a:rPr dirty="0" smtClean="0" baseline="1068" sz="3900" spc="0">
                <a:solidFill>
                  <a:srgbClr val="2A9EBB"/>
                </a:solidFill>
                <a:latin typeface="Roboto Medium"/>
                <a:cs typeface="Roboto Medium"/>
              </a:rPr>
              <a:t>d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(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sp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4147" y="342826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=&gt;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862" y="3861085"/>
            <a:ext cx="670377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612" y="3861085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702" y="4735861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BaseAddress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952" y="473586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852" y="473586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653" y="4735861"/>
            <a:ext cx="662378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Uri("http://&lt;you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ap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-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endpoint&gt;")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862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652710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257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022" y="5171725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2A9EBB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6045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085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897" y="560454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710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2610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861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7111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498036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cc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257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3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1022" y="4299997"/>
            <a:ext cx="186127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protected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5524" y="429999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override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575" y="429999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async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2276" y="429999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Task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4147" y="4299997"/>
            <a:ext cx="40437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OnInitializedAsyn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5162581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Employees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4364" y="5162581"/>
            <a:ext cx="146424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371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await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1737" y="5162581"/>
            <a:ext cx="1118714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HttpClient.GetFromJsonAsyn</a:t>
            </a:r>
            <a:r>
              <a:rPr dirty="0" smtClean="0" baseline="1068" sz="3900" spc="-4">
                <a:solidFill>
                  <a:srgbClr val="F15A2A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&lt;Employee[]&gt;(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ap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i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/employee"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)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00137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154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257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dirty="0" smtClean="0" sz="4800" spc="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4800" spc="-9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48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3611955"/>
            <a:ext cx="7947754" cy="314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860">
              <a:lnSpc>
                <a:spcPts val="3679"/>
              </a:lnSpc>
              <a:spcBef>
                <a:spcPts val="184"/>
              </a:spcBef>
            </a:pPr>
            <a:r>
              <a:rPr dirty="0" smtClean="0" sz="3600" spc="-129" b="1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0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57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36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84"/>
              </a:spcBef>
            </a:pP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es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80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17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Cl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ent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44"/>
              </a:spcBef>
            </a:pP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Ma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-40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6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app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9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r>
              <a:rPr dirty="0" smtClean="0" sz="3600" spc="43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68"/>
              </a:spcBef>
            </a:pP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12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80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325991" y="6132504"/>
            <a:ext cx="7761858" cy="2428312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51999" y="6132504"/>
            <a:ext cx="7886702" cy="2428312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325992" y="3215858"/>
            <a:ext cx="7755368" cy="2502769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52001" y="3215858"/>
            <a:ext cx="7886701" cy="2502769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85650" y="941278"/>
            <a:ext cx="293335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12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0599" y="941278"/>
            <a:ext cx="296165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99" y="6132504"/>
            <a:ext cx="7886702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1979613">
              <a:lnSpc>
                <a:spcPct val="95825"/>
              </a:lnSpc>
              <a:spcBef>
                <a:spcPts val="7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Pu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5991" y="6132504"/>
            <a:ext cx="7761858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2356484">
              <a:lnSpc>
                <a:spcPct val="95825"/>
              </a:lnSpc>
              <a:spcBef>
                <a:spcPts val="7000"/>
              </a:spcBef>
            </a:pP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001" y="3215858"/>
            <a:ext cx="7886701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1660239">
              <a:lnSpc>
                <a:spcPct val="95825"/>
              </a:lnSpc>
              <a:spcBef>
                <a:spcPts val="7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79" b="1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ro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5992" y="3215858"/>
            <a:ext cx="7755368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1810476">
              <a:lnSpc>
                <a:spcPct val="95825"/>
              </a:lnSpc>
              <a:spcBef>
                <a:spcPts val="7000"/>
              </a:spcBef>
            </a:pPr>
            <a:r>
              <a:rPr dirty="0" smtClean="0" sz="3600" spc="-8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C2D2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027458" y="3147059"/>
            <a:ext cx="4758884" cy="456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73490" y="4360042"/>
            <a:ext cx="7479845" cy="2326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6205"/>
              </a:lnSpc>
              <a:spcBef>
                <a:spcPts val="310"/>
              </a:spcBef>
            </a:pPr>
            <a:r>
              <a:rPr dirty="0" smtClean="0" sz="600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-209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-6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ct val="109375"/>
              </a:lnSpc>
              <a:spcBef>
                <a:spcPts val="4145"/>
              </a:spcBef>
            </a:pP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24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3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3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7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6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6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5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2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7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3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108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277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1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4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7321619"/>
            <a:ext cx="756001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6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86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67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7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13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400611"/>
            <a:ext cx="6539211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dirty="0" smtClean="0" sz="320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q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-3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dirty="0" smtClean="0" sz="320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39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022" y="4299997"/>
            <a:ext cx="602863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builder.Services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AddHttpClient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898" y="4732813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>
                <a:solidFill>
                  <a:srgbClr val="9AC74F"/>
                </a:solidFill>
                <a:latin typeface="Roboto Medium"/>
                <a:cs typeface="Roboto Medium"/>
              </a:rPr>
              <a:t>&lt;</a:t>
            </a:r>
            <a:r>
              <a:rPr dirty="0" smtClean="0" baseline="1068" sz="3900" spc="4">
                <a:solidFill>
                  <a:srgbClr val="9AC74F"/>
                </a:solidFill>
                <a:latin typeface="Roboto Medium"/>
                <a:cs typeface="Roboto Medium"/>
              </a:rPr>
              <a:t>IEmployeeDataServic</a:t>
            </a:r>
            <a:r>
              <a:rPr dirty="0" smtClean="0" baseline="1068" sz="3900" spc="-4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9AC74F"/>
                </a:solidFill>
                <a:latin typeface="Roboto Medium"/>
                <a:cs typeface="Roboto Medium"/>
              </a:rPr>
              <a:t>,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1960" y="4732813"/>
            <a:ext cx="40433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AC74F"/>
                </a:solidFill>
                <a:latin typeface="Roboto Medium"/>
                <a:cs typeface="Roboto Medium"/>
              </a:rPr>
              <a:t>EmployeeDataServic</a:t>
            </a:r>
            <a:r>
              <a:rPr dirty="0" smtClean="0" baseline="1068" sz="3900" spc="-4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9AC74F"/>
                </a:solidFill>
                <a:latin typeface="Roboto Medium"/>
                <a:cs typeface="Roboto Medium"/>
              </a:rPr>
              <a:t>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516258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(client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7463" y="5162581"/>
            <a:ext cx="4242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&gt;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578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client.BaseAddress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2987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9887" y="516258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3688" y="5162581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Uri("https://localhost:44340/"));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749271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257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dirty="0" smtClean="0" sz="3000" spc="-188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000" spc="3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000" spc="2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000" spc="241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000" spc="-5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000" spc="-107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0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000" spc="0" b="1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88248" y="898606"/>
            <a:ext cx="289288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2161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0069" y="898606"/>
            <a:ext cx="247256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ce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4587" y="898606"/>
            <a:ext cx="182509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037869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173" y="4037869"/>
            <a:ext cx="543236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5">
                <a:solidFill>
                  <a:srgbClr val="FEFFFE"/>
                </a:solidFill>
                <a:latin typeface="Roboto Medium"/>
                <a:cs typeface="Roboto Medium"/>
              </a:rPr>
              <a:t>clas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36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5">
                <a:solidFill>
                  <a:srgbClr val="9AC74F"/>
                </a:solidFill>
                <a:latin typeface="Roboto Medium"/>
                <a:cs typeface="Roboto Medium"/>
              </a:rPr>
              <a:t>EmployeeDataServic</a:t>
            </a:r>
            <a:r>
              <a:rPr dirty="0" smtClean="0" baseline="1068" sz="3900" spc="0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-255">
                <a:solidFill>
                  <a:srgbClr val="9AC74F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0">
                <a:solidFill>
                  <a:srgbClr val="9AC74F"/>
                </a:solidFill>
                <a:latin typeface="Roboto Medium"/>
                <a:cs typeface="Roboto Medium"/>
              </a:rPr>
              <a:t>: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6335" y="4037869"/>
            <a:ext cx="40445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AC74F"/>
                </a:solidFill>
                <a:latin typeface="Roboto Medium"/>
                <a:cs typeface="Roboto Medium"/>
              </a:rPr>
              <a:t>IEmployeeDataService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862" y="4915693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private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7362" y="4915693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readonly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3300" y="4915693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6112" y="4915693"/>
            <a:ext cx="2455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>
                <a:solidFill>
                  <a:srgbClr val="FEFFFE"/>
                </a:solidFill>
                <a:latin typeface="Roboto Medium"/>
                <a:cs typeface="Roboto Medium"/>
              </a:rPr>
              <a:t>_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httpClien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62" y="5778277"/>
            <a:ext cx="1265824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394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8925" y="5778277"/>
            <a:ext cx="602850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EmployeeDataServic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(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0487" y="5778277"/>
            <a:ext cx="22574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httpClien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702" y="6653053"/>
            <a:ext cx="225819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>
                <a:solidFill>
                  <a:srgbClr val="FEFFFE"/>
                </a:solidFill>
                <a:latin typeface="Roboto Medium"/>
                <a:cs typeface="Roboto Medium"/>
              </a:rPr>
              <a:t>_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httpClient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9952" y="665305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827" y="6653053"/>
            <a:ext cx="22574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httpClien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62" y="708586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5308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3782643"/>
            <a:ext cx="8887740" cy="2808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78860">
              <a:lnSpc>
                <a:spcPts val="3679"/>
              </a:lnSpc>
              <a:spcBef>
                <a:spcPts val="184"/>
              </a:spcBef>
            </a:pP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34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88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  <a:p>
            <a:pPr marL="20637" marR="78860">
              <a:lnSpc>
                <a:spcPct val="95825"/>
              </a:lnSpc>
              <a:spcBef>
                <a:spcPts val="2684"/>
              </a:spcBef>
            </a:pP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8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87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196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4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806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868"/>
              </a:spcBef>
            </a:pPr>
            <a:r>
              <a:rPr dirty="0" smtClean="0" sz="3600" spc="-5" b="1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pd</a:t>
            </a:r>
            <a:r>
              <a:rPr dirty="0" smtClean="0" sz="3600" spc="-49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-353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1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5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61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622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5" b="1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92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4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806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rom</a:t>
            </a:r>
            <a:r>
              <a:rPr dirty="0" smtClean="0" sz="3600" spc="28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155"/>
              </a:spcBef>
            </a:pP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33825" y="4210690"/>
            <a:ext cx="353128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6000" spc="-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-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gi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11643" y="4210690"/>
            <a:ext cx="12791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37371" y="4210690"/>
            <a:ext cx="395556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Applic</a:t>
            </a:r>
            <a:r>
              <a:rPr dirty="0" smtClean="0" sz="60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338176" y="4210690"/>
            <a:ext cx="191729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60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54269" y="4144780"/>
            <a:ext cx="4742499" cy="199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86040" y="3805472"/>
            <a:ext cx="355908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8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5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5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7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4409055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dirty="0" smtClean="0" sz="3400" spc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4424358"/>
            <a:ext cx="8763009" cy="213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dirty="0" smtClean="0" sz="3400" spc="348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147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83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68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an</a:t>
            </a:r>
            <a:r>
              <a:rPr dirty="0" smtClean="0" sz="3400" spc="577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39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-39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’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14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9"/>
              </a:spcBef>
            </a:pP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13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376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400" spc="-394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400" spc="144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6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6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173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ws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  <a:p>
            <a:pPr marL="12700" marR="913873">
              <a:lnSpc>
                <a:spcPts val="3909"/>
              </a:lnSpc>
              <a:spcBef>
                <a:spcPts val="1082"/>
              </a:spcBef>
            </a:pP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By</a:t>
            </a:r>
            <a:r>
              <a:rPr dirty="0" smtClean="0" sz="3400" spc="-19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,</a:t>
            </a:r>
            <a:r>
              <a:rPr dirty="0" smtClean="0" sz="3400" spc="-14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25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367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68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an</a:t>
            </a:r>
            <a:r>
              <a:rPr dirty="0" smtClean="0" sz="3400" spc="577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endParaRPr sz="3400">
              <a:latin typeface="Times New Roman"/>
              <a:cs typeface="Times New Roman"/>
            </a:endParaRPr>
          </a:p>
          <a:p>
            <a:pPr marL="12700" marR="913873">
              <a:lnSpc>
                <a:spcPts val="3909"/>
              </a:lnSpc>
              <a:spcBef>
                <a:spcPts val="195"/>
              </a:spcBef>
            </a:pP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-44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’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122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5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52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-4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44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dirty="0" smtClean="0" sz="3400" spc="-5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400" spc="-407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400" spc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42910" y="5564247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dirty="0" smtClean="0" sz="3400" spc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71114" y="3182659"/>
            <a:ext cx="8945774" cy="4757380"/>
          </a:xfrm>
          <a:custGeom>
            <a:avLst/>
            <a:gdLst/>
            <a:ahLst/>
            <a:cxnLst/>
            <a:rect l="l" t="t" r="r" b="b"/>
            <a:pathLst>
              <a:path w="8945774" h="4757380">
                <a:moveTo>
                  <a:pt x="0" y="0"/>
                </a:moveTo>
                <a:lnTo>
                  <a:pt x="0" y="4757380"/>
                </a:lnTo>
                <a:lnTo>
                  <a:pt x="8945774" y="4757380"/>
                </a:lnTo>
                <a:lnTo>
                  <a:pt x="8945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781194" y="6586223"/>
            <a:ext cx="2725606" cy="1000560"/>
          </a:xfrm>
          <a:custGeom>
            <a:avLst/>
            <a:gdLst/>
            <a:ahLst/>
            <a:cxnLst/>
            <a:rect l="l" t="t" r="r" b="b"/>
            <a:pathLst>
              <a:path w="2725606" h="1000560">
                <a:moveTo>
                  <a:pt x="0" y="0"/>
                </a:moveTo>
                <a:lnTo>
                  <a:pt x="0" y="1000560"/>
                </a:lnTo>
                <a:lnTo>
                  <a:pt x="2725606" y="1000560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84318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781194" y="7569321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1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763732" y="7534361"/>
            <a:ext cx="44531" cy="69885"/>
          </a:xfrm>
          <a:custGeom>
            <a:avLst/>
            <a:gdLst/>
            <a:ahLst/>
            <a:cxnLst/>
            <a:rect l="l" t="t" r="r" b="b"/>
            <a:pathLst>
              <a:path w="44531" h="69885">
                <a:moveTo>
                  <a:pt x="7818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68" y="34960"/>
                </a:lnTo>
                <a:lnTo>
                  <a:pt x="36713" y="69885"/>
                </a:lnTo>
                <a:lnTo>
                  <a:pt x="44531" y="62067"/>
                </a:lnTo>
                <a:lnTo>
                  <a:pt x="44531" y="42778"/>
                </a:lnTo>
                <a:lnTo>
                  <a:pt x="36713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763732" y="74644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763732" y="73945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763732" y="73247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763732" y="72548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763732" y="71849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763732" y="71150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763732" y="70451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763732" y="69752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763732" y="69053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763732" y="68355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763732" y="67656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763732" y="669574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763732" y="66258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77648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846371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91625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986141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05602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12591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19579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26568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33556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40545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475336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54522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61510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68499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75487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824760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89464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96452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903441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9104299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9174185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924406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931395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938383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945372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52360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59349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966337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973326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9803149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987303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9942918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001280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0082688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0152573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0222458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0292342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0362228" y="656876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0432114" y="656876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0489338" y="65814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0489338" y="66513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0489338" y="67211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0489338" y="67910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0489338" y="68609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0489338" y="69308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0489338" y="70007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0489338" y="707061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10489338" y="71405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0489338" y="721038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0489338" y="72802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0489338" y="735015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0489338" y="74200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0489338" y="74899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0489338" y="755980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0428931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0359045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0289161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0219275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014939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007950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000962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993973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986985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979996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9730080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966019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9590311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952042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9450541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9380656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9310772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924088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9171002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910111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9031232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896134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889146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2157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875169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868180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861192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854203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847215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8402267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833238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826249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819261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2272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52843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7982958" y="756932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7913074" y="756932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5312314" y="4870074"/>
            <a:ext cx="2725606" cy="1000559"/>
          </a:xfrm>
          <a:custGeom>
            <a:avLst/>
            <a:gdLst/>
            <a:ahLst/>
            <a:cxnLst/>
            <a:rect l="l" t="t" r="r" b="b"/>
            <a:pathLst>
              <a:path w="2725606" h="1000559">
                <a:moveTo>
                  <a:pt x="0" y="0"/>
                </a:moveTo>
                <a:lnTo>
                  <a:pt x="0" y="1000559"/>
                </a:lnTo>
                <a:lnTo>
                  <a:pt x="2725606" y="1000559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7430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312314" y="5853170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1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94852" y="5818211"/>
            <a:ext cx="44531" cy="69884"/>
          </a:xfrm>
          <a:custGeom>
            <a:avLst/>
            <a:gdLst/>
            <a:ahLst/>
            <a:cxnLst/>
            <a:rect l="l" t="t" r="r" b="b"/>
            <a:pathLst>
              <a:path w="44531" h="69884">
                <a:moveTo>
                  <a:pt x="7818" y="34959"/>
                </a:moveTo>
                <a:lnTo>
                  <a:pt x="17390" y="34959"/>
                </a:lnTo>
                <a:lnTo>
                  <a:pt x="9571" y="42778"/>
                </a:lnTo>
                <a:lnTo>
                  <a:pt x="9571" y="62066"/>
                </a:lnTo>
                <a:lnTo>
                  <a:pt x="17390" y="69884"/>
                </a:lnTo>
                <a:lnTo>
                  <a:pt x="27034" y="69884"/>
                </a:lnTo>
                <a:lnTo>
                  <a:pt x="17462" y="34959"/>
                </a:lnTo>
                <a:lnTo>
                  <a:pt x="27068" y="34959"/>
                </a:lnTo>
                <a:lnTo>
                  <a:pt x="36713" y="69884"/>
                </a:lnTo>
                <a:lnTo>
                  <a:pt x="44531" y="62066"/>
                </a:lnTo>
                <a:lnTo>
                  <a:pt x="44531" y="42778"/>
                </a:lnTo>
                <a:lnTo>
                  <a:pt x="36713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294852" y="57483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294852" y="56784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294852" y="560855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94852" y="55386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294852" y="546878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94852" y="539890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94852" y="532901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294852" y="525913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294852" y="51892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5294852" y="511936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5294852" y="50494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5294852" y="497959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5294852" y="49097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0760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77491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4737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5517261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558714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565703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572691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9680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586668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593657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6006456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07634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4622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621611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8599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6355880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642576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6495649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656553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6635419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670530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6775189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6845075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691495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698484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705472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2461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719449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726438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7334269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740415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7474038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754392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7613808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7683693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53578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7823464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7893348" y="485261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7963234" y="485261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8020458" y="48652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8020458" y="49351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8020458" y="50050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20458" y="50749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8020458" y="51448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8020458" y="52146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8020458" y="52845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8020458" y="53544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8020458" y="54243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8020458" y="549423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8020458" y="55641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8020458" y="56340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8020458" y="57038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8020458" y="57737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8020458" y="584365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7960051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7890165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7820281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7750395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7680511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7610626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7540740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747085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7400970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733108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7261200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719131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7121431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7051546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8166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11776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684189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677200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670212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663223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6562352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649246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642258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635269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628281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621292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614304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607315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600327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5933387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6350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579361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572373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565384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5583963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5514078" y="585317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5444194" y="585317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10250079" y="4875312"/>
            <a:ext cx="2725611" cy="1000559"/>
          </a:xfrm>
          <a:custGeom>
            <a:avLst/>
            <a:gdLst/>
            <a:ahLst/>
            <a:cxnLst/>
            <a:rect l="l" t="t" r="r" b="b"/>
            <a:pathLst>
              <a:path w="2725611" h="1000559">
                <a:moveTo>
                  <a:pt x="0" y="0"/>
                </a:moveTo>
                <a:lnTo>
                  <a:pt x="0" y="1000559"/>
                </a:lnTo>
                <a:lnTo>
                  <a:pt x="2725611" y="1000559"/>
                </a:lnTo>
                <a:lnTo>
                  <a:pt x="272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1031207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10250079" y="5858409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1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10232617" y="5823450"/>
            <a:ext cx="44531" cy="69884"/>
          </a:xfrm>
          <a:custGeom>
            <a:avLst/>
            <a:gdLst/>
            <a:ahLst/>
            <a:cxnLst/>
            <a:rect l="l" t="t" r="r" b="b"/>
            <a:pathLst>
              <a:path w="44531" h="69884">
                <a:moveTo>
                  <a:pt x="7818" y="34959"/>
                </a:moveTo>
                <a:lnTo>
                  <a:pt x="17390" y="34959"/>
                </a:lnTo>
                <a:lnTo>
                  <a:pt x="9571" y="42778"/>
                </a:lnTo>
                <a:lnTo>
                  <a:pt x="9571" y="62066"/>
                </a:lnTo>
                <a:lnTo>
                  <a:pt x="17390" y="69884"/>
                </a:lnTo>
                <a:lnTo>
                  <a:pt x="27034" y="69884"/>
                </a:lnTo>
                <a:lnTo>
                  <a:pt x="17462" y="34959"/>
                </a:lnTo>
                <a:lnTo>
                  <a:pt x="27068" y="34959"/>
                </a:lnTo>
                <a:lnTo>
                  <a:pt x="36713" y="69884"/>
                </a:lnTo>
                <a:lnTo>
                  <a:pt x="44531" y="62066"/>
                </a:lnTo>
                <a:lnTo>
                  <a:pt x="44531" y="42778"/>
                </a:lnTo>
                <a:lnTo>
                  <a:pt x="36713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10232617" y="575356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232617" y="568368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10232617" y="561379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10232617" y="554391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232617" y="54740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232617" y="540414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10232617" y="53342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10232617" y="526437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10232617" y="51944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10232617" y="51246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10232617" y="50547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10232617" y="49848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10232617" y="49149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1024537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10315256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1038514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10455026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1052491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1059479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1066468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1073456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1080445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1087433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1094422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1101410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11083991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1115387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1122376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29364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1136353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11433415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1150330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11573184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1164307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11712954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11782840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1185272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92260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1199249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1206237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1213226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1220214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12272034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1234191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12411803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1248168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12551573" y="485785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12621458" y="485785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12691343" y="4857850"/>
            <a:ext cx="34958" cy="34925"/>
          </a:xfrm>
          <a:custGeom>
            <a:avLst/>
            <a:gdLst/>
            <a:ahLst/>
            <a:cxnLst/>
            <a:rect l="l" t="t" r="r" b="b"/>
            <a:pathLst>
              <a:path w="34958" h="34925">
                <a:moveTo>
                  <a:pt x="34958" y="17462"/>
                </a:moveTo>
                <a:lnTo>
                  <a:pt x="34958" y="7818"/>
                </a:lnTo>
                <a:lnTo>
                  <a:pt x="27147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7" y="34925"/>
                </a:lnTo>
                <a:lnTo>
                  <a:pt x="34958" y="27106"/>
                </a:lnTo>
                <a:lnTo>
                  <a:pt x="34958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12761226" y="485785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12831114" y="485785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12901002" y="485785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12958229" y="48705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12958229" y="49403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12958229" y="50102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12958229" y="50801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12958229" y="51500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12958229" y="52199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12958229" y="52898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12958229" y="53597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12958229" y="54295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12958229" y="54994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12958229" y="55693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12958229" y="56392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12958229" y="57091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12958229" y="57790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12958229" y="58488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12897815" y="5858409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12827927" y="5858409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12758051" y="5858409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12688161" y="5858409"/>
            <a:ext cx="34965" cy="34925"/>
          </a:xfrm>
          <a:custGeom>
            <a:avLst/>
            <a:gdLst/>
            <a:ahLst/>
            <a:cxnLst/>
            <a:rect l="l" t="t" r="r" b="b"/>
            <a:pathLst>
              <a:path w="34965" h="34925">
                <a:moveTo>
                  <a:pt x="34965" y="17462"/>
                </a:moveTo>
                <a:lnTo>
                  <a:pt x="34965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5" y="27106"/>
                </a:lnTo>
                <a:lnTo>
                  <a:pt x="3496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12618276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12548391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9" name="object 299"/>
          <p:cNvSpPr/>
          <p:nvPr/>
        </p:nvSpPr>
        <p:spPr>
          <a:xfrm>
            <a:off x="12478505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1240862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1" name="object 301"/>
          <p:cNvSpPr/>
          <p:nvPr/>
        </p:nvSpPr>
        <p:spPr>
          <a:xfrm>
            <a:off x="12338735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1226885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12198965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1212908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12059196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11989311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1191942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11849541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1177965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1170977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1163988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1157000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11500117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1143023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36034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29046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22057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15069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08080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010922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1094103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1087115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1080126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1073138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10661498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1059161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10521729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10451843" y="5858409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10381959" y="5858409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8020458" y="5352891"/>
            <a:ext cx="948469" cy="1233413"/>
          </a:xfrm>
          <a:custGeom>
            <a:avLst/>
            <a:gdLst/>
            <a:ahLst/>
            <a:cxnLst/>
            <a:rect l="l" t="t" r="r" b="b"/>
            <a:pathLst>
              <a:path w="948469" h="1233413">
                <a:moveTo>
                  <a:pt x="174730" y="17462"/>
                </a:moveTo>
                <a:lnTo>
                  <a:pt x="174730" y="7818"/>
                </a:lnTo>
                <a:lnTo>
                  <a:pt x="166912" y="0"/>
                </a:lnTo>
                <a:lnTo>
                  <a:pt x="147587" y="0"/>
                </a:lnTo>
                <a:lnTo>
                  <a:pt x="139769" y="7818"/>
                </a:lnTo>
                <a:lnTo>
                  <a:pt x="139769" y="27106"/>
                </a:lnTo>
                <a:lnTo>
                  <a:pt x="147587" y="34925"/>
                </a:lnTo>
                <a:lnTo>
                  <a:pt x="166912" y="34925"/>
                </a:lnTo>
                <a:lnTo>
                  <a:pt x="174730" y="27106"/>
                </a:lnTo>
                <a:lnTo>
                  <a:pt x="174730" y="17462"/>
                </a:lnTo>
                <a:close/>
              </a:path>
              <a:path w="948469" h="1233413">
                <a:moveTo>
                  <a:pt x="244614" y="17462"/>
                </a:moveTo>
                <a:lnTo>
                  <a:pt x="244614" y="7818"/>
                </a:lnTo>
                <a:lnTo>
                  <a:pt x="236796" y="0"/>
                </a:lnTo>
                <a:lnTo>
                  <a:pt x="217473" y="0"/>
                </a:lnTo>
                <a:lnTo>
                  <a:pt x="209655" y="7818"/>
                </a:lnTo>
                <a:lnTo>
                  <a:pt x="209655" y="27106"/>
                </a:lnTo>
                <a:lnTo>
                  <a:pt x="217473" y="34925"/>
                </a:lnTo>
                <a:lnTo>
                  <a:pt x="236796" y="34925"/>
                </a:lnTo>
                <a:lnTo>
                  <a:pt x="244614" y="27106"/>
                </a:lnTo>
                <a:lnTo>
                  <a:pt x="244614" y="17462"/>
                </a:lnTo>
                <a:close/>
              </a:path>
              <a:path w="948469" h="1233413">
                <a:moveTo>
                  <a:pt x="314500" y="17462"/>
                </a:moveTo>
                <a:lnTo>
                  <a:pt x="314500" y="7818"/>
                </a:lnTo>
                <a:lnTo>
                  <a:pt x="306682" y="0"/>
                </a:lnTo>
                <a:lnTo>
                  <a:pt x="287357" y="0"/>
                </a:lnTo>
                <a:lnTo>
                  <a:pt x="279539" y="7818"/>
                </a:lnTo>
                <a:lnTo>
                  <a:pt x="279539" y="27106"/>
                </a:lnTo>
                <a:lnTo>
                  <a:pt x="287357" y="34925"/>
                </a:lnTo>
                <a:lnTo>
                  <a:pt x="306682" y="34925"/>
                </a:lnTo>
                <a:lnTo>
                  <a:pt x="314500" y="27106"/>
                </a:lnTo>
                <a:lnTo>
                  <a:pt x="314500" y="17462"/>
                </a:lnTo>
                <a:close/>
              </a:path>
              <a:path w="948469" h="1233413">
                <a:moveTo>
                  <a:pt x="384384" y="17462"/>
                </a:moveTo>
                <a:lnTo>
                  <a:pt x="384384" y="7818"/>
                </a:lnTo>
                <a:lnTo>
                  <a:pt x="376566" y="0"/>
                </a:lnTo>
                <a:lnTo>
                  <a:pt x="357243" y="0"/>
                </a:lnTo>
                <a:lnTo>
                  <a:pt x="349425" y="7818"/>
                </a:lnTo>
                <a:lnTo>
                  <a:pt x="349425" y="27106"/>
                </a:lnTo>
                <a:lnTo>
                  <a:pt x="357243" y="34925"/>
                </a:lnTo>
                <a:lnTo>
                  <a:pt x="376566" y="34925"/>
                </a:lnTo>
                <a:lnTo>
                  <a:pt x="384384" y="27106"/>
                </a:lnTo>
                <a:lnTo>
                  <a:pt x="384384" y="17462"/>
                </a:lnTo>
                <a:close/>
              </a:path>
              <a:path w="948469" h="1233413">
                <a:moveTo>
                  <a:pt x="454270" y="17462"/>
                </a:moveTo>
                <a:lnTo>
                  <a:pt x="454270" y="7818"/>
                </a:lnTo>
                <a:lnTo>
                  <a:pt x="446451" y="0"/>
                </a:lnTo>
                <a:lnTo>
                  <a:pt x="427127" y="0"/>
                </a:lnTo>
                <a:lnTo>
                  <a:pt x="419309" y="7818"/>
                </a:lnTo>
                <a:lnTo>
                  <a:pt x="419309" y="27106"/>
                </a:lnTo>
                <a:lnTo>
                  <a:pt x="427127" y="34925"/>
                </a:lnTo>
                <a:lnTo>
                  <a:pt x="446451" y="34925"/>
                </a:lnTo>
                <a:lnTo>
                  <a:pt x="454270" y="27106"/>
                </a:lnTo>
                <a:lnTo>
                  <a:pt x="454270" y="17462"/>
                </a:lnTo>
                <a:close/>
              </a:path>
              <a:path w="948469" h="1233413">
                <a:moveTo>
                  <a:pt x="524154" y="17462"/>
                </a:moveTo>
                <a:lnTo>
                  <a:pt x="524154" y="7818"/>
                </a:lnTo>
                <a:lnTo>
                  <a:pt x="516336" y="0"/>
                </a:lnTo>
                <a:lnTo>
                  <a:pt x="497013" y="0"/>
                </a:lnTo>
                <a:lnTo>
                  <a:pt x="489195" y="7818"/>
                </a:lnTo>
                <a:lnTo>
                  <a:pt x="489195" y="27106"/>
                </a:lnTo>
                <a:lnTo>
                  <a:pt x="497013" y="34925"/>
                </a:lnTo>
                <a:lnTo>
                  <a:pt x="516336" y="34925"/>
                </a:lnTo>
                <a:lnTo>
                  <a:pt x="524154" y="27106"/>
                </a:lnTo>
                <a:lnTo>
                  <a:pt x="524154" y="17462"/>
                </a:lnTo>
                <a:close/>
              </a:path>
              <a:path w="948469" h="1233413">
                <a:moveTo>
                  <a:pt x="594039" y="17462"/>
                </a:moveTo>
                <a:lnTo>
                  <a:pt x="594039" y="7818"/>
                </a:lnTo>
                <a:lnTo>
                  <a:pt x="586221" y="0"/>
                </a:lnTo>
                <a:lnTo>
                  <a:pt x="566897" y="0"/>
                </a:lnTo>
                <a:lnTo>
                  <a:pt x="559079" y="7818"/>
                </a:lnTo>
                <a:lnTo>
                  <a:pt x="559079" y="27106"/>
                </a:lnTo>
                <a:lnTo>
                  <a:pt x="566897" y="34925"/>
                </a:lnTo>
                <a:lnTo>
                  <a:pt x="586221" y="34925"/>
                </a:lnTo>
                <a:lnTo>
                  <a:pt x="594039" y="27106"/>
                </a:lnTo>
                <a:lnTo>
                  <a:pt x="594039" y="17462"/>
                </a:lnTo>
                <a:close/>
              </a:path>
              <a:path w="948469" h="1233413">
                <a:moveTo>
                  <a:pt x="663924" y="17462"/>
                </a:moveTo>
                <a:lnTo>
                  <a:pt x="663924" y="7818"/>
                </a:lnTo>
                <a:lnTo>
                  <a:pt x="656106" y="0"/>
                </a:lnTo>
                <a:lnTo>
                  <a:pt x="636783" y="0"/>
                </a:lnTo>
                <a:lnTo>
                  <a:pt x="628964" y="7818"/>
                </a:lnTo>
                <a:lnTo>
                  <a:pt x="628964" y="27106"/>
                </a:lnTo>
                <a:lnTo>
                  <a:pt x="636783" y="34925"/>
                </a:lnTo>
                <a:lnTo>
                  <a:pt x="656106" y="34925"/>
                </a:lnTo>
                <a:lnTo>
                  <a:pt x="663924" y="27106"/>
                </a:lnTo>
                <a:lnTo>
                  <a:pt x="663924" y="17462"/>
                </a:lnTo>
                <a:close/>
              </a:path>
              <a:path w="948469" h="1233413">
                <a:moveTo>
                  <a:pt x="733809" y="17462"/>
                </a:moveTo>
                <a:lnTo>
                  <a:pt x="733809" y="7818"/>
                </a:lnTo>
                <a:lnTo>
                  <a:pt x="725991" y="0"/>
                </a:lnTo>
                <a:lnTo>
                  <a:pt x="706668" y="0"/>
                </a:lnTo>
                <a:lnTo>
                  <a:pt x="698849" y="7818"/>
                </a:lnTo>
                <a:lnTo>
                  <a:pt x="698849" y="27106"/>
                </a:lnTo>
                <a:lnTo>
                  <a:pt x="706668" y="34925"/>
                </a:lnTo>
                <a:lnTo>
                  <a:pt x="725991" y="34925"/>
                </a:lnTo>
                <a:lnTo>
                  <a:pt x="733809" y="27106"/>
                </a:lnTo>
                <a:lnTo>
                  <a:pt x="733809" y="17462"/>
                </a:lnTo>
                <a:close/>
              </a:path>
              <a:path w="948469" h="1233413">
                <a:moveTo>
                  <a:pt x="803694" y="17462"/>
                </a:moveTo>
                <a:lnTo>
                  <a:pt x="803694" y="7818"/>
                </a:lnTo>
                <a:lnTo>
                  <a:pt x="795875" y="0"/>
                </a:lnTo>
                <a:lnTo>
                  <a:pt x="776552" y="0"/>
                </a:lnTo>
                <a:lnTo>
                  <a:pt x="768734" y="7818"/>
                </a:lnTo>
                <a:lnTo>
                  <a:pt x="768734" y="27106"/>
                </a:lnTo>
                <a:lnTo>
                  <a:pt x="776552" y="34925"/>
                </a:lnTo>
                <a:lnTo>
                  <a:pt x="795875" y="34925"/>
                </a:lnTo>
                <a:lnTo>
                  <a:pt x="803694" y="27106"/>
                </a:lnTo>
                <a:lnTo>
                  <a:pt x="803694" y="17462"/>
                </a:lnTo>
                <a:close/>
              </a:path>
              <a:path w="948469" h="1233413">
                <a:moveTo>
                  <a:pt x="873579" y="17462"/>
                </a:moveTo>
                <a:lnTo>
                  <a:pt x="873579" y="7818"/>
                </a:lnTo>
                <a:lnTo>
                  <a:pt x="865761" y="0"/>
                </a:lnTo>
                <a:lnTo>
                  <a:pt x="846437" y="0"/>
                </a:lnTo>
                <a:lnTo>
                  <a:pt x="838619" y="7818"/>
                </a:lnTo>
                <a:lnTo>
                  <a:pt x="838619" y="27106"/>
                </a:lnTo>
                <a:lnTo>
                  <a:pt x="846437" y="34925"/>
                </a:lnTo>
                <a:lnTo>
                  <a:pt x="865761" y="34925"/>
                </a:lnTo>
                <a:lnTo>
                  <a:pt x="873579" y="27106"/>
                </a:lnTo>
                <a:lnTo>
                  <a:pt x="873579" y="17462"/>
                </a:lnTo>
                <a:close/>
              </a:path>
              <a:path w="948469" h="1233413">
                <a:moveTo>
                  <a:pt x="853415" y="62906"/>
                </a:moveTo>
                <a:lnTo>
                  <a:pt x="853415" y="82231"/>
                </a:lnTo>
                <a:lnTo>
                  <a:pt x="861233" y="90049"/>
                </a:lnTo>
                <a:lnTo>
                  <a:pt x="880522" y="90049"/>
                </a:lnTo>
                <a:lnTo>
                  <a:pt x="888340" y="82231"/>
                </a:lnTo>
                <a:lnTo>
                  <a:pt x="888340" y="62906"/>
                </a:lnTo>
                <a:lnTo>
                  <a:pt x="880522" y="55088"/>
                </a:lnTo>
                <a:lnTo>
                  <a:pt x="861233" y="55088"/>
                </a:lnTo>
                <a:lnTo>
                  <a:pt x="853415" y="62906"/>
                </a:lnTo>
                <a:close/>
              </a:path>
              <a:path w="948469" h="1233413">
                <a:moveTo>
                  <a:pt x="853415" y="132792"/>
                </a:moveTo>
                <a:lnTo>
                  <a:pt x="853415" y="152115"/>
                </a:lnTo>
                <a:lnTo>
                  <a:pt x="861233" y="159933"/>
                </a:lnTo>
                <a:lnTo>
                  <a:pt x="880522" y="159933"/>
                </a:lnTo>
                <a:lnTo>
                  <a:pt x="888340" y="152115"/>
                </a:lnTo>
                <a:lnTo>
                  <a:pt x="888340" y="132792"/>
                </a:lnTo>
                <a:lnTo>
                  <a:pt x="880522" y="124974"/>
                </a:lnTo>
                <a:lnTo>
                  <a:pt x="861233" y="124974"/>
                </a:lnTo>
                <a:lnTo>
                  <a:pt x="853415" y="132792"/>
                </a:lnTo>
                <a:close/>
              </a:path>
              <a:path w="948469" h="1233413">
                <a:moveTo>
                  <a:pt x="853415" y="202676"/>
                </a:moveTo>
                <a:lnTo>
                  <a:pt x="853415" y="222001"/>
                </a:lnTo>
                <a:lnTo>
                  <a:pt x="861233" y="229819"/>
                </a:lnTo>
                <a:lnTo>
                  <a:pt x="880522" y="229819"/>
                </a:lnTo>
                <a:lnTo>
                  <a:pt x="888340" y="222001"/>
                </a:lnTo>
                <a:lnTo>
                  <a:pt x="888340" y="202676"/>
                </a:lnTo>
                <a:lnTo>
                  <a:pt x="880522" y="194858"/>
                </a:lnTo>
                <a:lnTo>
                  <a:pt x="861233" y="194858"/>
                </a:lnTo>
                <a:lnTo>
                  <a:pt x="853415" y="202676"/>
                </a:lnTo>
                <a:close/>
              </a:path>
              <a:path w="948469" h="1233413">
                <a:moveTo>
                  <a:pt x="853415" y="272562"/>
                </a:moveTo>
                <a:lnTo>
                  <a:pt x="853415" y="291885"/>
                </a:lnTo>
                <a:lnTo>
                  <a:pt x="861233" y="299703"/>
                </a:lnTo>
                <a:lnTo>
                  <a:pt x="880522" y="299703"/>
                </a:lnTo>
                <a:lnTo>
                  <a:pt x="888340" y="291885"/>
                </a:lnTo>
                <a:lnTo>
                  <a:pt x="888340" y="272562"/>
                </a:lnTo>
                <a:lnTo>
                  <a:pt x="880522" y="264744"/>
                </a:lnTo>
                <a:lnTo>
                  <a:pt x="861233" y="264744"/>
                </a:lnTo>
                <a:lnTo>
                  <a:pt x="853415" y="272562"/>
                </a:lnTo>
                <a:close/>
              </a:path>
              <a:path w="948469" h="1233413">
                <a:moveTo>
                  <a:pt x="853415" y="342446"/>
                </a:moveTo>
                <a:lnTo>
                  <a:pt x="853415" y="361770"/>
                </a:lnTo>
                <a:lnTo>
                  <a:pt x="861233" y="369589"/>
                </a:lnTo>
                <a:lnTo>
                  <a:pt x="880522" y="369589"/>
                </a:lnTo>
                <a:lnTo>
                  <a:pt x="888340" y="361770"/>
                </a:lnTo>
                <a:lnTo>
                  <a:pt x="888340" y="342446"/>
                </a:lnTo>
                <a:lnTo>
                  <a:pt x="880522" y="334628"/>
                </a:lnTo>
                <a:lnTo>
                  <a:pt x="861233" y="334628"/>
                </a:lnTo>
                <a:lnTo>
                  <a:pt x="853415" y="342446"/>
                </a:lnTo>
                <a:close/>
              </a:path>
              <a:path w="948469" h="1233413">
                <a:moveTo>
                  <a:pt x="853415" y="412332"/>
                </a:moveTo>
                <a:lnTo>
                  <a:pt x="853415" y="431655"/>
                </a:lnTo>
                <a:lnTo>
                  <a:pt x="861233" y="439473"/>
                </a:lnTo>
                <a:lnTo>
                  <a:pt x="880522" y="439473"/>
                </a:lnTo>
                <a:lnTo>
                  <a:pt x="888340" y="431655"/>
                </a:lnTo>
                <a:lnTo>
                  <a:pt x="888340" y="412332"/>
                </a:lnTo>
                <a:lnTo>
                  <a:pt x="880522" y="404514"/>
                </a:lnTo>
                <a:lnTo>
                  <a:pt x="861233" y="404514"/>
                </a:lnTo>
                <a:lnTo>
                  <a:pt x="853415" y="412332"/>
                </a:lnTo>
                <a:close/>
              </a:path>
              <a:path w="948469" h="1233413">
                <a:moveTo>
                  <a:pt x="853415" y="482216"/>
                </a:moveTo>
                <a:lnTo>
                  <a:pt x="853415" y="501540"/>
                </a:lnTo>
                <a:lnTo>
                  <a:pt x="861233" y="509358"/>
                </a:lnTo>
                <a:lnTo>
                  <a:pt x="880522" y="509358"/>
                </a:lnTo>
                <a:lnTo>
                  <a:pt x="888340" y="501540"/>
                </a:lnTo>
                <a:lnTo>
                  <a:pt x="888340" y="482216"/>
                </a:lnTo>
                <a:lnTo>
                  <a:pt x="880522" y="474398"/>
                </a:lnTo>
                <a:lnTo>
                  <a:pt x="861233" y="474398"/>
                </a:lnTo>
                <a:lnTo>
                  <a:pt x="853415" y="482216"/>
                </a:lnTo>
                <a:close/>
              </a:path>
              <a:path w="948469" h="1233413">
                <a:moveTo>
                  <a:pt x="853415" y="552102"/>
                </a:moveTo>
                <a:lnTo>
                  <a:pt x="853415" y="571425"/>
                </a:lnTo>
                <a:lnTo>
                  <a:pt x="861233" y="579243"/>
                </a:lnTo>
                <a:lnTo>
                  <a:pt x="880522" y="579243"/>
                </a:lnTo>
                <a:lnTo>
                  <a:pt x="888340" y="571425"/>
                </a:lnTo>
                <a:lnTo>
                  <a:pt x="888340" y="552102"/>
                </a:lnTo>
                <a:lnTo>
                  <a:pt x="880522" y="544283"/>
                </a:lnTo>
                <a:lnTo>
                  <a:pt x="861233" y="544283"/>
                </a:lnTo>
                <a:lnTo>
                  <a:pt x="853415" y="552102"/>
                </a:lnTo>
                <a:close/>
              </a:path>
              <a:path w="948469" h="1233413">
                <a:moveTo>
                  <a:pt x="853415" y="621986"/>
                </a:moveTo>
                <a:lnTo>
                  <a:pt x="853415" y="641310"/>
                </a:lnTo>
                <a:lnTo>
                  <a:pt x="861233" y="649128"/>
                </a:lnTo>
                <a:lnTo>
                  <a:pt x="880522" y="649128"/>
                </a:lnTo>
                <a:lnTo>
                  <a:pt x="888340" y="641310"/>
                </a:lnTo>
                <a:lnTo>
                  <a:pt x="888340" y="621986"/>
                </a:lnTo>
                <a:lnTo>
                  <a:pt x="880522" y="614168"/>
                </a:lnTo>
                <a:lnTo>
                  <a:pt x="861233" y="614168"/>
                </a:lnTo>
                <a:lnTo>
                  <a:pt x="853415" y="621986"/>
                </a:lnTo>
                <a:close/>
              </a:path>
              <a:path w="948469" h="1233413">
                <a:moveTo>
                  <a:pt x="853415" y="691871"/>
                </a:moveTo>
                <a:lnTo>
                  <a:pt x="853415" y="711194"/>
                </a:lnTo>
                <a:lnTo>
                  <a:pt x="861233" y="719013"/>
                </a:lnTo>
                <a:lnTo>
                  <a:pt x="880522" y="719013"/>
                </a:lnTo>
                <a:lnTo>
                  <a:pt x="888340" y="711194"/>
                </a:lnTo>
                <a:lnTo>
                  <a:pt x="888340" y="691871"/>
                </a:lnTo>
                <a:lnTo>
                  <a:pt x="880522" y="684053"/>
                </a:lnTo>
                <a:lnTo>
                  <a:pt x="861233" y="684053"/>
                </a:lnTo>
                <a:lnTo>
                  <a:pt x="853415" y="691871"/>
                </a:lnTo>
                <a:close/>
              </a:path>
              <a:path w="948469" h="1233413">
                <a:moveTo>
                  <a:pt x="853415" y="761756"/>
                </a:moveTo>
                <a:lnTo>
                  <a:pt x="853415" y="781080"/>
                </a:lnTo>
                <a:lnTo>
                  <a:pt x="861233" y="788898"/>
                </a:lnTo>
                <a:lnTo>
                  <a:pt x="880522" y="788898"/>
                </a:lnTo>
                <a:lnTo>
                  <a:pt x="888340" y="781080"/>
                </a:lnTo>
                <a:lnTo>
                  <a:pt x="888340" y="761756"/>
                </a:lnTo>
                <a:lnTo>
                  <a:pt x="880522" y="753938"/>
                </a:lnTo>
                <a:lnTo>
                  <a:pt x="861233" y="753938"/>
                </a:lnTo>
                <a:lnTo>
                  <a:pt x="853415" y="761756"/>
                </a:lnTo>
                <a:close/>
              </a:path>
              <a:path w="948469" h="1233413">
                <a:moveTo>
                  <a:pt x="853415" y="831641"/>
                </a:moveTo>
                <a:lnTo>
                  <a:pt x="853415" y="850964"/>
                </a:lnTo>
                <a:lnTo>
                  <a:pt x="861233" y="858782"/>
                </a:lnTo>
                <a:lnTo>
                  <a:pt x="880522" y="858782"/>
                </a:lnTo>
                <a:lnTo>
                  <a:pt x="888340" y="850964"/>
                </a:lnTo>
                <a:lnTo>
                  <a:pt x="888340" y="831641"/>
                </a:lnTo>
                <a:lnTo>
                  <a:pt x="880522" y="823823"/>
                </a:lnTo>
                <a:lnTo>
                  <a:pt x="861233" y="823823"/>
                </a:lnTo>
                <a:lnTo>
                  <a:pt x="853415" y="831641"/>
                </a:lnTo>
                <a:close/>
              </a:path>
              <a:path w="948469" h="1233413">
                <a:moveTo>
                  <a:pt x="853415" y="901526"/>
                </a:moveTo>
                <a:lnTo>
                  <a:pt x="853415" y="920850"/>
                </a:lnTo>
                <a:lnTo>
                  <a:pt x="861233" y="928668"/>
                </a:lnTo>
                <a:lnTo>
                  <a:pt x="880522" y="928668"/>
                </a:lnTo>
                <a:lnTo>
                  <a:pt x="888340" y="920850"/>
                </a:lnTo>
                <a:lnTo>
                  <a:pt x="888340" y="901526"/>
                </a:lnTo>
                <a:lnTo>
                  <a:pt x="880522" y="893707"/>
                </a:lnTo>
                <a:lnTo>
                  <a:pt x="861233" y="893707"/>
                </a:lnTo>
                <a:lnTo>
                  <a:pt x="853415" y="901526"/>
                </a:lnTo>
                <a:close/>
              </a:path>
              <a:path w="948469" h="1233413">
                <a:moveTo>
                  <a:pt x="853415" y="971411"/>
                </a:moveTo>
                <a:lnTo>
                  <a:pt x="853415" y="990734"/>
                </a:lnTo>
                <a:lnTo>
                  <a:pt x="861233" y="998552"/>
                </a:lnTo>
                <a:lnTo>
                  <a:pt x="880522" y="998552"/>
                </a:lnTo>
                <a:lnTo>
                  <a:pt x="888340" y="990734"/>
                </a:lnTo>
                <a:lnTo>
                  <a:pt x="888340" y="971411"/>
                </a:lnTo>
                <a:lnTo>
                  <a:pt x="880522" y="963593"/>
                </a:lnTo>
                <a:lnTo>
                  <a:pt x="861233" y="963593"/>
                </a:lnTo>
                <a:lnTo>
                  <a:pt x="853415" y="971411"/>
                </a:lnTo>
                <a:close/>
              </a:path>
              <a:path w="948469" h="1233413">
                <a:moveTo>
                  <a:pt x="853415" y="1041295"/>
                </a:moveTo>
                <a:lnTo>
                  <a:pt x="853415" y="1060620"/>
                </a:lnTo>
                <a:lnTo>
                  <a:pt x="861233" y="1068438"/>
                </a:lnTo>
                <a:lnTo>
                  <a:pt x="880522" y="1068438"/>
                </a:lnTo>
                <a:lnTo>
                  <a:pt x="888340" y="1060620"/>
                </a:lnTo>
                <a:lnTo>
                  <a:pt x="888340" y="1041295"/>
                </a:lnTo>
                <a:lnTo>
                  <a:pt x="880522" y="1033477"/>
                </a:lnTo>
                <a:lnTo>
                  <a:pt x="861233" y="1033477"/>
                </a:lnTo>
                <a:lnTo>
                  <a:pt x="853415" y="1041295"/>
                </a:lnTo>
                <a:close/>
              </a:path>
              <a:path w="948469" h="1233413">
                <a:moveTo>
                  <a:pt x="853415" y="1111181"/>
                </a:moveTo>
                <a:lnTo>
                  <a:pt x="853415" y="1130504"/>
                </a:lnTo>
                <a:lnTo>
                  <a:pt x="861233" y="1138322"/>
                </a:lnTo>
                <a:lnTo>
                  <a:pt x="880522" y="1138322"/>
                </a:lnTo>
                <a:lnTo>
                  <a:pt x="888340" y="1130504"/>
                </a:lnTo>
                <a:lnTo>
                  <a:pt x="888340" y="1111181"/>
                </a:lnTo>
                <a:lnTo>
                  <a:pt x="880522" y="1103363"/>
                </a:lnTo>
                <a:lnTo>
                  <a:pt x="861233" y="1103363"/>
                </a:lnTo>
                <a:lnTo>
                  <a:pt x="853415" y="1111181"/>
                </a:lnTo>
                <a:close/>
              </a:path>
              <a:path w="948469" h="1233413">
                <a:moveTo>
                  <a:pt x="794675" y="1102780"/>
                </a:moveTo>
                <a:lnTo>
                  <a:pt x="870878" y="1233413"/>
                </a:lnTo>
                <a:lnTo>
                  <a:pt x="870878" y="1208208"/>
                </a:lnTo>
                <a:lnTo>
                  <a:pt x="861233" y="1208208"/>
                </a:lnTo>
                <a:lnTo>
                  <a:pt x="853415" y="1190710"/>
                </a:lnTo>
                <a:lnTo>
                  <a:pt x="855794" y="1189958"/>
                </a:lnTo>
                <a:lnTo>
                  <a:pt x="865542" y="1173247"/>
                </a:lnTo>
                <a:lnTo>
                  <a:pt x="870878" y="1173247"/>
                </a:lnTo>
                <a:lnTo>
                  <a:pt x="885962" y="1189958"/>
                </a:lnTo>
                <a:lnTo>
                  <a:pt x="880522" y="1208208"/>
                </a:lnTo>
                <a:lnTo>
                  <a:pt x="888340" y="1200390"/>
                </a:lnTo>
                <a:lnTo>
                  <a:pt x="888340" y="1181065"/>
                </a:lnTo>
                <a:lnTo>
                  <a:pt x="947080" y="1102780"/>
                </a:lnTo>
                <a:lnTo>
                  <a:pt x="948469" y="1099786"/>
                </a:lnTo>
                <a:lnTo>
                  <a:pt x="948420" y="1088046"/>
                </a:lnTo>
                <a:lnTo>
                  <a:pt x="940795" y="1078898"/>
                </a:lnTo>
                <a:lnTo>
                  <a:pt x="937801" y="1077509"/>
                </a:lnTo>
                <a:lnTo>
                  <a:pt x="926061" y="1077558"/>
                </a:lnTo>
                <a:lnTo>
                  <a:pt x="916913" y="1085183"/>
                </a:lnTo>
                <a:lnTo>
                  <a:pt x="880522" y="1173247"/>
                </a:lnTo>
                <a:lnTo>
                  <a:pt x="876214" y="1173247"/>
                </a:lnTo>
                <a:lnTo>
                  <a:pt x="870878" y="1164100"/>
                </a:lnTo>
                <a:lnTo>
                  <a:pt x="861233" y="1173247"/>
                </a:lnTo>
                <a:lnTo>
                  <a:pt x="853415" y="1181065"/>
                </a:lnTo>
                <a:lnTo>
                  <a:pt x="853415" y="1200390"/>
                </a:lnTo>
                <a:lnTo>
                  <a:pt x="794675" y="1102780"/>
                </a:lnTo>
                <a:close/>
              </a:path>
              <a:path w="948469" h="1233413">
                <a:moveTo>
                  <a:pt x="853415" y="1200390"/>
                </a:moveTo>
                <a:lnTo>
                  <a:pt x="853415" y="1181065"/>
                </a:lnTo>
                <a:lnTo>
                  <a:pt x="861233" y="1173247"/>
                </a:lnTo>
                <a:lnTo>
                  <a:pt x="870878" y="1164100"/>
                </a:lnTo>
                <a:lnTo>
                  <a:pt x="824843" y="1085183"/>
                </a:lnTo>
                <a:lnTo>
                  <a:pt x="822920" y="1082499"/>
                </a:lnTo>
                <a:lnTo>
                  <a:pt x="812676" y="1076764"/>
                </a:lnTo>
                <a:lnTo>
                  <a:pt x="800959" y="1078898"/>
                </a:lnTo>
                <a:lnTo>
                  <a:pt x="798276" y="1080820"/>
                </a:lnTo>
                <a:lnTo>
                  <a:pt x="792541" y="1091064"/>
                </a:lnTo>
                <a:lnTo>
                  <a:pt x="794675" y="1102780"/>
                </a:lnTo>
                <a:lnTo>
                  <a:pt x="853415" y="1200390"/>
                </a:lnTo>
                <a:close/>
              </a:path>
              <a:path w="948469" h="1233413">
                <a:moveTo>
                  <a:pt x="916913" y="1085183"/>
                </a:moveTo>
                <a:lnTo>
                  <a:pt x="870878" y="1164100"/>
                </a:lnTo>
                <a:lnTo>
                  <a:pt x="876214" y="1173247"/>
                </a:lnTo>
                <a:lnTo>
                  <a:pt x="880522" y="1173247"/>
                </a:lnTo>
                <a:lnTo>
                  <a:pt x="916913" y="1085183"/>
                </a:lnTo>
                <a:close/>
              </a:path>
              <a:path w="948469" h="1233413">
                <a:moveTo>
                  <a:pt x="947080" y="1102780"/>
                </a:moveTo>
                <a:lnTo>
                  <a:pt x="888340" y="1181065"/>
                </a:lnTo>
                <a:lnTo>
                  <a:pt x="888340" y="1200390"/>
                </a:lnTo>
                <a:lnTo>
                  <a:pt x="880522" y="1208208"/>
                </a:lnTo>
                <a:lnTo>
                  <a:pt x="885962" y="1189958"/>
                </a:lnTo>
                <a:lnTo>
                  <a:pt x="870878" y="1173247"/>
                </a:lnTo>
                <a:lnTo>
                  <a:pt x="865542" y="1173247"/>
                </a:lnTo>
                <a:lnTo>
                  <a:pt x="855794" y="1189958"/>
                </a:lnTo>
                <a:lnTo>
                  <a:pt x="853415" y="1190710"/>
                </a:lnTo>
                <a:lnTo>
                  <a:pt x="861233" y="1208208"/>
                </a:lnTo>
                <a:lnTo>
                  <a:pt x="870878" y="1208208"/>
                </a:lnTo>
                <a:lnTo>
                  <a:pt x="870878" y="1233413"/>
                </a:lnTo>
                <a:lnTo>
                  <a:pt x="947080" y="1102780"/>
                </a:lnTo>
                <a:lnTo>
                  <a:pt x="888340" y="1190710"/>
                </a:lnTo>
                <a:lnTo>
                  <a:pt x="947080" y="1102780"/>
                </a:lnTo>
                <a:close/>
              </a:path>
              <a:path w="948469" h="1233413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  <a:path w="948469" h="1233413">
                <a:moveTo>
                  <a:pt x="104844" y="17462"/>
                </a:moveTo>
                <a:lnTo>
                  <a:pt x="104844" y="7818"/>
                </a:lnTo>
                <a:lnTo>
                  <a:pt x="97026" y="0"/>
                </a:lnTo>
                <a:lnTo>
                  <a:pt x="77703" y="0"/>
                </a:lnTo>
                <a:lnTo>
                  <a:pt x="69885" y="7818"/>
                </a:lnTo>
                <a:lnTo>
                  <a:pt x="69885" y="27106"/>
                </a:lnTo>
                <a:lnTo>
                  <a:pt x="77703" y="34925"/>
                </a:lnTo>
                <a:lnTo>
                  <a:pt x="97026" y="34925"/>
                </a:lnTo>
                <a:lnTo>
                  <a:pt x="104844" y="27106"/>
                </a:lnTo>
                <a:lnTo>
                  <a:pt x="104844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9222793" y="5298001"/>
            <a:ext cx="1027367" cy="1252608"/>
          </a:xfrm>
          <a:custGeom>
            <a:avLst/>
            <a:gdLst/>
            <a:ahLst/>
            <a:cxnLst/>
            <a:rect l="l" t="t" r="r" b="b"/>
            <a:pathLst>
              <a:path w="1027367" h="1252608">
                <a:moveTo>
                  <a:pt x="872851" y="147508"/>
                </a:moveTo>
                <a:lnTo>
                  <a:pt x="874775" y="150192"/>
                </a:lnTo>
                <a:lnTo>
                  <a:pt x="885018" y="155928"/>
                </a:lnTo>
                <a:lnTo>
                  <a:pt x="896734" y="153794"/>
                </a:lnTo>
                <a:lnTo>
                  <a:pt x="946811" y="95053"/>
                </a:lnTo>
                <a:lnTo>
                  <a:pt x="966135" y="95053"/>
                </a:lnTo>
                <a:lnTo>
                  <a:pt x="973954" y="86866"/>
                </a:lnTo>
                <a:lnTo>
                  <a:pt x="973954" y="77591"/>
                </a:lnTo>
                <a:lnTo>
                  <a:pt x="973954" y="86866"/>
                </a:lnTo>
                <a:lnTo>
                  <a:pt x="966135" y="95053"/>
                </a:lnTo>
                <a:lnTo>
                  <a:pt x="896734" y="153794"/>
                </a:lnTo>
                <a:lnTo>
                  <a:pt x="1027367" y="77591"/>
                </a:lnTo>
                <a:lnTo>
                  <a:pt x="983912" y="92675"/>
                </a:lnTo>
                <a:lnTo>
                  <a:pt x="973954" y="87235"/>
                </a:lnTo>
                <a:lnTo>
                  <a:pt x="983912" y="92675"/>
                </a:lnTo>
                <a:lnTo>
                  <a:pt x="973954" y="68316"/>
                </a:lnTo>
                <a:lnTo>
                  <a:pt x="958054" y="77591"/>
                </a:lnTo>
                <a:lnTo>
                  <a:pt x="956491" y="95053"/>
                </a:lnTo>
                <a:lnTo>
                  <a:pt x="958054" y="77591"/>
                </a:lnTo>
                <a:lnTo>
                  <a:pt x="939924" y="88167"/>
                </a:lnTo>
                <a:lnTo>
                  <a:pt x="879137" y="123626"/>
                </a:lnTo>
                <a:lnTo>
                  <a:pt x="876454" y="125549"/>
                </a:lnTo>
                <a:lnTo>
                  <a:pt x="870718" y="135792"/>
                </a:lnTo>
                <a:lnTo>
                  <a:pt x="872851" y="147508"/>
                </a:lnTo>
                <a:close/>
              </a:path>
              <a:path w="1027367" h="1252608">
                <a:moveTo>
                  <a:pt x="946811" y="60128"/>
                </a:moveTo>
                <a:lnTo>
                  <a:pt x="958054" y="77591"/>
                </a:lnTo>
                <a:lnTo>
                  <a:pt x="956456" y="60128"/>
                </a:lnTo>
                <a:lnTo>
                  <a:pt x="946811" y="60128"/>
                </a:lnTo>
                <a:close/>
              </a:path>
              <a:path w="1027367" h="1252608">
                <a:moveTo>
                  <a:pt x="0" y="1225467"/>
                </a:moveTo>
                <a:lnTo>
                  <a:pt x="0" y="1244790"/>
                </a:lnTo>
                <a:lnTo>
                  <a:pt x="7818" y="1252608"/>
                </a:lnTo>
                <a:lnTo>
                  <a:pt x="27106" y="1252608"/>
                </a:lnTo>
                <a:lnTo>
                  <a:pt x="34925" y="1244790"/>
                </a:lnTo>
                <a:lnTo>
                  <a:pt x="34925" y="1225467"/>
                </a:lnTo>
                <a:lnTo>
                  <a:pt x="27106" y="1217648"/>
                </a:lnTo>
                <a:lnTo>
                  <a:pt x="7818" y="1217648"/>
                </a:lnTo>
                <a:lnTo>
                  <a:pt x="0" y="1225467"/>
                </a:lnTo>
                <a:close/>
              </a:path>
              <a:path w="1027367" h="1252608">
                <a:moveTo>
                  <a:pt x="0" y="1155581"/>
                </a:moveTo>
                <a:lnTo>
                  <a:pt x="0" y="1174904"/>
                </a:lnTo>
                <a:lnTo>
                  <a:pt x="7818" y="1182723"/>
                </a:lnTo>
                <a:lnTo>
                  <a:pt x="27106" y="1182723"/>
                </a:lnTo>
                <a:lnTo>
                  <a:pt x="34925" y="1174904"/>
                </a:lnTo>
                <a:lnTo>
                  <a:pt x="34925" y="1155581"/>
                </a:lnTo>
                <a:lnTo>
                  <a:pt x="27106" y="1147763"/>
                </a:lnTo>
                <a:lnTo>
                  <a:pt x="7818" y="1147763"/>
                </a:lnTo>
                <a:lnTo>
                  <a:pt x="0" y="1155581"/>
                </a:lnTo>
                <a:close/>
              </a:path>
              <a:path w="1027367" h="1252608">
                <a:moveTo>
                  <a:pt x="0" y="1085697"/>
                </a:moveTo>
                <a:lnTo>
                  <a:pt x="0" y="1105020"/>
                </a:lnTo>
                <a:lnTo>
                  <a:pt x="7818" y="1112838"/>
                </a:lnTo>
                <a:lnTo>
                  <a:pt x="27106" y="1112838"/>
                </a:lnTo>
                <a:lnTo>
                  <a:pt x="34925" y="1105020"/>
                </a:lnTo>
                <a:lnTo>
                  <a:pt x="34925" y="1085697"/>
                </a:lnTo>
                <a:lnTo>
                  <a:pt x="27106" y="1077879"/>
                </a:lnTo>
                <a:lnTo>
                  <a:pt x="7818" y="1077879"/>
                </a:lnTo>
                <a:lnTo>
                  <a:pt x="0" y="1085697"/>
                </a:lnTo>
                <a:close/>
              </a:path>
              <a:path w="1027367" h="1252608">
                <a:moveTo>
                  <a:pt x="0" y="1015811"/>
                </a:moveTo>
                <a:lnTo>
                  <a:pt x="0" y="1035134"/>
                </a:lnTo>
                <a:lnTo>
                  <a:pt x="7818" y="1042954"/>
                </a:lnTo>
                <a:lnTo>
                  <a:pt x="27106" y="1042954"/>
                </a:lnTo>
                <a:lnTo>
                  <a:pt x="34925" y="1035134"/>
                </a:lnTo>
                <a:lnTo>
                  <a:pt x="34925" y="1015811"/>
                </a:lnTo>
                <a:lnTo>
                  <a:pt x="27106" y="1007993"/>
                </a:lnTo>
                <a:lnTo>
                  <a:pt x="7818" y="1007993"/>
                </a:lnTo>
                <a:lnTo>
                  <a:pt x="0" y="1015811"/>
                </a:lnTo>
                <a:close/>
              </a:path>
              <a:path w="1027367" h="1252608">
                <a:moveTo>
                  <a:pt x="0" y="945927"/>
                </a:moveTo>
                <a:lnTo>
                  <a:pt x="0" y="965250"/>
                </a:lnTo>
                <a:lnTo>
                  <a:pt x="7818" y="973068"/>
                </a:lnTo>
                <a:lnTo>
                  <a:pt x="27106" y="973068"/>
                </a:lnTo>
                <a:lnTo>
                  <a:pt x="34925" y="965250"/>
                </a:lnTo>
                <a:lnTo>
                  <a:pt x="34925" y="945927"/>
                </a:lnTo>
                <a:lnTo>
                  <a:pt x="27106" y="938109"/>
                </a:lnTo>
                <a:lnTo>
                  <a:pt x="7818" y="938109"/>
                </a:lnTo>
                <a:lnTo>
                  <a:pt x="0" y="945927"/>
                </a:lnTo>
                <a:close/>
              </a:path>
              <a:path w="1027367" h="1252608">
                <a:moveTo>
                  <a:pt x="0" y="876041"/>
                </a:moveTo>
                <a:lnTo>
                  <a:pt x="0" y="895364"/>
                </a:lnTo>
                <a:lnTo>
                  <a:pt x="7818" y="903184"/>
                </a:lnTo>
                <a:lnTo>
                  <a:pt x="27106" y="903184"/>
                </a:lnTo>
                <a:lnTo>
                  <a:pt x="34925" y="895364"/>
                </a:lnTo>
                <a:lnTo>
                  <a:pt x="34925" y="876041"/>
                </a:lnTo>
                <a:lnTo>
                  <a:pt x="27106" y="868223"/>
                </a:lnTo>
                <a:lnTo>
                  <a:pt x="7818" y="868223"/>
                </a:lnTo>
                <a:lnTo>
                  <a:pt x="0" y="876041"/>
                </a:lnTo>
                <a:close/>
              </a:path>
              <a:path w="1027367" h="1252608">
                <a:moveTo>
                  <a:pt x="0" y="806157"/>
                </a:moveTo>
                <a:lnTo>
                  <a:pt x="0" y="825480"/>
                </a:lnTo>
                <a:lnTo>
                  <a:pt x="7818" y="833298"/>
                </a:lnTo>
                <a:lnTo>
                  <a:pt x="27106" y="833298"/>
                </a:lnTo>
                <a:lnTo>
                  <a:pt x="34925" y="825480"/>
                </a:lnTo>
                <a:lnTo>
                  <a:pt x="34925" y="806157"/>
                </a:lnTo>
                <a:lnTo>
                  <a:pt x="27106" y="798339"/>
                </a:lnTo>
                <a:lnTo>
                  <a:pt x="7818" y="798339"/>
                </a:lnTo>
                <a:lnTo>
                  <a:pt x="0" y="806157"/>
                </a:lnTo>
                <a:close/>
              </a:path>
              <a:path w="1027367" h="1252608">
                <a:moveTo>
                  <a:pt x="0" y="736271"/>
                </a:moveTo>
                <a:lnTo>
                  <a:pt x="0" y="755594"/>
                </a:lnTo>
                <a:lnTo>
                  <a:pt x="7818" y="763414"/>
                </a:lnTo>
                <a:lnTo>
                  <a:pt x="27106" y="763414"/>
                </a:lnTo>
                <a:lnTo>
                  <a:pt x="34925" y="755594"/>
                </a:lnTo>
                <a:lnTo>
                  <a:pt x="34925" y="736271"/>
                </a:lnTo>
                <a:lnTo>
                  <a:pt x="27106" y="728453"/>
                </a:lnTo>
                <a:lnTo>
                  <a:pt x="7818" y="728453"/>
                </a:lnTo>
                <a:lnTo>
                  <a:pt x="0" y="736271"/>
                </a:lnTo>
                <a:close/>
              </a:path>
              <a:path w="1027367" h="1252608">
                <a:moveTo>
                  <a:pt x="0" y="666387"/>
                </a:moveTo>
                <a:lnTo>
                  <a:pt x="0" y="685710"/>
                </a:lnTo>
                <a:lnTo>
                  <a:pt x="7818" y="693528"/>
                </a:lnTo>
                <a:lnTo>
                  <a:pt x="27106" y="693528"/>
                </a:lnTo>
                <a:lnTo>
                  <a:pt x="34925" y="685710"/>
                </a:lnTo>
                <a:lnTo>
                  <a:pt x="34925" y="666387"/>
                </a:lnTo>
                <a:lnTo>
                  <a:pt x="27106" y="658569"/>
                </a:lnTo>
                <a:lnTo>
                  <a:pt x="7818" y="658569"/>
                </a:lnTo>
                <a:lnTo>
                  <a:pt x="0" y="666387"/>
                </a:lnTo>
                <a:close/>
              </a:path>
              <a:path w="1027367" h="1252608">
                <a:moveTo>
                  <a:pt x="0" y="596502"/>
                </a:moveTo>
                <a:lnTo>
                  <a:pt x="0" y="615825"/>
                </a:lnTo>
                <a:lnTo>
                  <a:pt x="7818" y="623644"/>
                </a:lnTo>
                <a:lnTo>
                  <a:pt x="27106" y="623644"/>
                </a:lnTo>
                <a:lnTo>
                  <a:pt x="34925" y="615825"/>
                </a:lnTo>
                <a:lnTo>
                  <a:pt x="34925" y="596502"/>
                </a:lnTo>
                <a:lnTo>
                  <a:pt x="27106" y="588683"/>
                </a:lnTo>
                <a:lnTo>
                  <a:pt x="7818" y="588683"/>
                </a:lnTo>
                <a:lnTo>
                  <a:pt x="0" y="596502"/>
                </a:lnTo>
                <a:close/>
              </a:path>
              <a:path w="1027367" h="1252608">
                <a:moveTo>
                  <a:pt x="0" y="526617"/>
                </a:moveTo>
                <a:lnTo>
                  <a:pt x="0" y="545940"/>
                </a:lnTo>
                <a:lnTo>
                  <a:pt x="7818" y="553758"/>
                </a:lnTo>
                <a:lnTo>
                  <a:pt x="27106" y="553758"/>
                </a:lnTo>
                <a:lnTo>
                  <a:pt x="34925" y="545940"/>
                </a:lnTo>
                <a:lnTo>
                  <a:pt x="34925" y="526617"/>
                </a:lnTo>
                <a:lnTo>
                  <a:pt x="27106" y="518798"/>
                </a:lnTo>
                <a:lnTo>
                  <a:pt x="7818" y="518798"/>
                </a:lnTo>
                <a:lnTo>
                  <a:pt x="0" y="526617"/>
                </a:lnTo>
                <a:close/>
              </a:path>
              <a:path w="1027367" h="1252608">
                <a:moveTo>
                  <a:pt x="0" y="456732"/>
                </a:moveTo>
                <a:lnTo>
                  <a:pt x="0" y="476055"/>
                </a:lnTo>
                <a:lnTo>
                  <a:pt x="7818" y="483873"/>
                </a:lnTo>
                <a:lnTo>
                  <a:pt x="27106" y="483873"/>
                </a:lnTo>
                <a:lnTo>
                  <a:pt x="34925" y="476055"/>
                </a:lnTo>
                <a:lnTo>
                  <a:pt x="34925" y="456732"/>
                </a:lnTo>
                <a:lnTo>
                  <a:pt x="27106" y="448914"/>
                </a:lnTo>
                <a:lnTo>
                  <a:pt x="7818" y="448914"/>
                </a:lnTo>
                <a:lnTo>
                  <a:pt x="0" y="456732"/>
                </a:lnTo>
                <a:close/>
              </a:path>
              <a:path w="1027367" h="1252608">
                <a:moveTo>
                  <a:pt x="0" y="386847"/>
                </a:moveTo>
                <a:lnTo>
                  <a:pt x="0" y="406170"/>
                </a:lnTo>
                <a:lnTo>
                  <a:pt x="7818" y="413989"/>
                </a:lnTo>
                <a:lnTo>
                  <a:pt x="27106" y="413989"/>
                </a:lnTo>
                <a:lnTo>
                  <a:pt x="34925" y="406170"/>
                </a:lnTo>
                <a:lnTo>
                  <a:pt x="34925" y="386847"/>
                </a:lnTo>
                <a:lnTo>
                  <a:pt x="27106" y="379028"/>
                </a:lnTo>
                <a:lnTo>
                  <a:pt x="7818" y="379028"/>
                </a:lnTo>
                <a:lnTo>
                  <a:pt x="0" y="386847"/>
                </a:lnTo>
                <a:close/>
              </a:path>
              <a:path w="1027367" h="1252608">
                <a:moveTo>
                  <a:pt x="0" y="316962"/>
                </a:moveTo>
                <a:lnTo>
                  <a:pt x="0" y="336285"/>
                </a:lnTo>
                <a:lnTo>
                  <a:pt x="7818" y="344103"/>
                </a:lnTo>
                <a:lnTo>
                  <a:pt x="27106" y="344103"/>
                </a:lnTo>
                <a:lnTo>
                  <a:pt x="34925" y="336285"/>
                </a:lnTo>
                <a:lnTo>
                  <a:pt x="34925" y="316962"/>
                </a:lnTo>
                <a:lnTo>
                  <a:pt x="27106" y="309144"/>
                </a:lnTo>
                <a:lnTo>
                  <a:pt x="7818" y="309144"/>
                </a:lnTo>
                <a:lnTo>
                  <a:pt x="0" y="316962"/>
                </a:lnTo>
                <a:close/>
              </a:path>
              <a:path w="1027367" h="1252608">
                <a:moveTo>
                  <a:pt x="0" y="247078"/>
                </a:moveTo>
                <a:lnTo>
                  <a:pt x="0" y="266401"/>
                </a:lnTo>
                <a:lnTo>
                  <a:pt x="7818" y="274219"/>
                </a:lnTo>
                <a:lnTo>
                  <a:pt x="27106" y="274219"/>
                </a:lnTo>
                <a:lnTo>
                  <a:pt x="34925" y="266401"/>
                </a:lnTo>
                <a:lnTo>
                  <a:pt x="34925" y="247078"/>
                </a:lnTo>
                <a:lnTo>
                  <a:pt x="27106" y="239258"/>
                </a:lnTo>
                <a:lnTo>
                  <a:pt x="7818" y="239258"/>
                </a:lnTo>
                <a:lnTo>
                  <a:pt x="0" y="247078"/>
                </a:lnTo>
                <a:close/>
              </a:path>
              <a:path w="1027367" h="1252608">
                <a:moveTo>
                  <a:pt x="0" y="177192"/>
                </a:moveTo>
                <a:lnTo>
                  <a:pt x="0" y="196515"/>
                </a:lnTo>
                <a:lnTo>
                  <a:pt x="7818" y="204334"/>
                </a:lnTo>
                <a:lnTo>
                  <a:pt x="27106" y="204334"/>
                </a:lnTo>
                <a:lnTo>
                  <a:pt x="34925" y="196515"/>
                </a:lnTo>
                <a:lnTo>
                  <a:pt x="34925" y="177192"/>
                </a:lnTo>
                <a:lnTo>
                  <a:pt x="27106" y="169374"/>
                </a:lnTo>
                <a:lnTo>
                  <a:pt x="7818" y="169374"/>
                </a:lnTo>
                <a:lnTo>
                  <a:pt x="0" y="177192"/>
                </a:lnTo>
                <a:close/>
              </a:path>
              <a:path w="1027367" h="1252608">
                <a:moveTo>
                  <a:pt x="0" y="107308"/>
                </a:moveTo>
                <a:lnTo>
                  <a:pt x="0" y="126631"/>
                </a:lnTo>
                <a:lnTo>
                  <a:pt x="7818" y="134449"/>
                </a:lnTo>
                <a:lnTo>
                  <a:pt x="27106" y="134449"/>
                </a:lnTo>
                <a:lnTo>
                  <a:pt x="34925" y="126631"/>
                </a:lnTo>
                <a:lnTo>
                  <a:pt x="34925" y="107308"/>
                </a:lnTo>
                <a:lnTo>
                  <a:pt x="27106" y="99490"/>
                </a:lnTo>
                <a:lnTo>
                  <a:pt x="7818" y="99490"/>
                </a:lnTo>
                <a:lnTo>
                  <a:pt x="0" y="107308"/>
                </a:lnTo>
                <a:close/>
              </a:path>
              <a:path w="1027367" h="1252608">
                <a:moveTo>
                  <a:pt x="65449" y="77591"/>
                </a:moveTo>
                <a:lnTo>
                  <a:pt x="65449" y="67947"/>
                </a:lnTo>
                <a:lnTo>
                  <a:pt x="57631" y="60128"/>
                </a:lnTo>
                <a:lnTo>
                  <a:pt x="38308" y="60128"/>
                </a:lnTo>
                <a:lnTo>
                  <a:pt x="30490" y="67947"/>
                </a:lnTo>
                <a:lnTo>
                  <a:pt x="30490" y="87235"/>
                </a:lnTo>
                <a:lnTo>
                  <a:pt x="38308" y="95053"/>
                </a:lnTo>
                <a:lnTo>
                  <a:pt x="57631" y="95053"/>
                </a:lnTo>
                <a:lnTo>
                  <a:pt x="65449" y="87235"/>
                </a:lnTo>
                <a:lnTo>
                  <a:pt x="65449" y="77591"/>
                </a:lnTo>
                <a:close/>
              </a:path>
              <a:path w="1027367" h="1252608">
                <a:moveTo>
                  <a:pt x="135335" y="77591"/>
                </a:moveTo>
                <a:lnTo>
                  <a:pt x="135335" y="67947"/>
                </a:lnTo>
                <a:lnTo>
                  <a:pt x="127516" y="60128"/>
                </a:lnTo>
                <a:lnTo>
                  <a:pt x="108192" y="60128"/>
                </a:lnTo>
                <a:lnTo>
                  <a:pt x="100374" y="67947"/>
                </a:lnTo>
                <a:lnTo>
                  <a:pt x="100374" y="87235"/>
                </a:lnTo>
                <a:lnTo>
                  <a:pt x="108192" y="95053"/>
                </a:lnTo>
                <a:lnTo>
                  <a:pt x="127516" y="95053"/>
                </a:lnTo>
                <a:lnTo>
                  <a:pt x="135335" y="87235"/>
                </a:lnTo>
                <a:lnTo>
                  <a:pt x="135335" y="77591"/>
                </a:lnTo>
                <a:close/>
              </a:path>
              <a:path w="1027367" h="1252608">
                <a:moveTo>
                  <a:pt x="205219" y="77591"/>
                </a:moveTo>
                <a:lnTo>
                  <a:pt x="205219" y="67947"/>
                </a:lnTo>
                <a:lnTo>
                  <a:pt x="197401" y="60128"/>
                </a:lnTo>
                <a:lnTo>
                  <a:pt x="178078" y="60128"/>
                </a:lnTo>
                <a:lnTo>
                  <a:pt x="170260" y="67947"/>
                </a:lnTo>
                <a:lnTo>
                  <a:pt x="170260" y="87235"/>
                </a:lnTo>
                <a:lnTo>
                  <a:pt x="178078" y="95053"/>
                </a:lnTo>
                <a:lnTo>
                  <a:pt x="197401" y="95053"/>
                </a:lnTo>
                <a:lnTo>
                  <a:pt x="205219" y="87235"/>
                </a:lnTo>
                <a:lnTo>
                  <a:pt x="205219" y="77591"/>
                </a:lnTo>
                <a:close/>
              </a:path>
              <a:path w="1027367" h="1252608">
                <a:moveTo>
                  <a:pt x="275104" y="77591"/>
                </a:moveTo>
                <a:lnTo>
                  <a:pt x="275104" y="67947"/>
                </a:lnTo>
                <a:lnTo>
                  <a:pt x="267286" y="60128"/>
                </a:lnTo>
                <a:lnTo>
                  <a:pt x="247962" y="60128"/>
                </a:lnTo>
                <a:lnTo>
                  <a:pt x="240144" y="67947"/>
                </a:lnTo>
                <a:lnTo>
                  <a:pt x="240144" y="87235"/>
                </a:lnTo>
                <a:lnTo>
                  <a:pt x="247962" y="95053"/>
                </a:lnTo>
                <a:lnTo>
                  <a:pt x="267286" y="95053"/>
                </a:lnTo>
                <a:lnTo>
                  <a:pt x="275104" y="87235"/>
                </a:lnTo>
                <a:lnTo>
                  <a:pt x="275104" y="77591"/>
                </a:lnTo>
                <a:close/>
              </a:path>
              <a:path w="1027367" h="1252608">
                <a:moveTo>
                  <a:pt x="344989" y="77591"/>
                </a:moveTo>
                <a:lnTo>
                  <a:pt x="344989" y="67947"/>
                </a:lnTo>
                <a:lnTo>
                  <a:pt x="337171" y="60128"/>
                </a:lnTo>
                <a:lnTo>
                  <a:pt x="317847" y="60128"/>
                </a:lnTo>
                <a:lnTo>
                  <a:pt x="310029" y="67947"/>
                </a:lnTo>
                <a:lnTo>
                  <a:pt x="310029" y="87235"/>
                </a:lnTo>
                <a:lnTo>
                  <a:pt x="317847" y="95053"/>
                </a:lnTo>
                <a:lnTo>
                  <a:pt x="337171" y="95053"/>
                </a:lnTo>
                <a:lnTo>
                  <a:pt x="344989" y="87235"/>
                </a:lnTo>
                <a:lnTo>
                  <a:pt x="344989" y="77591"/>
                </a:lnTo>
                <a:close/>
              </a:path>
              <a:path w="1027367" h="1252608">
                <a:moveTo>
                  <a:pt x="414874" y="77591"/>
                </a:moveTo>
                <a:lnTo>
                  <a:pt x="414874" y="67947"/>
                </a:lnTo>
                <a:lnTo>
                  <a:pt x="407056" y="60128"/>
                </a:lnTo>
                <a:lnTo>
                  <a:pt x="387732" y="60128"/>
                </a:lnTo>
                <a:lnTo>
                  <a:pt x="379914" y="67947"/>
                </a:lnTo>
                <a:lnTo>
                  <a:pt x="379914" y="87235"/>
                </a:lnTo>
                <a:lnTo>
                  <a:pt x="387732" y="95053"/>
                </a:lnTo>
                <a:lnTo>
                  <a:pt x="407056" y="95053"/>
                </a:lnTo>
                <a:lnTo>
                  <a:pt x="414874" y="87235"/>
                </a:lnTo>
                <a:lnTo>
                  <a:pt x="414874" y="77591"/>
                </a:lnTo>
                <a:close/>
              </a:path>
              <a:path w="1027367" h="1252608">
                <a:moveTo>
                  <a:pt x="484759" y="77591"/>
                </a:moveTo>
                <a:lnTo>
                  <a:pt x="484759" y="67947"/>
                </a:lnTo>
                <a:lnTo>
                  <a:pt x="476940" y="60128"/>
                </a:lnTo>
                <a:lnTo>
                  <a:pt x="457617" y="60128"/>
                </a:lnTo>
                <a:lnTo>
                  <a:pt x="449799" y="67947"/>
                </a:lnTo>
                <a:lnTo>
                  <a:pt x="449799" y="87235"/>
                </a:lnTo>
                <a:lnTo>
                  <a:pt x="457617" y="95053"/>
                </a:lnTo>
                <a:lnTo>
                  <a:pt x="476940" y="95053"/>
                </a:lnTo>
                <a:lnTo>
                  <a:pt x="484759" y="87235"/>
                </a:lnTo>
                <a:lnTo>
                  <a:pt x="484759" y="77591"/>
                </a:lnTo>
                <a:close/>
              </a:path>
              <a:path w="1027367" h="1252608">
                <a:moveTo>
                  <a:pt x="554644" y="77591"/>
                </a:moveTo>
                <a:lnTo>
                  <a:pt x="554644" y="67947"/>
                </a:lnTo>
                <a:lnTo>
                  <a:pt x="546826" y="60128"/>
                </a:lnTo>
                <a:lnTo>
                  <a:pt x="527502" y="60128"/>
                </a:lnTo>
                <a:lnTo>
                  <a:pt x="519684" y="67947"/>
                </a:lnTo>
                <a:lnTo>
                  <a:pt x="519684" y="87235"/>
                </a:lnTo>
                <a:lnTo>
                  <a:pt x="527502" y="95053"/>
                </a:lnTo>
                <a:lnTo>
                  <a:pt x="546826" y="95053"/>
                </a:lnTo>
                <a:lnTo>
                  <a:pt x="554644" y="87235"/>
                </a:lnTo>
                <a:lnTo>
                  <a:pt x="554644" y="77591"/>
                </a:lnTo>
                <a:close/>
              </a:path>
              <a:path w="1027367" h="1252608">
                <a:moveTo>
                  <a:pt x="624528" y="77591"/>
                </a:moveTo>
                <a:lnTo>
                  <a:pt x="624528" y="67947"/>
                </a:lnTo>
                <a:lnTo>
                  <a:pt x="616710" y="60128"/>
                </a:lnTo>
                <a:lnTo>
                  <a:pt x="597387" y="60128"/>
                </a:lnTo>
                <a:lnTo>
                  <a:pt x="589569" y="67947"/>
                </a:lnTo>
                <a:lnTo>
                  <a:pt x="589569" y="87235"/>
                </a:lnTo>
                <a:lnTo>
                  <a:pt x="597387" y="95053"/>
                </a:lnTo>
                <a:lnTo>
                  <a:pt x="616710" y="95053"/>
                </a:lnTo>
                <a:lnTo>
                  <a:pt x="624528" y="87235"/>
                </a:lnTo>
                <a:lnTo>
                  <a:pt x="624528" y="77591"/>
                </a:lnTo>
                <a:close/>
              </a:path>
              <a:path w="1027367" h="1252608">
                <a:moveTo>
                  <a:pt x="694414" y="77591"/>
                </a:moveTo>
                <a:lnTo>
                  <a:pt x="694414" y="67947"/>
                </a:lnTo>
                <a:lnTo>
                  <a:pt x="686596" y="60128"/>
                </a:lnTo>
                <a:lnTo>
                  <a:pt x="667271" y="60128"/>
                </a:lnTo>
                <a:lnTo>
                  <a:pt x="659453" y="67947"/>
                </a:lnTo>
                <a:lnTo>
                  <a:pt x="659453" y="87235"/>
                </a:lnTo>
                <a:lnTo>
                  <a:pt x="667271" y="95053"/>
                </a:lnTo>
                <a:lnTo>
                  <a:pt x="686596" y="95053"/>
                </a:lnTo>
                <a:lnTo>
                  <a:pt x="694414" y="87235"/>
                </a:lnTo>
                <a:lnTo>
                  <a:pt x="694414" y="77591"/>
                </a:lnTo>
                <a:close/>
              </a:path>
              <a:path w="1027367" h="1252608">
                <a:moveTo>
                  <a:pt x="764298" y="77591"/>
                </a:moveTo>
                <a:lnTo>
                  <a:pt x="764298" y="67947"/>
                </a:lnTo>
                <a:lnTo>
                  <a:pt x="756480" y="60128"/>
                </a:lnTo>
                <a:lnTo>
                  <a:pt x="737157" y="60128"/>
                </a:lnTo>
                <a:lnTo>
                  <a:pt x="729339" y="67947"/>
                </a:lnTo>
                <a:lnTo>
                  <a:pt x="729339" y="87235"/>
                </a:lnTo>
                <a:lnTo>
                  <a:pt x="737157" y="95053"/>
                </a:lnTo>
                <a:lnTo>
                  <a:pt x="756480" y="95053"/>
                </a:lnTo>
                <a:lnTo>
                  <a:pt x="764298" y="87235"/>
                </a:lnTo>
                <a:lnTo>
                  <a:pt x="764298" y="77591"/>
                </a:lnTo>
                <a:close/>
              </a:path>
              <a:path w="1027367" h="1252608">
                <a:moveTo>
                  <a:pt x="834184" y="77591"/>
                </a:moveTo>
                <a:lnTo>
                  <a:pt x="834184" y="67947"/>
                </a:lnTo>
                <a:lnTo>
                  <a:pt x="826366" y="60128"/>
                </a:lnTo>
                <a:lnTo>
                  <a:pt x="807041" y="60128"/>
                </a:lnTo>
                <a:lnTo>
                  <a:pt x="799223" y="67947"/>
                </a:lnTo>
                <a:lnTo>
                  <a:pt x="799223" y="87235"/>
                </a:lnTo>
                <a:lnTo>
                  <a:pt x="807041" y="95053"/>
                </a:lnTo>
                <a:lnTo>
                  <a:pt x="826366" y="95053"/>
                </a:lnTo>
                <a:lnTo>
                  <a:pt x="834184" y="87235"/>
                </a:lnTo>
                <a:lnTo>
                  <a:pt x="834184" y="77591"/>
                </a:lnTo>
                <a:close/>
              </a:path>
              <a:path w="1027367" h="1252608">
                <a:moveTo>
                  <a:pt x="904068" y="77591"/>
                </a:moveTo>
                <a:lnTo>
                  <a:pt x="904068" y="67947"/>
                </a:lnTo>
                <a:lnTo>
                  <a:pt x="896250" y="60128"/>
                </a:lnTo>
                <a:lnTo>
                  <a:pt x="876927" y="60128"/>
                </a:lnTo>
                <a:lnTo>
                  <a:pt x="869109" y="67947"/>
                </a:lnTo>
                <a:lnTo>
                  <a:pt x="869109" y="87235"/>
                </a:lnTo>
                <a:lnTo>
                  <a:pt x="876927" y="95053"/>
                </a:lnTo>
                <a:lnTo>
                  <a:pt x="896250" y="95053"/>
                </a:lnTo>
                <a:lnTo>
                  <a:pt x="904068" y="87235"/>
                </a:lnTo>
                <a:lnTo>
                  <a:pt x="904068" y="77591"/>
                </a:lnTo>
                <a:close/>
              </a:path>
              <a:path w="1027367" h="1252608">
                <a:moveTo>
                  <a:pt x="939924" y="88167"/>
                </a:moveTo>
                <a:lnTo>
                  <a:pt x="958054" y="77591"/>
                </a:lnTo>
                <a:lnTo>
                  <a:pt x="946811" y="60128"/>
                </a:lnTo>
                <a:lnTo>
                  <a:pt x="966135" y="60128"/>
                </a:lnTo>
                <a:lnTo>
                  <a:pt x="973954" y="67947"/>
                </a:lnTo>
                <a:lnTo>
                  <a:pt x="966135" y="60128"/>
                </a:lnTo>
                <a:lnTo>
                  <a:pt x="956491" y="60128"/>
                </a:lnTo>
                <a:lnTo>
                  <a:pt x="966135" y="60128"/>
                </a:lnTo>
                <a:lnTo>
                  <a:pt x="946811" y="60128"/>
                </a:lnTo>
                <a:lnTo>
                  <a:pt x="956456" y="60128"/>
                </a:lnTo>
                <a:lnTo>
                  <a:pt x="958054" y="77591"/>
                </a:lnTo>
                <a:lnTo>
                  <a:pt x="973954" y="68316"/>
                </a:lnTo>
                <a:lnTo>
                  <a:pt x="983912" y="62507"/>
                </a:lnTo>
                <a:lnTo>
                  <a:pt x="896734" y="1388"/>
                </a:lnTo>
                <a:lnTo>
                  <a:pt x="893740" y="0"/>
                </a:lnTo>
                <a:lnTo>
                  <a:pt x="882000" y="49"/>
                </a:lnTo>
                <a:lnTo>
                  <a:pt x="872851" y="7674"/>
                </a:lnTo>
                <a:lnTo>
                  <a:pt x="871462" y="10668"/>
                </a:lnTo>
                <a:lnTo>
                  <a:pt x="871512" y="22407"/>
                </a:lnTo>
                <a:lnTo>
                  <a:pt x="879137" y="31556"/>
                </a:lnTo>
                <a:lnTo>
                  <a:pt x="939924" y="67015"/>
                </a:lnTo>
                <a:lnTo>
                  <a:pt x="938993" y="67947"/>
                </a:lnTo>
                <a:lnTo>
                  <a:pt x="938993" y="87235"/>
                </a:lnTo>
                <a:lnTo>
                  <a:pt x="939924" y="88167"/>
                </a:lnTo>
                <a:close/>
              </a:path>
              <a:path w="1027367" h="1252608">
                <a:moveTo>
                  <a:pt x="983912" y="62507"/>
                </a:moveTo>
                <a:lnTo>
                  <a:pt x="973954" y="68316"/>
                </a:lnTo>
                <a:lnTo>
                  <a:pt x="983912" y="92675"/>
                </a:lnTo>
                <a:lnTo>
                  <a:pt x="1027367" y="77591"/>
                </a:lnTo>
                <a:lnTo>
                  <a:pt x="896734" y="1388"/>
                </a:lnTo>
                <a:lnTo>
                  <a:pt x="983912" y="62507"/>
                </a:lnTo>
                <a:close/>
              </a:path>
              <a:path w="1027367" h="1252608">
                <a:moveTo>
                  <a:pt x="946811" y="95053"/>
                </a:moveTo>
                <a:lnTo>
                  <a:pt x="896734" y="153794"/>
                </a:lnTo>
                <a:lnTo>
                  <a:pt x="966135" y="95053"/>
                </a:lnTo>
                <a:lnTo>
                  <a:pt x="946811" y="9505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36074" y="895558"/>
            <a:ext cx="369092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7171" y="895558"/>
            <a:ext cx="179088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1114" y="3182659"/>
            <a:ext cx="8945774" cy="4757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8"/>
              </a:spcBef>
            </a:pPr>
            <a:endParaRPr sz="1400"/>
          </a:p>
          <a:p>
            <a:pPr marL="1139610" marR="1139051" algn="ctr">
              <a:lnSpc>
                <a:spcPct val="95825"/>
              </a:lnSpc>
            </a:pP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28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57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(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136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5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ry</a:t>
            </a:r>
            <a:r>
              <a:rPr dirty="0" smtClean="0" sz="3200" spc="25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408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r)</a:t>
            </a:r>
            <a:endParaRPr sz="3200">
              <a:latin typeface="Times New Roman"/>
              <a:cs typeface="Times New Roman"/>
            </a:endParaRPr>
          </a:p>
          <a:p>
            <a:pPr marL="885406" marR="851804" algn="ctr">
              <a:lnSpc>
                <a:spcPct val="95825"/>
              </a:lnSpc>
              <a:spcBef>
                <a:spcPts val="10587"/>
              </a:spcBef>
            </a:pP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2700" spc="5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2700" spc="-5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2700" spc="5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ne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r>
              <a:rPr dirty="0" smtClean="0" sz="2700" spc="-43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1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                                        </a:t>
            </a:r>
            <a:r>
              <a:rPr dirty="0" smtClean="0" sz="2700" spc="36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2700" spc="5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2700" spc="-5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2700" spc="5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ne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r>
              <a:rPr dirty="0" smtClean="0" sz="2700" spc="-43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  <a:p>
            <a:pPr marL="3861219" marR="3860685" algn="ctr">
              <a:lnSpc>
                <a:spcPct val="95825"/>
              </a:lnSpc>
              <a:spcBef>
                <a:spcPts val="10383"/>
              </a:spcBef>
            </a:pPr>
            <a:r>
              <a:rPr dirty="0" smtClean="0" sz="2700" b="1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dirty="0" smtClean="0" sz="27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2700" spc="-2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2700" spc="-25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2700" spc="-2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2700" spc="0" b="1">
                <a:solidFill>
                  <a:srgbClr val="FEFFFE"/>
                </a:solidFill>
                <a:latin typeface="Times New Roman"/>
                <a:cs typeface="Times New Roman"/>
              </a:rPr>
              <a:t>e”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1022" y="4299997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dirty="0" smtClean="0" baseline="2136" sz="3900" spc="4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dirty="0" smtClean="0" sz="26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0173" y="429999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10" y="4299997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ApplicationState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62" y="5162581"/>
            <a:ext cx="543264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7">
                <a:solidFill>
                  <a:srgbClr val="FEFFFE"/>
                </a:solidFill>
                <a:latin typeface="Roboto Medium"/>
                <a:cs typeface="Roboto Medium"/>
              </a:rPr>
              <a:t>publi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-147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7">
                <a:solidFill>
                  <a:srgbClr val="FEFFFE"/>
                </a:solidFill>
                <a:latin typeface="Roboto Medium"/>
                <a:cs typeface="Roboto Medium"/>
              </a:rPr>
              <a:t>in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124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u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b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g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6112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3012" y="516258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263" y="5162581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7">
                <a:solidFill>
                  <a:srgbClr val="FEFFFE"/>
                </a:solidFill>
                <a:latin typeface="Roboto Medium"/>
                <a:cs typeface="Roboto Medium"/>
              </a:rPr>
              <a:t>set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dirty="0" smtClean="0" baseline="1068" sz="3900" spc="648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414" y="516258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1314" y="5162581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0;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860082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5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5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6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5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34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65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5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6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6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6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184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94016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builder.Services.AddScope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d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ApplicationStat</a:t>
            </a:r>
            <a:r>
              <a:rPr dirty="0" smtClean="0" baseline="1068" sz="3900" spc="-4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&gt;();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980378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65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6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283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128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142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35531" y="4210690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204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2185" y="4210690"/>
            <a:ext cx="1544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72860" y="4210690"/>
            <a:ext cx="97980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98893" y="4210690"/>
            <a:ext cx="125755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1022" y="429999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2A9EBB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4732813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085" y="4732813"/>
            <a:ext cx="3448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ApplicationStat</a:t>
            </a:r>
            <a:r>
              <a:rPr dirty="0" smtClean="0" baseline="1068" sz="3900" spc="-4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?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1960" y="4732813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AC74F"/>
                </a:solidFill>
                <a:latin typeface="Roboto Medium"/>
                <a:cs typeface="Roboto Medium"/>
              </a:rPr>
              <a:t>ApplicationState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5397" y="473281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2297" y="473281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4548" y="4732813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6799" y="473281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560758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823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723" y="560758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522" y="5607589"/>
            <a:ext cx="682151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9AC74F"/>
                </a:solidFill>
                <a:latin typeface="Roboto Medium"/>
                <a:cs typeface="Roboto Medium"/>
              </a:rPr>
              <a:t>ApplicationStat</a:t>
            </a:r>
            <a:r>
              <a:rPr dirty="0" smtClean="0" baseline="1068" sz="3900" spc="-4">
                <a:solidFill>
                  <a:srgbClr val="9AC74F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u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b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g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265416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cc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9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257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5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6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-6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6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184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50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993874" y="4389118"/>
            <a:ext cx="4826055" cy="2032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73490" y="4360042"/>
            <a:ext cx="395389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Applic</a:t>
            </a:r>
            <a:r>
              <a:rPr dirty="0" smtClean="0" sz="6000" spc="-79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3228" y="4360042"/>
            <a:ext cx="191668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6000" spc="-6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-79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6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5721419"/>
            <a:ext cx="7209885" cy="149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21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pe</a:t>
            </a:r>
            <a:r>
              <a:rPr dirty="0" smtClean="0" sz="3200" spc="-163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r>
              <a:rPr dirty="0" smtClean="0" sz="3200" spc="14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6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43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56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3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87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78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1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-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mo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-1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7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  <a:p>
            <a:pPr marL="12700" marR="960903">
              <a:lnSpc>
                <a:spcPct val="109375"/>
              </a:lnSpc>
              <a:spcBef>
                <a:spcPts val="671"/>
              </a:spcBef>
            </a:pP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78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mo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39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308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163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-4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3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3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53838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70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9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15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4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72792" y="4210690"/>
            <a:ext cx="257977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60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9101" y="4210690"/>
            <a:ext cx="17094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9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6000" spc="-7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53606" y="4210690"/>
            <a:ext cx="250182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Loc</a:t>
            </a:r>
            <a:r>
              <a:rPr dirty="0" smtClean="0" sz="6000" spc="-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4">
                <a:solidFill>
                  <a:srgbClr val="3F403F"/>
                </a:solidFill>
                <a:latin typeface="Times New Roman"/>
                <a:cs typeface="Times New Roman"/>
              </a:rPr>
              <a:t>lly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35480" y="2255520"/>
            <a:ext cx="7856278" cy="7528564"/>
          </a:xfrm>
          <a:custGeom>
            <a:avLst/>
            <a:gdLst/>
            <a:ahLst/>
            <a:cxnLst/>
            <a:rect l="l" t="t" r="r" b="b"/>
            <a:pathLst>
              <a:path w="7856278" h="7528564">
                <a:moveTo>
                  <a:pt x="0" y="0"/>
                </a:moveTo>
                <a:lnTo>
                  <a:pt x="7856278" y="0"/>
                </a:lnTo>
                <a:lnTo>
                  <a:pt x="7856278" y="7528564"/>
                </a:lnTo>
                <a:lnTo>
                  <a:pt x="0" y="75285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EB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145335" y="3182659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45334" y="5415320"/>
            <a:ext cx="4328106" cy="1267421"/>
          </a:xfrm>
          <a:custGeom>
            <a:avLst/>
            <a:gdLst/>
            <a:ahLst/>
            <a:cxnLst/>
            <a:rect l="l" t="t" r="r" b="b"/>
            <a:pathLst>
              <a:path w="4328106" h="1267421">
                <a:moveTo>
                  <a:pt x="0" y="0"/>
                </a:moveTo>
                <a:lnTo>
                  <a:pt x="0" y="1267421"/>
                </a:lnTo>
                <a:lnTo>
                  <a:pt x="4328106" y="1267421"/>
                </a:lnTo>
                <a:lnTo>
                  <a:pt x="4328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145334" y="7647982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223663" y="52438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49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1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49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309389" y="4450081"/>
            <a:ext cx="0" cy="822364"/>
          </a:xfrm>
          <a:custGeom>
            <a:avLst/>
            <a:gdLst/>
            <a:ahLst/>
            <a:cxnLst/>
            <a:rect l="l" t="t" r="r" b="b"/>
            <a:pathLst>
              <a:path w="0" h="822364">
                <a:moveTo>
                  <a:pt x="0" y="0"/>
                </a:moveTo>
                <a:lnTo>
                  <a:pt x="0" y="822364"/>
                </a:lnTo>
              </a:path>
            </a:pathLst>
          </a:custGeom>
          <a:ln w="58418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208451" y="747653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50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0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265601" y="6682742"/>
            <a:ext cx="57150" cy="822364"/>
          </a:xfrm>
          <a:custGeom>
            <a:avLst/>
            <a:gdLst/>
            <a:ahLst/>
            <a:cxnLst/>
            <a:rect l="l" t="t" r="r" b="b"/>
            <a:pathLst>
              <a:path w="57150" h="822364">
                <a:moveTo>
                  <a:pt x="0" y="822364"/>
                </a:moveTo>
                <a:lnTo>
                  <a:pt x="57150" y="822364"/>
                </a:lnTo>
                <a:lnTo>
                  <a:pt x="57150" y="0"/>
                </a:lnTo>
                <a:lnTo>
                  <a:pt x="0" y="0"/>
                </a:lnTo>
                <a:lnTo>
                  <a:pt x="0" y="82236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489158" y="4464071"/>
            <a:ext cx="2164056" cy="3169920"/>
          </a:xfrm>
          <a:custGeom>
            <a:avLst/>
            <a:gdLst/>
            <a:ahLst/>
            <a:cxnLst/>
            <a:rect l="l" t="t" r="r" b="b"/>
            <a:pathLst>
              <a:path w="2164056" h="3169920">
                <a:moveTo>
                  <a:pt x="0" y="0"/>
                </a:moveTo>
                <a:lnTo>
                  <a:pt x="0" y="3169920"/>
                </a:lnTo>
                <a:lnTo>
                  <a:pt x="2164056" y="3169920"/>
                </a:lnTo>
                <a:lnTo>
                  <a:pt x="2164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509875" y="5767605"/>
            <a:ext cx="1979283" cy="114300"/>
          </a:xfrm>
          <a:custGeom>
            <a:avLst/>
            <a:gdLst/>
            <a:ahLst/>
            <a:cxnLst/>
            <a:rect l="l" t="t" r="r" b="b"/>
            <a:pathLst>
              <a:path w="1979283" h="114300">
                <a:moveTo>
                  <a:pt x="0" y="57149"/>
                </a:moveTo>
                <a:lnTo>
                  <a:pt x="0" y="85725"/>
                </a:lnTo>
                <a:lnTo>
                  <a:pt x="1807833" y="114299"/>
                </a:lnTo>
                <a:lnTo>
                  <a:pt x="1836408" y="114300"/>
                </a:lnTo>
                <a:lnTo>
                  <a:pt x="1979283" y="85725"/>
                </a:lnTo>
                <a:lnTo>
                  <a:pt x="1807833" y="0"/>
                </a:lnTo>
                <a:lnTo>
                  <a:pt x="1836408" y="57150"/>
                </a:lnTo>
                <a:lnTo>
                  <a:pt x="0" y="57149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0452725" y="3816371"/>
            <a:ext cx="28575" cy="2065534"/>
          </a:xfrm>
          <a:custGeom>
            <a:avLst/>
            <a:gdLst/>
            <a:ahLst/>
            <a:cxnLst/>
            <a:rect l="l" t="t" r="r" b="b"/>
            <a:pathLst>
              <a:path w="28575" h="2065534">
                <a:moveTo>
                  <a:pt x="0" y="28575"/>
                </a:moveTo>
                <a:lnTo>
                  <a:pt x="0" y="2065534"/>
                </a:lnTo>
                <a:lnTo>
                  <a:pt x="28575" y="2008384"/>
                </a:lnTo>
                <a:lnTo>
                  <a:pt x="28575" y="28575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2317708" y="5853330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5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317708" y="5767605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28575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5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73443" y="3787796"/>
            <a:ext cx="3844265" cy="2094109"/>
          </a:xfrm>
          <a:custGeom>
            <a:avLst/>
            <a:gdLst/>
            <a:ahLst/>
            <a:cxnLst/>
            <a:rect l="l" t="t" r="r" b="b"/>
            <a:pathLst>
              <a:path w="3844265" h="2094109">
                <a:moveTo>
                  <a:pt x="0" y="57150"/>
                </a:moveTo>
                <a:lnTo>
                  <a:pt x="1979282" y="57150"/>
                </a:lnTo>
                <a:lnTo>
                  <a:pt x="1979282" y="28575"/>
                </a:lnTo>
                <a:lnTo>
                  <a:pt x="2007857" y="57150"/>
                </a:lnTo>
                <a:lnTo>
                  <a:pt x="2007857" y="2036959"/>
                </a:lnTo>
                <a:lnTo>
                  <a:pt x="1979282" y="2094109"/>
                </a:lnTo>
                <a:lnTo>
                  <a:pt x="3844265" y="2094109"/>
                </a:lnTo>
                <a:lnTo>
                  <a:pt x="2036432" y="2065534"/>
                </a:lnTo>
                <a:lnTo>
                  <a:pt x="2036432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473440" y="6020457"/>
            <a:ext cx="2036434" cy="28575"/>
          </a:xfrm>
          <a:custGeom>
            <a:avLst/>
            <a:gdLst/>
            <a:ahLst/>
            <a:cxnLst/>
            <a:rect l="l" t="t" r="r" b="b"/>
            <a:pathLst>
              <a:path w="2036434" h="28575">
                <a:moveTo>
                  <a:pt x="2007859" y="12700"/>
                </a:moveTo>
                <a:lnTo>
                  <a:pt x="2036434" y="12699"/>
                </a:lnTo>
                <a:lnTo>
                  <a:pt x="2036434" y="0"/>
                </a:lnTo>
                <a:lnTo>
                  <a:pt x="0" y="0"/>
                </a:lnTo>
                <a:lnTo>
                  <a:pt x="1979284" y="28575"/>
                </a:lnTo>
                <a:lnTo>
                  <a:pt x="2007859" y="1270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452725" y="6061732"/>
            <a:ext cx="1864982" cy="28575"/>
          </a:xfrm>
          <a:custGeom>
            <a:avLst/>
            <a:gdLst/>
            <a:ahLst/>
            <a:cxnLst/>
            <a:rect l="l" t="t" r="r" b="b"/>
            <a:pathLst>
              <a:path w="1864982" h="28575">
                <a:moveTo>
                  <a:pt x="1864982" y="28574"/>
                </a:moveTo>
                <a:lnTo>
                  <a:pt x="57150" y="0"/>
                </a:lnTo>
                <a:lnTo>
                  <a:pt x="28575" y="15875"/>
                </a:lnTo>
                <a:lnTo>
                  <a:pt x="0" y="15874"/>
                </a:lnTo>
                <a:lnTo>
                  <a:pt x="0" y="28575"/>
                </a:lnTo>
                <a:lnTo>
                  <a:pt x="1864982" y="2857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2317707" y="6061732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6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6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2317707" y="5976007"/>
            <a:ext cx="28576" cy="57150"/>
          </a:xfrm>
          <a:custGeom>
            <a:avLst/>
            <a:gdLst/>
            <a:ahLst/>
            <a:cxnLst/>
            <a:rect l="l" t="t" r="r" b="b"/>
            <a:pathLst>
              <a:path w="28576" h="57150">
                <a:moveTo>
                  <a:pt x="28576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6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473440" y="5976007"/>
            <a:ext cx="4015716" cy="114300"/>
          </a:xfrm>
          <a:custGeom>
            <a:avLst/>
            <a:gdLst/>
            <a:ahLst/>
            <a:cxnLst/>
            <a:rect l="l" t="t" r="r" b="b"/>
            <a:pathLst>
              <a:path w="4015716" h="114300">
                <a:moveTo>
                  <a:pt x="0" y="44450"/>
                </a:moveTo>
                <a:lnTo>
                  <a:pt x="0" y="101600"/>
                </a:lnTo>
                <a:lnTo>
                  <a:pt x="2007859" y="101600"/>
                </a:lnTo>
                <a:lnTo>
                  <a:pt x="2036434" y="85725"/>
                </a:lnTo>
                <a:lnTo>
                  <a:pt x="3844266" y="114299"/>
                </a:lnTo>
                <a:lnTo>
                  <a:pt x="3872842" y="114300"/>
                </a:lnTo>
                <a:lnTo>
                  <a:pt x="4015716" y="85725"/>
                </a:lnTo>
                <a:lnTo>
                  <a:pt x="3844266" y="0"/>
                </a:lnTo>
                <a:lnTo>
                  <a:pt x="3872842" y="57150"/>
                </a:lnTo>
                <a:lnTo>
                  <a:pt x="2007859" y="57150"/>
                </a:lnTo>
                <a:lnTo>
                  <a:pt x="1979284" y="73025"/>
                </a:lnTo>
                <a:lnTo>
                  <a:pt x="0" y="444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481300" y="6335950"/>
            <a:ext cx="1836408" cy="1974316"/>
          </a:xfrm>
          <a:custGeom>
            <a:avLst/>
            <a:gdLst/>
            <a:ahLst/>
            <a:cxnLst/>
            <a:rect l="l" t="t" r="r" b="b"/>
            <a:pathLst>
              <a:path w="1836408" h="1974316">
                <a:moveTo>
                  <a:pt x="28575" y="28575"/>
                </a:moveTo>
                <a:lnTo>
                  <a:pt x="1836408" y="28574"/>
                </a:lnTo>
                <a:lnTo>
                  <a:pt x="28575" y="0"/>
                </a:lnTo>
                <a:lnTo>
                  <a:pt x="0" y="28575"/>
                </a:lnTo>
                <a:lnTo>
                  <a:pt x="28575" y="1974316"/>
                </a:lnTo>
                <a:lnTo>
                  <a:pt x="28575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452725" y="6307375"/>
            <a:ext cx="28575" cy="1974316"/>
          </a:xfrm>
          <a:custGeom>
            <a:avLst/>
            <a:gdLst/>
            <a:ahLst/>
            <a:cxnLst/>
            <a:rect l="l" t="t" r="r" b="b"/>
            <a:pathLst>
              <a:path w="28575" h="1974316">
                <a:moveTo>
                  <a:pt x="28575" y="1945741"/>
                </a:moveTo>
                <a:lnTo>
                  <a:pt x="0" y="0"/>
                </a:lnTo>
                <a:lnTo>
                  <a:pt x="0" y="1974316"/>
                </a:lnTo>
                <a:lnTo>
                  <a:pt x="28575" y="1945741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2317708" y="6250225"/>
            <a:ext cx="171450" cy="114300"/>
          </a:xfrm>
          <a:custGeom>
            <a:avLst/>
            <a:gdLst/>
            <a:ahLst/>
            <a:cxnLst/>
            <a:rect l="l" t="t" r="r" b="b"/>
            <a:pathLst>
              <a:path w="171450" h="114300">
                <a:moveTo>
                  <a:pt x="28575" y="57150"/>
                </a:moveTo>
                <a:lnTo>
                  <a:pt x="171450" y="85725"/>
                </a:lnTo>
                <a:lnTo>
                  <a:pt x="0" y="0"/>
                </a:lnTo>
                <a:lnTo>
                  <a:pt x="0" y="57150"/>
                </a:lnTo>
                <a:lnTo>
                  <a:pt x="28575" y="114300"/>
                </a:lnTo>
                <a:lnTo>
                  <a:pt x="171450" y="85725"/>
                </a:lnTo>
                <a:lnTo>
                  <a:pt x="28575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473442" y="6307375"/>
            <a:ext cx="4015716" cy="2002891"/>
          </a:xfrm>
          <a:custGeom>
            <a:avLst/>
            <a:gdLst/>
            <a:ahLst/>
            <a:cxnLst/>
            <a:rect l="l" t="t" r="r" b="b"/>
            <a:pathLst>
              <a:path w="4015716" h="2002891">
                <a:moveTo>
                  <a:pt x="1979283" y="1945741"/>
                </a:moveTo>
                <a:lnTo>
                  <a:pt x="0" y="1945741"/>
                </a:lnTo>
                <a:lnTo>
                  <a:pt x="0" y="2002891"/>
                </a:lnTo>
                <a:lnTo>
                  <a:pt x="2036433" y="2002891"/>
                </a:lnTo>
                <a:lnTo>
                  <a:pt x="2007858" y="57150"/>
                </a:lnTo>
                <a:lnTo>
                  <a:pt x="2036433" y="28575"/>
                </a:lnTo>
                <a:lnTo>
                  <a:pt x="3844266" y="57149"/>
                </a:lnTo>
                <a:lnTo>
                  <a:pt x="3844266" y="114300"/>
                </a:lnTo>
                <a:lnTo>
                  <a:pt x="4015716" y="28575"/>
                </a:lnTo>
                <a:lnTo>
                  <a:pt x="3872841" y="57150"/>
                </a:lnTo>
                <a:lnTo>
                  <a:pt x="3844266" y="0"/>
                </a:lnTo>
                <a:lnTo>
                  <a:pt x="1979283" y="0"/>
                </a:lnTo>
                <a:lnTo>
                  <a:pt x="2007858" y="1945741"/>
                </a:lnTo>
                <a:lnTo>
                  <a:pt x="1979283" y="1974316"/>
                </a:lnTo>
                <a:lnTo>
                  <a:pt x="1979283" y="1945741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99163" y="895557"/>
            <a:ext cx="348538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Unn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6005" y="895557"/>
            <a:ext cx="117398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PI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2157" y="895557"/>
            <a:ext cx="1653337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ll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334" y="7647982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45334" y="5415320"/>
            <a:ext cx="4328106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489158" y="4464071"/>
            <a:ext cx="2164056" cy="316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18961" marR="718817" algn="ctr">
              <a:lnSpc>
                <a:spcPct val="95825"/>
              </a:lnSpc>
              <a:spcBef>
                <a:spcPts val="9462"/>
              </a:spcBef>
            </a:pP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335" y="3182659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45335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09389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35480" y="2255520"/>
            <a:ext cx="7856278" cy="7528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2744532" marR="2744556" algn="ctr">
              <a:lnSpc>
                <a:spcPct val="95825"/>
              </a:lnSpc>
            </a:pP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endParaRPr sz="3600">
              <a:latin typeface="Times New Roman"/>
              <a:cs typeface="Times New Roman"/>
            </a:endParaRPr>
          </a:p>
          <a:p>
            <a:pPr marL="2464816" marR="1573379" algn="ctr">
              <a:lnSpc>
                <a:spcPct val="95825"/>
              </a:lnSpc>
              <a:spcBef>
                <a:spcPts val="5641"/>
              </a:spcBef>
            </a:pPr>
            <a:r>
              <a:rPr dirty="0" smtClean="0" sz="320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  <a:p>
            <a:pPr marL="2610733" marR="1720020" algn="ctr">
              <a:lnSpc>
                <a:spcPct val="95825"/>
              </a:lnSpc>
              <a:spcBef>
                <a:spcPts val="13888"/>
              </a:spcBef>
            </a:pPr>
            <a:r>
              <a:rPr dirty="0" smtClean="0" sz="320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/3</a:t>
            </a:r>
            <a:endParaRPr sz="3200">
              <a:latin typeface="Times New Roman"/>
              <a:cs typeface="Times New Roman"/>
            </a:endParaRPr>
          </a:p>
          <a:p>
            <a:pPr marL="2469384" marR="1577949" algn="ctr">
              <a:lnSpc>
                <a:spcPct val="95825"/>
              </a:lnSpc>
              <a:spcBef>
                <a:spcPts val="13912"/>
              </a:spcBef>
            </a:pPr>
            <a:r>
              <a:rPr dirty="0" smtClean="0" sz="320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35480" y="2255520"/>
            <a:ext cx="7856278" cy="7528564"/>
          </a:xfrm>
          <a:custGeom>
            <a:avLst/>
            <a:gdLst/>
            <a:ahLst/>
            <a:cxnLst/>
            <a:rect l="l" t="t" r="r" b="b"/>
            <a:pathLst>
              <a:path w="7856278" h="7528564">
                <a:moveTo>
                  <a:pt x="0" y="0"/>
                </a:moveTo>
                <a:lnTo>
                  <a:pt x="7856278" y="0"/>
                </a:lnTo>
                <a:lnTo>
                  <a:pt x="7856278" y="7528564"/>
                </a:lnTo>
                <a:lnTo>
                  <a:pt x="0" y="75285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EBB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145335" y="3182659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45334" y="5415320"/>
            <a:ext cx="4328106" cy="1267421"/>
          </a:xfrm>
          <a:custGeom>
            <a:avLst/>
            <a:gdLst/>
            <a:ahLst/>
            <a:cxnLst/>
            <a:rect l="l" t="t" r="r" b="b"/>
            <a:pathLst>
              <a:path w="4328106" h="1267421">
                <a:moveTo>
                  <a:pt x="0" y="0"/>
                </a:moveTo>
                <a:lnTo>
                  <a:pt x="0" y="1267421"/>
                </a:lnTo>
                <a:lnTo>
                  <a:pt x="4328106" y="1267421"/>
                </a:lnTo>
                <a:lnTo>
                  <a:pt x="4328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145334" y="7647982"/>
            <a:ext cx="4328107" cy="1267421"/>
          </a:xfrm>
          <a:custGeom>
            <a:avLst/>
            <a:gdLst/>
            <a:ahLst/>
            <a:cxnLst/>
            <a:rect l="l" t="t" r="r" b="b"/>
            <a:pathLst>
              <a:path w="4328107" h="1267421">
                <a:moveTo>
                  <a:pt x="0" y="0"/>
                </a:moveTo>
                <a:lnTo>
                  <a:pt x="0" y="1267421"/>
                </a:lnTo>
                <a:lnTo>
                  <a:pt x="4328107" y="1267421"/>
                </a:lnTo>
                <a:lnTo>
                  <a:pt x="4328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223663" y="52438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49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1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49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309389" y="4450081"/>
            <a:ext cx="0" cy="822364"/>
          </a:xfrm>
          <a:custGeom>
            <a:avLst/>
            <a:gdLst/>
            <a:ahLst/>
            <a:cxnLst/>
            <a:rect l="l" t="t" r="r" b="b"/>
            <a:pathLst>
              <a:path w="0" h="822364">
                <a:moveTo>
                  <a:pt x="0" y="0"/>
                </a:moveTo>
                <a:lnTo>
                  <a:pt x="0" y="822364"/>
                </a:lnTo>
              </a:path>
            </a:pathLst>
          </a:custGeom>
          <a:ln w="58418">
            <a:solidFill>
              <a:srgbClr val="F15A2A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208451" y="747653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57150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0"/>
                </a:lnTo>
                <a:lnTo>
                  <a:pt x="114300" y="0"/>
                </a:lnTo>
                <a:lnTo>
                  <a:pt x="114300" y="28575"/>
                </a:lnTo>
                <a:lnTo>
                  <a:pt x="57150" y="28575"/>
                </a:lnTo>
                <a:lnTo>
                  <a:pt x="5715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265601" y="6682742"/>
            <a:ext cx="57150" cy="822364"/>
          </a:xfrm>
          <a:custGeom>
            <a:avLst/>
            <a:gdLst/>
            <a:ahLst/>
            <a:cxnLst/>
            <a:rect l="l" t="t" r="r" b="b"/>
            <a:pathLst>
              <a:path w="57150" h="822364">
                <a:moveTo>
                  <a:pt x="0" y="822364"/>
                </a:moveTo>
                <a:lnTo>
                  <a:pt x="57150" y="822364"/>
                </a:lnTo>
                <a:lnTo>
                  <a:pt x="57150" y="0"/>
                </a:lnTo>
                <a:lnTo>
                  <a:pt x="0" y="0"/>
                </a:lnTo>
                <a:lnTo>
                  <a:pt x="0" y="82236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489158" y="4464071"/>
            <a:ext cx="2164056" cy="3169920"/>
          </a:xfrm>
          <a:custGeom>
            <a:avLst/>
            <a:gdLst/>
            <a:ahLst/>
            <a:cxnLst/>
            <a:rect l="l" t="t" r="r" b="b"/>
            <a:pathLst>
              <a:path w="2164056" h="3169920">
                <a:moveTo>
                  <a:pt x="0" y="0"/>
                </a:moveTo>
                <a:lnTo>
                  <a:pt x="0" y="3169920"/>
                </a:lnTo>
                <a:lnTo>
                  <a:pt x="2164056" y="3169920"/>
                </a:lnTo>
                <a:lnTo>
                  <a:pt x="2164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509875" y="5767605"/>
            <a:ext cx="1979283" cy="114300"/>
          </a:xfrm>
          <a:custGeom>
            <a:avLst/>
            <a:gdLst/>
            <a:ahLst/>
            <a:cxnLst/>
            <a:rect l="l" t="t" r="r" b="b"/>
            <a:pathLst>
              <a:path w="1979283" h="114300">
                <a:moveTo>
                  <a:pt x="0" y="57149"/>
                </a:moveTo>
                <a:lnTo>
                  <a:pt x="0" y="85725"/>
                </a:lnTo>
                <a:lnTo>
                  <a:pt x="1807833" y="114299"/>
                </a:lnTo>
                <a:lnTo>
                  <a:pt x="1836408" y="114300"/>
                </a:lnTo>
                <a:lnTo>
                  <a:pt x="1979283" y="85725"/>
                </a:lnTo>
                <a:lnTo>
                  <a:pt x="1807833" y="0"/>
                </a:lnTo>
                <a:lnTo>
                  <a:pt x="1836408" y="57150"/>
                </a:lnTo>
                <a:lnTo>
                  <a:pt x="0" y="57149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0452725" y="3816371"/>
            <a:ext cx="28575" cy="2065534"/>
          </a:xfrm>
          <a:custGeom>
            <a:avLst/>
            <a:gdLst/>
            <a:ahLst/>
            <a:cxnLst/>
            <a:rect l="l" t="t" r="r" b="b"/>
            <a:pathLst>
              <a:path w="28575" h="2065534">
                <a:moveTo>
                  <a:pt x="0" y="28575"/>
                </a:moveTo>
                <a:lnTo>
                  <a:pt x="0" y="2065534"/>
                </a:lnTo>
                <a:lnTo>
                  <a:pt x="28575" y="2008384"/>
                </a:lnTo>
                <a:lnTo>
                  <a:pt x="28575" y="28575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2317708" y="5853330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5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317708" y="5767605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28575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5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73443" y="3787796"/>
            <a:ext cx="3844265" cy="2094109"/>
          </a:xfrm>
          <a:custGeom>
            <a:avLst/>
            <a:gdLst/>
            <a:ahLst/>
            <a:cxnLst/>
            <a:rect l="l" t="t" r="r" b="b"/>
            <a:pathLst>
              <a:path w="3844265" h="2094109">
                <a:moveTo>
                  <a:pt x="0" y="57150"/>
                </a:moveTo>
                <a:lnTo>
                  <a:pt x="1979282" y="57150"/>
                </a:lnTo>
                <a:lnTo>
                  <a:pt x="1979282" y="28575"/>
                </a:lnTo>
                <a:lnTo>
                  <a:pt x="2007857" y="57150"/>
                </a:lnTo>
                <a:lnTo>
                  <a:pt x="2007857" y="2036959"/>
                </a:lnTo>
                <a:lnTo>
                  <a:pt x="1979282" y="2094109"/>
                </a:lnTo>
                <a:lnTo>
                  <a:pt x="3844265" y="2094109"/>
                </a:lnTo>
                <a:lnTo>
                  <a:pt x="2036432" y="2065534"/>
                </a:lnTo>
                <a:lnTo>
                  <a:pt x="2036432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473440" y="6020457"/>
            <a:ext cx="2036434" cy="28575"/>
          </a:xfrm>
          <a:custGeom>
            <a:avLst/>
            <a:gdLst/>
            <a:ahLst/>
            <a:cxnLst/>
            <a:rect l="l" t="t" r="r" b="b"/>
            <a:pathLst>
              <a:path w="2036434" h="28575">
                <a:moveTo>
                  <a:pt x="2007859" y="12700"/>
                </a:moveTo>
                <a:lnTo>
                  <a:pt x="2036434" y="12699"/>
                </a:lnTo>
                <a:lnTo>
                  <a:pt x="2036434" y="0"/>
                </a:lnTo>
                <a:lnTo>
                  <a:pt x="0" y="0"/>
                </a:lnTo>
                <a:lnTo>
                  <a:pt x="1979284" y="28575"/>
                </a:lnTo>
                <a:lnTo>
                  <a:pt x="2007859" y="1270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452725" y="6061732"/>
            <a:ext cx="1864982" cy="28575"/>
          </a:xfrm>
          <a:custGeom>
            <a:avLst/>
            <a:gdLst/>
            <a:ahLst/>
            <a:cxnLst/>
            <a:rect l="l" t="t" r="r" b="b"/>
            <a:pathLst>
              <a:path w="1864982" h="28575">
                <a:moveTo>
                  <a:pt x="1864982" y="28574"/>
                </a:moveTo>
                <a:lnTo>
                  <a:pt x="57150" y="0"/>
                </a:lnTo>
                <a:lnTo>
                  <a:pt x="28575" y="15875"/>
                </a:lnTo>
                <a:lnTo>
                  <a:pt x="0" y="15874"/>
                </a:lnTo>
                <a:lnTo>
                  <a:pt x="0" y="28575"/>
                </a:lnTo>
                <a:lnTo>
                  <a:pt x="1864982" y="28574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2317707" y="6061732"/>
            <a:ext cx="171450" cy="85725"/>
          </a:xfrm>
          <a:custGeom>
            <a:avLst/>
            <a:gdLst/>
            <a:ahLst/>
            <a:cxnLst/>
            <a:rect l="l" t="t" r="r" b="b"/>
            <a:pathLst>
              <a:path w="171450" h="85725">
                <a:moveTo>
                  <a:pt x="28576" y="28575"/>
                </a:moveTo>
                <a:lnTo>
                  <a:pt x="0" y="28574"/>
                </a:lnTo>
                <a:lnTo>
                  <a:pt x="0" y="85725"/>
                </a:lnTo>
                <a:lnTo>
                  <a:pt x="171450" y="0"/>
                </a:lnTo>
                <a:lnTo>
                  <a:pt x="28576" y="28575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2317707" y="5976007"/>
            <a:ext cx="28576" cy="57150"/>
          </a:xfrm>
          <a:custGeom>
            <a:avLst/>
            <a:gdLst/>
            <a:ahLst/>
            <a:cxnLst/>
            <a:rect l="l" t="t" r="r" b="b"/>
            <a:pathLst>
              <a:path w="28576" h="57150">
                <a:moveTo>
                  <a:pt x="28576" y="57150"/>
                </a:moveTo>
                <a:lnTo>
                  <a:pt x="0" y="0"/>
                </a:lnTo>
                <a:lnTo>
                  <a:pt x="0" y="57150"/>
                </a:lnTo>
                <a:lnTo>
                  <a:pt x="28576" y="571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473440" y="5976007"/>
            <a:ext cx="4015716" cy="114300"/>
          </a:xfrm>
          <a:custGeom>
            <a:avLst/>
            <a:gdLst/>
            <a:ahLst/>
            <a:cxnLst/>
            <a:rect l="l" t="t" r="r" b="b"/>
            <a:pathLst>
              <a:path w="4015716" h="114300">
                <a:moveTo>
                  <a:pt x="0" y="44450"/>
                </a:moveTo>
                <a:lnTo>
                  <a:pt x="0" y="101600"/>
                </a:lnTo>
                <a:lnTo>
                  <a:pt x="2007859" y="101600"/>
                </a:lnTo>
                <a:lnTo>
                  <a:pt x="2036434" y="85725"/>
                </a:lnTo>
                <a:lnTo>
                  <a:pt x="3844266" y="114299"/>
                </a:lnTo>
                <a:lnTo>
                  <a:pt x="3872842" y="114300"/>
                </a:lnTo>
                <a:lnTo>
                  <a:pt x="4015716" y="85725"/>
                </a:lnTo>
                <a:lnTo>
                  <a:pt x="3844266" y="0"/>
                </a:lnTo>
                <a:lnTo>
                  <a:pt x="3872842" y="57150"/>
                </a:lnTo>
                <a:lnTo>
                  <a:pt x="2007859" y="57150"/>
                </a:lnTo>
                <a:lnTo>
                  <a:pt x="1979284" y="73025"/>
                </a:lnTo>
                <a:lnTo>
                  <a:pt x="0" y="4445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798447" y="4450081"/>
            <a:ext cx="114300" cy="171450"/>
          </a:xfrm>
          <a:custGeom>
            <a:avLst/>
            <a:gdLst/>
            <a:ahLst/>
            <a:cxnLst/>
            <a:rect l="l" t="t" r="r" b="b"/>
            <a:pathLst>
              <a:path w="114300" h="171450">
                <a:moveTo>
                  <a:pt x="57150" y="142873"/>
                </a:moveTo>
                <a:lnTo>
                  <a:pt x="0" y="142873"/>
                </a:lnTo>
                <a:lnTo>
                  <a:pt x="57150" y="171450"/>
                </a:lnTo>
                <a:lnTo>
                  <a:pt x="114300" y="171450"/>
                </a:lnTo>
                <a:lnTo>
                  <a:pt x="28575" y="0"/>
                </a:lnTo>
                <a:lnTo>
                  <a:pt x="0" y="142873"/>
                </a:lnTo>
                <a:lnTo>
                  <a:pt x="57150" y="142873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798447" y="4621531"/>
            <a:ext cx="57150" cy="3688736"/>
          </a:xfrm>
          <a:custGeom>
            <a:avLst/>
            <a:gdLst/>
            <a:ahLst/>
            <a:cxnLst/>
            <a:rect l="l" t="t" r="r" b="b"/>
            <a:pathLst>
              <a:path w="57150" h="3688736">
                <a:moveTo>
                  <a:pt x="28575" y="3631586"/>
                </a:moveTo>
                <a:lnTo>
                  <a:pt x="0" y="0"/>
                </a:lnTo>
                <a:lnTo>
                  <a:pt x="0" y="3688736"/>
                </a:lnTo>
                <a:lnTo>
                  <a:pt x="57150" y="3660161"/>
                </a:lnTo>
                <a:lnTo>
                  <a:pt x="28575" y="3631586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741297" y="4450081"/>
            <a:ext cx="1404037" cy="3860186"/>
          </a:xfrm>
          <a:custGeom>
            <a:avLst/>
            <a:gdLst/>
            <a:ahLst/>
            <a:cxnLst/>
            <a:rect l="l" t="t" r="r" b="b"/>
            <a:pathLst>
              <a:path w="1404037" h="3860186">
                <a:moveTo>
                  <a:pt x="57150" y="3860186"/>
                </a:moveTo>
                <a:lnTo>
                  <a:pt x="1404037" y="3860186"/>
                </a:lnTo>
                <a:lnTo>
                  <a:pt x="1404037" y="3803035"/>
                </a:lnTo>
                <a:lnTo>
                  <a:pt x="114299" y="3803036"/>
                </a:lnTo>
                <a:lnTo>
                  <a:pt x="114300" y="171450"/>
                </a:lnTo>
                <a:lnTo>
                  <a:pt x="57150" y="142873"/>
                </a:lnTo>
                <a:lnTo>
                  <a:pt x="85725" y="0"/>
                </a:lnTo>
                <a:lnTo>
                  <a:pt x="0" y="171450"/>
                </a:lnTo>
                <a:lnTo>
                  <a:pt x="57150" y="171449"/>
                </a:lnTo>
                <a:lnTo>
                  <a:pt x="85725" y="3803035"/>
                </a:lnTo>
                <a:lnTo>
                  <a:pt x="114300" y="3831610"/>
                </a:lnTo>
                <a:lnTo>
                  <a:pt x="57150" y="3860186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216181" y="3182660"/>
            <a:ext cx="1221678" cy="1267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437860" y="3787795"/>
            <a:ext cx="707475" cy="126999"/>
          </a:xfrm>
          <a:custGeom>
            <a:avLst/>
            <a:gdLst/>
            <a:ahLst/>
            <a:cxnLst/>
            <a:rect l="l" t="t" r="r" b="b"/>
            <a:pathLst>
              <a:path w="707475" h="126999">
                <a:moveTo>
                  <a:pt x="142875" y="0"/>
                </a:moveTo>
                <a:lnTo>
                  <a:pt x="142875" y="57150"/>
                </a:lnTo>
                <a:lnTo>
                  <a:pt x="353738" y="57150"/>
                </a:lnTo>
                <a:lnTo>
                  <a:pt x="382313" y="41275"/>
                </a:lnTo>
                <a:lnTo>
                  <a:pt x="707475" y="69850"/>
                </a:lnTo>
                <a:lnTo>
                  <a:pt x="707475" y="12700"/>
                </a:lnTo>
                <a:lnTo>
                  <a:pt x="353738" y="12700"/>
                </a:lnTo>
                <a:lnTo>
                  <a:pt x="325163" y="28575"/>
                </a:lnTo>
                <a:lnTo>
                  <a:pt x="171450" y="0"/>
                </a:lnTo>
                <a:lnTo>
                  <a:pt x="142875" y="0"/>
                </a:lnTo>
                <a:close/>
              </a:path>
              <a:path w="707475" h="126999">
                <a:moveTo>
                  <a:pt x="353738" y="12700"/>
                </a:moveTo>
                <a:lnTo>
                  <a:pt x="382313" y="12700"/>
                </a:lnTo>
                <a:lnTo>
                  <a:pt x="382313" y="0"/>
                </a:lnTo>
                <a:lnTo>
                  <a:pt x="171450" y="0"/>
                </a:lnTo>
                <a:lnTo>
                  <a:pt x="325163" y="28575"/>
                </a:lnTo>
                <a:lnTo>
                  <a:pt x="353738" y="12700"/>
                </a:lnTo>
                <a:close/>
              </a:path>
              <a:path w="707475" h="126999">
                <a:moveTo>
                  <a:pt x="707475" y="69850"/>
                </a:moveTo>
                <a:lnTo>
                  <a:pt x="382313" y="41275"/>
                </a:lnTo>
                <a:lnTo>
                  <a:pt x="353738" y="57150"/>
                </a:lnTo>
                <a:lnTo>
                  <a:pt x="325163" y="57150"/>
                </a:lnTo>
                <a:lnTo>
                  <a:pt x="325163" y="69850"/>
                </a:lnTo>
                <a:lnTo>
                  <a:pt x="707475" y="69850"/>
                </a:lnTo>
                <a:close/>
              </a:path>
              <a:path w="707475" h="126999">
                <a:moveTo>
                  <a:pt x="171450" y="0"/>
                </a:moveTo>
                <a:lnTo>
                  <a:pt x="171450" y="-57149"/>
                </a:lnTo>
                <a:lnTo>
                  <a:pt x="0" y="28575"/>
                </a:lnTo>
                <a:lnTo>
                  <a:pt x="171450" y="114300"/>
                </a:lnTo>
                <a:lnTo>
                  <a:pt x="171449" y="57150"/>
                </a:lnTo>
                <a:lnTo>
                  <a:pt x="142875" y="57150"/>
                </a:lnTo>
                <a:lnTo>
                  <a:pt x="142875" y="0"/>
                </a:lnTo>
                <a:lnTo>
                  <a:pt x="17145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35925" y="895557"/>
            <a:ext cx="239085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7661" y="895557"/>
            <a:ext cx="182999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9255" y="895557"/>
            <a:ext cx="261857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69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334" y="7647982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45334" y="5415320"/>
            <a:ext cx="4328106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489158" y="4464071"/>
            <a:ext cx="2164056" cy="316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718961" marR="718817" algn="ctr">
              <a:lnSpc>
                <a:spcPct val="95825"/>
              </a:lnSpc>
              <a:spcBef>
                <a:spcPts val="9462"/>
              </a:spcBef>
            </a:pP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335" y="3182659"/>
            <a:ext cx="4328107" cy="1267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45335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09389" y="4450081"/>
            <a:ext cx="2164053" cy="822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35480" y="2255520"/>
            <a:ext cx="7856278" cy="7528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2744532" marR="2744556" algn="ctr">
              <a:lnSpc>
                <a:spcPct val="95825"/>
              </a:lnSpc>
            </a:pP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11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endParaRPr sz="3600">
              <a:latin typeface="Times New Roman"/>
              <a:cs typeface="Times New Roman"/>
            </a:endParaRPr>
          </a:p>
          <a:p>
            <a:pPr marL="2464816" marR="1573379" algn="ctr">
              <a:lnSpc>
                <a:spcPct val="95825"/>
              </a:lnSpc>
              <a:spcBef>
                <a:spcPts val="5641"/>
              </a:spcBef>
            </a:pPr>
            <a:r>
              <a:rPr dirty="0" smtClean="0" sz="320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  <a:p>
            <a:pPr marL="2610733" marR="1720020" algn="ctr">
              <a:lnSpc>
                <a:spcPct val="95825"/>
              </a:lnSpc>
              <a:spcBef>
                <a:spcPts val="13888"/>
              </a:spcBef>
            </a:pPr>
            <a:r>
              <a:rPr dirty="0" smtClean="0" sz="320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/3</a:t>
            </a:r>
            <a:endParaRPr sz="3200">
              <a:latin typeface="Times New Roman"/>
              <a:cs typeface="Times New Roman"/>
            </a:endParaRPr>
          </a:p>
          <a:p>
            <a:pPr marL="2469384" marR="1577949" algn="ctr">
              <a:lnSpc>
                <a:spcPct val="95825"/>
              </a:lnSpc>
              <a:spcBef>
                <a:spcPts val="13912"/>
              </a:spcBef>
            </a:pPr>
            <a:r>
              <a:rPr dirty="0" smtClean="0" sz="320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-4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oy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rv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488347" y="5080001"/>
            <a:ext cx="1657214" cy="1719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596118" y="2625725"/>
            <a:ext cx="1441672" cy="171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433511" y="7663700"/>
            <a:ext cx="1766888" cy="135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84145" y="895557"/>
            <a:ext cx="240792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2808" y="895557"/>
            <a:ext cx="1598574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-5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2836" y="895557"/>
            <a:ext cx="233608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3304043"/>
            <a:ext cx="702714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5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48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-395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18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4744" y="3304043"/>
            <a:ext cx="211640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1474" y="3304043"/>
            <a:ext cx="113361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5610" y="3304043"/>
            <a:ext cx="212758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807" y="5760732"/>
            <a:ext cx="623419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nS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28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737156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-75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562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7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rom</a:t>
            </a:r>
            <a:r>
              <a:rPr dirty="0" smtClean="0" sz="3200" spc="263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28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134" b="1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76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236293" y="2053902"/>
            <a:ext cx="9815410" cy="737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87367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692" y="895558"/>
            <a:ext cx="289608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89565" y="895558"/>
            <a:ext cx="431670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022" y="473586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@inject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22" y="4735861"/>
            <a:ext cx="841119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Blazored.LocalStorage.ILocalStorageService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01335" y="4735861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localStorage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5598445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772" y="5598445"/>
            <a:ext cx="1860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i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s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m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147" y="559844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6047" y="559844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await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6647" y="5598445"/>
            <a:ext cx="1098912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dirty="0" smtClean="0" baseline="1068" sz="3900" spc="4">
                <a:solidFill>
                  <a:srgbClr val="F15A2A"/>
                </a:solidFill>
                <a:latin typeface="Roboto Medium"/>
                <a:cs typeface="Roboto Medium"/>
              </a:rPr>
              <a:t>localStorag</a:t>
            </a:r>
            <a:r>
              <a:rPr dirty="0" smtClean="0" baseline="1068" sz="3900" spc="0">
                <a:solidFill>
                  <a:srgbClr val="F15A2A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.GetItemAsyn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&lt;string&gt;(</a:t>
            </a:r>
            <a:r>
              <a:rPr dirty="0" smtClean="0" baseline="1068" sz="3900" spc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EmployeeFirstNam</a:t>
            </a:r>
            <a:r>
              <a:rPr dirty="0" smtClean="0" baseline="1068" sz="3900" spc="-4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dirty="0" smtClean="0" baseline="1068" sz="3900" spc="4">
                <a:solidFill>
                  <a:srgbClr val="FEFFFE"/>
                </a:solidFill>
                <a:latin typeface="Roboto Medium"/>
                <a:cs typeface="Roboto Medium"/>
              </a:rPr>
              <a:t>");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916099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dirty="0" smtClean="0" sz="440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4400" spc="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-25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-5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4400" spc="-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44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325991" y="6132504"/>
            <a:ext cx="7761858" cy="2428312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51999" y="6132504"/>
            <a:ext cx="7886702" cy="2428312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325992" y="3215858"/>
            <a:ext cx="7755368" cy="2502769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52001" y="3215858"/>
            <a:ext cx="7886701" cy="2502769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16694" y="941278"/>
            <a:ext cx="293335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12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1643" y="941278"/>
            <a:ext cx="149957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99" y="6132504"/>
            <a:ext cx="7886702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873155" marR="1794275" indent="656463">
              <a:lnSpc>
                <a:spcPct val="99466"/>
              </a:lnSpc>
              <a:spcBef>
                <a:spcPts val="4375"/>
              </a:spcBef>
            </a:pP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5991" y="6132504"/>
            <a:ext cx="7761858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05610" marR="1626729" indent="656462">
              <a:lnSpc>
                <a:spcPct val="99466"/>
              </a:lnSpc>
              <a:spcBef>
                <a:spcPts val="4375"/>
              </a:spcBef>
            </a:pP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9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9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001" y="3215858"/>
            <a:ext cx="7886701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1"/>
              </a:spcBef>
            </a:pPr>
            <a:endParaRPr sz="650"/>
          </a:p>
          <a:p>
            <a:pPr marL="2280793" marR="2201913" indent="656399">
              <a:lnSpc>
                <a:spcPct val="100041"/>
              </a:lnSpc>
              <a:spcBef>
                <a:spcPts val="5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9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5992" y="3215858"/>
            <a:ext cx="7755368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1"/>
              </a:spcBef>
            </a:pPr>
            <a:endParaRPr sz="650"/>
          </a:p>
          <a:p>
            <a:pPr marL="2173061" marR="2094178" indent="656399">
              <a:lnSpc>
                <a:spcPct val="100041"/>
              </a:lnSpc>
              <a:spcBef>
                <a:spcPts val="5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9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-3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813497" y="2615533"/>
            <a:ext cx="4681980" cy="5182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179522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-4">
                <a:solidFill>
                  <a:srgbClr val="FEFFFE"/>
                </a:solidFill>
                <a:latin typeface="Times New Roman"/>
                <a:cs typeface="Times New Roman"/>
              </a:rPr>
              <a:t>Ha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6006" y="4360042"/>
            <a:ext cx="232115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4454" y="4360042"/>
            <a:ext cx="164967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dirty="0" smtClean="0" sz="6000" spc="4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6000" spc="-75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6000" spc="-69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60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5721419"/>
            <a:ext cx="671795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mo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-9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dirty="0" smtClean="0" sz="3200" spc="-5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-65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127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-30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5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126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dirty="0" smtClean="0" sz="32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4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”</a:t>
            </a:r>
            <a:r>
              <a:rPr dirty="0" smtClean="0" sz="3200" spc="-14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44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34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dirty="0" smtClean="0" sz="540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dirty="0" smtClean="0" sz="54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5400" spc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4230699"/>
            <a:ext cx="9424423" cy="191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70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.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ra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k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 marR="616363" indent="7937">
              <a:lnSpc>
                <a:spcPct val="99466"/>
              </a:lnSpc>
              <a:spcBef>
                <a:spcPts val="2660"/>
              </a:spcBef>
            </a:pP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x</a:t>
            </a:r>
            <a:r>
              <a:rPr dirty="0" smtClean="0" sz="3600" spc="-4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-266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1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39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57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1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ra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4" b="1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2A9EBB"/>
                </a:solidFill>
                <a:latin typeface="Times New Roman"/>
                <a:cs typeface="Times New Roman"/>
              </a:rPr>
              <a:t>rt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4800" spc="-4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4800" spc="4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dirty="0" smtClean="0" sz="4800" spc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5" y="3782643"/>
            <a:ext cx="9312427" cy="2808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68580">
              <a:lnSpc>
                <a:spcPts val="3679"/>
              </a:lnSpc>
              <a:spcBef>
                <a:spcPts val="184"/>
              </a:spcBef>
            </a:pP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3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57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19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54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622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cc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59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6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9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12700" marR="303742" indent="7937">
              <a:lnSpc>
                <a:spcPct val="99466"/>
              </a:lnSpc>
              <a:spcBef>
                <a:spcPts val="2684"/>
              </a:spcBef>
            </a:pP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22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38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60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4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-119" b="1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ry</a:t>
            </a:r>
            <a:r>
              <a:rPr dirty="0" smtClean="0" sz="3600" spc="34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to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cc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591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-46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49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716"/>
              </a:spcBef>
            </a:pP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127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4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-39" b="1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806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-9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ill</a:t>
            </a:r>
            <a:r>
              <a:rPr dirty="0" smtClean="0" sz="3600" spc="38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dirty="0" smtClean="0" sz="3600" spc="5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-5" b="1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-100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712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565" b="1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4" b="1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79717" y="2875121"/>
            <a:ext cx="3832325" cy="4536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100" spc="109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dirty="0" smtClean="0" sz="5100" spc="10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100" spc="109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5100" spc="104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dirty="0" smtClean="0" sz="5100" spc="10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100" spc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3805" y="5230906"/>
            <a:ext cx="268866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dirty="0" smtClean="0" sz="5200">
                <a:solidFill>
                  <a:srgbClr val="FEFFFE"/>
                </a:solidFill>
                <a:latin typeface="Times New Roman"/>
                <a:cs typeface="Times New Roman"/>
              </a:rPr>
              <a:t>Cre</a:t>
            </a:r>
            <a:r>
              <a:rPr dirty="0" smtClean="0" sz="5200" spc="-59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9012" y="5230906"/>
            <a:ext cx="47183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36728" y="5230906"/>
            <a:ext cx="1489903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dirty="0" smtClean="0" sz="5200" spc="-4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5200" spc="-9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5200" spc="0">
                <a:solidFill>
                  <a:srgbClr val="FEFFFE"/>
                </a:solidFill>
                <a:latin typeface="Times New Roman"/>
                <a:cs typeface="Times New Roman"/>
              </a:rPr>
              <a:t>rm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076958" y="3267875"/>
            <a:ext cx="5143505" cy="5245100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564480" y="3267875"/>
            <a:ext cx="5143498" cy="5245100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52002" y="3267875"/>
            <a:ext cx="5143500" cy="5245100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38895" y="941278"/>
            <a:ext cx="270761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189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7113" y="941278"/>
            <a:ext cx="14404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7476" y="941278"/>
            <a:ext cx="159836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5600" spc="-59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75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3267875"/>
            <a:ext cx="5143500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16715" marR="617111" algn="ctr">
              <a:lnSpc>
                <a:spcPct val="95825"/>
              </a:lnSpc>
              <a:spcBef>
                <a:spcPts val="15459"/>
              </a:spcBef>
            </a:pP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dirty="0" smtClean="0" sz="3600" spc="580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-79" b="1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rk</a:t>
            </a:r>
            <a:endParaRPr sz="3600">
              <a:latin typeface="Times New Roman"/>
              <a:cs typeface="Times New Roman"/>
            </a:endParaRPr>
          </a:p>
          <a:p>
            <a:pPr marL="1996122" marR="1996716" algn="ctr">
              <a:lnSpc>
                <a:spcPct val="95825"/>
              </a:lnSpc>
              <a:spcBef>
                <a:spcPts val="180"/>
              </a:spcBef>
            </a:pP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80" y="3267875"/>
            <a:ext cx="5143498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2164397" marR="2163933" algn="ctr">
              <a:lnSpc>
                <a:spcPct val="95825"/>
              </a:lnSpc>
              <a:spcBef>
                <a:spcPts val="18000"/>
              </a:spcBef>
            </a:pP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76958" y="3267875"/>
            <a:ext cx="5143505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1078260">
              <a:lnSpc>
                <a:spcPct val="95825"/>
              </a:lnSpc>
              <a:spcBef>
                <a:spcPts val="18000"/>
              </a:spcBef>
            </a:pP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39" b="1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-39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489113" y="2625725"/>
            <a:ext cx="1655683" cy="171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433512" y="5588440"/>
            <a:ext cx="1766887" cy="702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543371" y="7483474"/>
            <a:ext cx="1547169" cy="171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64612" y="895557"/>
            <a:ext cx="289288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8526" y="895557"/>
            <a:ext cx="91703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5873" y="895557"/>
            <a:ext cx="117477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API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3304042"/>
            <a:ext cx="292880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-5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-5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“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”</a:t>
            </a:r>
            <a:r>
              <a:rPr dirty="0" smtClean="0" sz="3200" spc="3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6970" y="3304042"/>
            <a:ext cx="93630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807" y="5760730"/>
            <a:ext cx="263814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372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28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X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807" y="8162554"/>
            <a:ext cx="293278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-5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5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24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200" spc="181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0587" y="8162554"/>
            <a:ext cx="115657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b="1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dirty="0" smtClean="0" sz="3200" spc="-4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56911" y="8162554"/>
            <a:ext cx="186765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3200" spc="408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200" spc="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200" spc="-3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485898" y="3503447"/>
            <a:ext cx="2831423" cy="3202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415245" y="3600291"/>
            <a:ext cx="3199575" cy="3141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636348" y="3539906"/>
            <a:ext cx="2994553" cy="3202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652423" y="4061608"/>
            <a:ext cx="3198261" cy="2462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51265" y="895558"/>
            <a:ext cx="289288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5178" y="895558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3086" y="895558"/>
            <a:ext cx="259489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ul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9931" y="895558"/>
            <a:ext cx="117477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API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360" y="7261903"/>
            <a:ext cx="2856929" cy="1484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9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  <a:p>
            <a:pPr marL="224126" marR="257606" indent="0" algn="ctr">
              <a:lnSpc>
                <a:spcPct val="100041"/>
              </a:lnSpc>
            </a:pP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,</a:t>
            </a:r>
            <a:r>
              <a:rPr dirty="0" smtClean="0" sz="3400" spc="-312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49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,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PU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…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3090" y="7261903"/>
            <a:ext cx="3196021" cy="966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dirty="0" smtClean="0" sz="340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rc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3400">
              <a:latin typeface="Times New Roman"/>
              <a:cs typeface="Times New Roman"/>
            </a:endParaRPr>
          </a:p>
          <a:p>
            <a:pPr marL="1013777" marR="1045952" algn="ctr">
              <a:lnSpc>
                <a:spcPct val="95825"/>
              </a:lnSpc>
            </a:pP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5518" y="7261903"/>
            <a:ext cx="2747942" cy="966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3400" spc="-5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5" b="1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dirty="0" smtClean="0" sz="3400" spc="-5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5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5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58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5" b="1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  <a:p>
            <a:pPr marL="737552" marR="768868" algn="ctr">
              <a:lnSpc>
                <a:spcPct val="95825"/>
              </a:lnSpc>
            </a:pP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JS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13611" y="7261903"/>
            <a:ext cx="2709598" cy="966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dirty="0" smtClean="0" sz="3400" spc="-5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-5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50" b="1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3400" spc="-5" b="1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3400" spc="8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211645" marR="242133" algn="ctr">
              <a:lnSpc>
                <a:spcPct val="95825"/>
              </a:lnSpc>
            </a:pP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2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0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0</a:t>
            </a:r>
            <a:r>
              <a:rPr dirty="0" smtClean="0" sz="3400" spc="0" b="1">
                <a:solidFill>
                  <a:srgbClr val="3F403F"/>
                </a:solidFill>
                <a:latin typeface="Times New Roman"/>
                <a:cs typeface="Times New Roman"/>
              </a:rPr>
              <a:t>,</a:t>
            </a:r>
            <a:r>
              <a:rPr dirty="0" smtClean="0" sz="3400" spc="39" b="1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4</a:t>
            </a:r>
            <a:r>
              <a:rPr dirty="0" smtClean="0" sz="3400" spc="-4" b="1">
                <a:solidFill>
                  <a:srgbClr val="3F403F"/>
                </a:solidFill>
                <a:latin typeface="Times New Roman"/>
                <a:cs typeface="Times New Roman"/>
              </a:rPr>
              <a:t>0</a:t>
            </a:r>
            <a:r>
              <a:rPr dirty="0" smtClean="0" sz="3400" spc="4" b="1">
                <a:solidFill>
                  <a:srgbClr val="3F403F"/>
                </a:solidFill>
                <a:latin typeface="Times New Roman"/>
                <a:cs typeface="Times New Roman"/>
              </a:rPr>
              <a:t>4…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708948" y="4483141"/>
            <a:ext cx="3493956" cy="216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3861415" y="2980267"/>
            <a:ext cx="1800580" cy="6175021"/>
          </a:xfrm>
          <a:custGeom>
            <a:avLst/>
            <a:gdLst/>
            <a:ahLst/>
            <a:cxnLst/>
            <a:rect l="l" t="t" r="r" b="b"/>
            <a:pathLst>
              <a:path w="1800580" h="6175021">
                <a:moveTo>
                  <a:pt x="0" y="0"/>
                </a:moveTo>
                <a:lnTo>
                  <a:pt x="0" y="6175021"/>
                </a:lnTo>
                <a:lnTo>
                  <a:pt x="1800580" y="6175021"/>
                </a:lnTo>
                <a:lnTo>
                  <a:pt x="1800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63915" y="5366084"/>
            <a:ext cx="7411457" cy="198521"/>
          </a:xfrm>
          <a:custGeom>
            <a:avLst/>
            <a:gdLst/>
            <a:ahLst/>
            <a:cxnLst/>
            <a:rect l="l" t="t" r="r" b="b"/>
            <a:pathLst>
              <a:path w="7411457" h="198521">
                <a:moveTo>
                  <a:pt x="7312193" y="148890"/>
                </a:moveTo>
                <a:lnTo>
                  <a:pt x="7312193" y="198521"/>
                </a:lnTo>
                <a:lnTo>
                  <a:pt x="7411457" y="99260"/>
                </a:lnTo>
                <a:lnTo>
                  <a:pt x="7312193" y="0"/>
                </a:lnTo>
                <a:lnTo>
                  <a:pt x="7312193" y="49630"/>
                </a:lnTo>
                <a:lnTo>
                  <a:pt x="0" y="49630"/>
                </a:lnTo>
                <a:lnTo>
                  <a:pt x="0" y="148890"/>
                </a:lnTo>
                <a:lnTo>
                  <a:pt x="7312193" y="14889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063915" y="6042859"/>
            <a:ext cx="7411457" cy="198520"/>
          </a:xfrm>
          <a:custGeom>
            <a:avLst/>
            <a:gdLst/>
            <a:ahLst/>
            <a:cxnLst/>
            <a:rect l="l" t="t" r="r" b="b"/>
            <a:pathLst>
              <a:path w="7411457" h="198520">
                <a:moveTo>
                  <a:pt x="0" y="99260"/>
                </a:moveTo>
                <a:lnTo>
                  <a:pt x="99256" y="198520"/>
                </a:lnTo>
                <a:lnTo>
                  <a:pt x="99256" y="148890"/>
                </a:lnTo>
                <a:lnTo>
                  <a:pt x="7411457" y="148890"/>
                </a:lnTo>
                <a:lnTo>
                  <a:pt x="7411457" y="49630"/>
                </a:lnTo>
                <a:lnTo>
                  <a:pt x="99256" y="49630"/>
                </a:lnTo>
                <a:lnTo>
                  <a:pt x="99256" y="0"/>
                </a:lnTo>
                <a:lnTo>
                  <a:pt x="0" y="9926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15285" y="895558"/>
            <a:ext cx="336220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>
                <a:solidFill>
                  <a:srgbClr val="3F403F"/>
                </a:solidFill>
                <a:latin typeface="Times New Roman"/>
                <a:cs typeface="Times New Roman"/>
              </a:rPr>
              <a:t>Acc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8377" y="895558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6143" y="895558"/>
            <a:ext cx="179827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4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dirty="0" smtClean="0" sz="5600" spc="-9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dirty="0" smtClean="0" sz="5600" spc="-64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5306" y="895558"/>
            <a:ext cx="11745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API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4028" y="4856341"/>
            <a:ext cx="4027080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GE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dirty="0" smtClean="0" sz="3500" spc="87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/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api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/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25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4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y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2734" y="6349861"/>
            <a:ext cx="917644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200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0643" y="6349861"/>
            <a:ext cx="3214465" cy="46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4"/>
              </a:lnSpc>
              <a:spcBef>
                <a:spcPts val="180"/>
              </a:spcBef>
            </a:pP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+</a:t>
            </a:r>
            <a:r>
              <a:rPr dirty="0" smtClean="0" sz="3500" spc="-196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j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19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dirty="0" smtClean="0" sz="3500" spc="610">
                <a:solidFill>
                  <a:srgbClr val="161716"/>
                </a:solidFill>
                <a:latin typeface="Times New Roman"/>
                <a:cs typeface="Times New Roman"/>
              </a:rPr>
              <a:t> 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res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dirty="0" smtClean="0" sz="3500" spc="9">
                <a:solidFill>
                  <a:srgbClr val="161716"/>
                </a:solidFill>
                <a:latin typeface="Times New Roman"/>
                <a:cs typeface="Times New Roman"/>
              </a:rPr>
              <a:t>n</a:t>
            </a:r>
            <a:r>
              <a:rPr dirty="0" smtClean="0" sz="3500" spc="14">
                <a:solidFill>
                  <a:srgbClr val="161716"/>
                </a:solidFill>
                <a:latin typeface="Times New Roman"/>
                <a:cs typeface="Times New Roman"/>
              </a:rPr>
              <a:t>s</a:t>
            </a:r>
            <a:r>
              <a:rPr dirty="0" smtClean="0" sz="3500" spc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61415" y="2980267"/>
            <a:ext cx="1800580" cy="6175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 marL="591997" marR="591405" algn="ctr">
              <a:lnSpc>
                <a:spcPct val="95825"/>
              </a:lnSpc>
              <a:spcBef>
                <a:spcPts val="22000"/>
              </a:spcBef>
            </a:pPr>
            <a:r>
              <a:rPr dirty="0" smtClean="0" sz="2700" b="1">
                <a:solidFill>
                  <a:srgbClr val="FEFFFE"/>
                </a:solidFill>
                <a:latin typeface="Times New Roman"/>
                <a:cs typeface="Times New Roman"/>
              </a:rPr>
              <a:t>AP</a:t>
            </a:r>
            <a:r>
              <a:rPr dirty="0" smtClean="0" sz="2700" b="1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325991" y="6132504"/>
            <a:ext cx="7761858" cy="2428312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51999" y="6132504"/>
            <a:ext cx="7886702" cy="2428312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325992" y="3215858"/>
            <a:ext cx="7755368" cy="2502769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52001" y="3215858"/>
            <a:ext cx="7886701" cy="2502769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28130" y="941278"/>
            <a:ext cx="184834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-4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7077" y="941278"/>
            <a:ext cx="196242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dirty="0" smtClean="0" sz="5600" spc="-194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dirty="0" smtClean="0" sz="5600" spc="9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dirty="0" smtClean="0" sz="5600" spc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99" y="6132504"/>
            <a:ext cx="7886702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3451860" marR="3451835" algn="ctr">
              <a:lnSpc>
                <a:spcPct val="95825"/>
              </a:lnSpc>
              <a:spcBef>
                <a:spcPts val="7000"/>
              </a:spcBef>
            </a:pP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5991" y="6132504"/>
            <a:ext cx="7761858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2975101" marR="2974390" algn="ctr">
              <a:lnSpc>
                <a:spcPct val="95825"/>
              </a:lnSpc>
              <a:spcBef>
                <a:spcPts val="7000"/>
              </a:spcBef>
            </a:pPr>
            <a:r>
              <a:rPr dirty="0" smtClean="0" sz="3600" spc="-4" b="1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4" b="1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001" y="3215858"/>
            <a:ext cx="7886701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3435985" marR="3435889" algn="ctr">
              <a:lnSpc>
                <a:spcPct val="95825"/>
              </a:lnSpc>
              <a:spcBef>
                <a:spcPts val="7000"/>
              </a:spcBef>
            </a:pP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GET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5992" y="3215858"/>
            <a:ext cx="7755368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3238113" marR="3237983" algn="ctr">
              <a:lnSpc>
                <a:spcPct val="95825"/>
              </a:lnSpc>
              <a:spcBef>
                <a:spcPts val="7000"/>
              </a:spcBef>
            </a:pPr>
            <a:r>
              <a:rPr dirty="0" smtClean="0" sz="3600" b="1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dirty="0" smtClean="0" sz="3600" spc="-44" b="1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dirty="0" smtClean="0" sz="3600" spc="0" b="1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