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8288000" cy="10287000"/>
  <p:notesSz cx="18288000" cy="10287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93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danielvillamizara/" TargetMode="External"/><Relationship Id="rId4" Type="http://schemas.openxmlformats.org/officeDocument/2006/relationships/hyperlink" Target="http://www.linkedin.com/in/danielvillamizara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@Employee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@bind-Value" TargetMode="External"/><Relationship Id="rId2" Type="http://schemas.openxmlformats.org/officeDocument/2006/relationships/hyperlink" Target="mailto:@Employee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@Employee.CountryId" TargetMode="External"/><Relationship Id="rId2" Type="http://schemas.openxmlformats.org/officeDocument/2006/relationships/hyperlink" Target="mailto:@bind-Va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@country.Name" TargetMode="External"/><Relationship Id="rId5" Type="http://schemas.openxmlformats.org/officeDocument/2006/relationships/hyperlink" Target="mailto:@country.CountryId" TargetMode="External"/><Relationship Id="rId4" Type="http://schemas.openxmlformats.org/officeDocument/2006/relationships/hyperlink" Target="mailto:@foreach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@HandleValidSubmit" TargetMode="External"/><Relationship Id="rId2" Type="http://schemas.openxmlformats.org/officeDocument/2006/relationships/hyperlink" Target="mailto:@Employe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@bind-Value" TargetMode="External"/><Relationship Id="rId4" Type="http://schemas.openxmlformats.org/officeDocument/2006/relationships/hyperlink" Target="mailto:@HandleInvalidSubm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@Employe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@HandleInvalidSubmit" TargetMode="External"/><Relationship Id="rId4" Type="http://schemas.openxmlformats.org/officeDocument/2006/relationships/hyperlink" Target="mailto:@HandleValidSubmit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@Employe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@HandleInvalidSubmit" TargetMode="External"/><Relationship Id="rId4" Type="http://schemas.openxmlformats.org/officeDocument/2006/relationships/hyperlink" Target="mailto:@HandleValidSubmit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@FirstNam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@LastNam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@Employee.FirstNam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@bind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@bin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@Employee.LastNam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@bind-valu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@bind-value:ev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092820" y="4510975"/>
            <a:ext cx="16066010" cy="5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62087" y="6488112"/>
            <a:ext cx="2836864" cy="2838451"/>
          </a:xfrm>
          <a:custGeom>
            <a:avLst/>
            <a:gdLst/>
            <a:ahLst/>
            <a:cxnLst/>
            <a:rect l="l" t="t" r="r" b="b"/>
            <a:pathLst>
              <a:path w="2836864" h="2838451">
                <a:moveTo>
                  <a:pt x="1418431" y="0"/>
                </a:moveTo>
                <a:lnTo>
                  <a:pt x="1491422" y="1846"/>
                </a:lnTo>
                <a:lnTo>
                  <a:pt x="1563455" y="7327"/>
                </a:lnTo>
                <a:lnTo>
                  <a:pt x="1634442" y="16352"/>
                </a:lnTo>
                <a:lnTo>
                  <a:pt x="1704293" y="28833"/>
                </a:lnTo>
                <a:lnTo>
                  <a:pt x="1772918" y="44681"/>
                </a:lnTo>
                <a:lnTo>
                  <a:pt x="1840229" y="63805"/>
                </a:lnTo>
                <a:lnTo>
                  <a:pt x="1906136" y="86118"/>
                </a:lnTo>
                <a:lnTo>
                  <a:pt x="1970549" y="111530"/>
                </a:lnTo>
                <a:lnTo>
                  <a:pt x="2033381" y="139952"/>
                </a:lnTo>
                <a:lnTo>
                  <a:pt x="2094541" y="171293"/>
                </a:lnTo>
                <a:lnTo>
                  <a:pt x="2153941" y="205467"/>
                </a:lnTo>
                <a:lnTo>
                  <a:pt x="2211491" y="242382"/>
                </a:lnTo>
                <a:lnTo>
                  <a:pt x="2267103" y="281950"/>
                </a:lnTo>
                <a:lnTo>
                  <a:pt x="2320687" y="324083"/>
                </a:lnTo>
                <a:lnTo>
                  <a:pt x="2372154" y="368689"/>
                </a:lnTo>
                <a:lnTo>
                  <a:pt x="2421415" y="415681"/>
                </a:lnTo>
                <a:lnTo>
                  <a:pt x="2468381" y="464970"/>
                </a:lnTo>
                <a:lnTo>
                  <a:pt x="2512963" y="516466"/>
                </a:lnTo>
                <a:lnTo>
                  <a:pt x="2555071" y="570079"/>
                </a:lnTo>
                <a:lnTo>
                  <a:pt x="2594617" y="625722"/>
                </a:lnTo>
                <a:lnTo>
                  <a:pt x="2631512" y="683304"/>
                </a:lnTo>
                <a:lnTo>
                  <a:pt x="2665666" y="742737"/>
                </a:lnTo>
                <a:lnTo>
                  <a:pt x="2696990" y="803932"/>
                </a:lnTo>
                <a:lnTo>
                  <a:pt x="2725396" y="866798"/>
                </a:lnTo>
                <a:lnTo>
                  <a:pt x="2750794" y="931248"/>
                </a:lnTo>
                <a:lnTo>
                  <a:pt x="2773094" y="997192"/>
                </a:lnTo>
                <a:lnTo>
                  <a:pt x="2792208" y="1064539"/>
                </a:lnTo>
                <a:lnTo>
                  <a:pt x="2808046" y="1133203"/>
                </a:lnTo>
                <a:lnTo>
                  <a:pt x="2820520" y="1203093"/>
                </a:lnTo>
                <a:lnTo>
                  <a:pt x="2829541" y="1274119"/>
                </a:lnTo>
                <a:lnTo>
                  <a:pt x="2835018" y="1346193"/>
                </a:lnTo>
                <a:lnTo>
                  <a:pt x="2836864" y="1419225"/>
                </a:lnTo>
                <a:lnTo>
                  <a:pt x="2835018" y="1492256"/>
                </a:lnTo>
                <a:lnTo>
                  <a:pt x="2829541" y="1564330"/>
                </a:lnTo>
                <a:lnTo>
                  <a:pt x="2820520" y="1635356"/>
                </a:lnTo>
                <a:lnTo>
                  <a:pt x="2808046" y="1705246"/>
                </a:lnTo>
                <a:lnTo>
                  <a:pt x="2792208" y="1773910"/>
                </a:lnTo>
                <a:lnTo>
                  <a:pt x="2773094" y="1841258"/>
                </a:lnTo>
                <a:lnTo>
                  <a:pt x="2750794" y="1907201"/>
                </a:lnTo>
                <a:lnTo>
                  <a:pt x="2725396" y="1971651"/>
                </a:lnTo>
                <a:lnTo>
                  <a:pt x="2696990" y="2034518"/>
                </a:lnTo>
                <a:lnTo>
                  <a:pt x="2665666" y="2095712"/>
                </a:lnTo>
                <a:lnTo>
                  <a:pt x="2631512" y="2155145"/>
                </a:lnTo>
                <a:lnTo>
                  <a:pt x="2594617" y="2212727"/>
                </a:lnTo>
                <a:lnTo>
                  <a:pt x="2555071" y="2268370"/>
                </a:lnTo>
                <a:lnTo>
                  <a:pt x="2512963" y="2321985"/>
                </a:lnTo>
                <a:lnTo>
                  <a:pt x="2468381" y="2373481"/>
                </a:lnTo>
                <a:lnTo>
                  <a:pt x="2421415" y="2422769"/>
                </a:lnTo>
                <a:lnTo>
                  <a:pt x="2372154" y="2469761"/>
                </a:lnTo>
                <a:lnTo>
                  <a:pt x="2320687" y="2514368"/>
                </a:lnTo>
                <a:lnTo>
                  <a:pt x="2267103" y="2556500"/>
                </a:lnTo>
                <a:lnTo>
                  <a:pt x="2211491" y="2596068"/>
                </a:lnTo>
                <a:lnTo>
                  <a:pt x="2153941" y="2632984"/>
                </a:lnTo>
                <a:lnTo>
                  <a:pt x="2094541" y="2667157"/>
                </a:lnTo>
                <a:lnTo>
                  <a:pt x="2033381" y="2698499"/>
                </a:lnTo>
                <a:lnTo>
                  <a:pt x="1970549" y="2726920"/>
                </a:lnTo>
                <a:lnTo>
                  <a:pt x="1906136" y="2752332"/>
                </a:lnTo>
                <a:lnTo>
                  <a:pt x="1840229" y="2774645"/>
                </a:lnTo>
                <a:lnTo>
                  <a:pt x="1772918" y="2793770"/>
                </a:lnTo>
                <a:lnTo>
                  <a:pt x="1704293" y="2809618"/>
                </a:lnTo>
                <a:lnTo>
                  <a:pt x="1634442" y="2822098"/>
                </a:lnTo>
                <a:lnTo>
                  <a:pt x="1563455" y="2831124"/>
                </a:lnTo>
                <a:lnTo>
                  <a:pt x="1491422" y="2836604"/>
                </a:lnTo>
                <a:lnTo>
                  <a:pt x="1418431" y="2838451"/>
                </a:lnTo>
                <a:lnTo>
                  <a:pt x="1345440" y="2836604"/>
                </a:lnTo>
                <a:lnTo>
                  <a:pt x="1273407" y="2831124"/>
                </a:lnTo>
                <a:lnTo>
                  <a:pt x="1202420" y="2822098"/>
                </a:lnTo>
                <a:lnTo>
                  <a:pt x="1132569" y="2809618"/>
                </a:lnTo>
                <a:lnTo>
                  <a:pt x="1063944" y="2793770"/>
                </a:lnTo>
                <a:lnTo>
                  <a:pt x="996634" y="2774645"/>
                </a:lnTo>
                <a:lnTo>
                  <a:pt x="930727" y="2752332"/>
                </a:lnTo>
                <a:lnTo>
                  <a:pt x="866313" y="2726920"/>
                </a:lnTo>
                <a:lnTo>
                  <a:pt x="803481" y="2698499"/>
                </a:lnTo>
                <a:lnTo>
                  <a:pt x="742321" y="2667157"/>
                </a:lnTo>
                <a:lnTo>
                  <a:pt x="682921" y="2632984"/>
                </a:lnTo>
                <a:lnTo>
                  <a:pt x="625371" y="2596068"/>
                </a:lnTo>
                <a:lnTo>
                  <a:pt x="569760" y="2556500"/>
                </a:lnTo>
                <a:lnTo>
                  <a:pt x="516176" y="2514368"/>
                </a:lnTo>
                <a:lnTo>
                  <a:pt x="464709" y="2469761"/>
                </a:lnTo>
                <a:lnTo>
                  <a:pt x="415448" y="2422769"/>
                </a:lnTo>
                <a:lnTo>
                  <a:pt x="368483" y="2373481"/>
                </a:lnTo>
                <a:lnTo>
                  <a:pt x="323901" y="2321985"/>
                </a:lnTo>
                <a:lnTo>
                  <a:pt x="281792" y="2268370"/>
                </a:lnTo>
                <a:lnTo>
                  <a:pt x="242246" y="2212727"/>
                </a:lnTo>
                <a:lnTo>
                  <a:pt x="205351" y="2155145"/>
                </a:lnTo>
                <a:lnTo>
                  <a:pt x="171197" y="2095712"/>
                </a:lnTo>
                <a:lnTo>
                  <a:pt x="139873" y="2034518"/>
                </a:lnTo>
                <a:lnTo>
                  <a:pt x="111467" y="1971651"/>
                </a:lnTo>
                <a:lnTo>
                  <a:pt x="86070" y="1907201"/>
                </a:lnTo>
                <a:lnTo>
                  <a:pt x="63770" y="1841258"/>
                </a:lnTo>
                <a:lnTo>
                  <a:pt x="44656" y="1773910"/>
                </a:lnTo>
                <a:lnTo>
                  <a:pt x="28817" y="1705246"/>
                </a:lnTo>
                <a:lnTo>
                  <a:pt x="16343" y="1635356"/>
                </a:lnTo>
                <a:lnTo>
                  <a:pt x="7323" y="1564330"/>
                </a:lnTo>
                <a:lnTo>
                  <a:pt x="1845" y="1492256"/>
                </a:lnTo>
                <a:lnTo>
                  <a:pt x="0" y="1419225"/>
                </a:lnTo>
                <a:lnTo>
                  <a:pt x="1845" y="1346193"/>
                </a:lnTo>
                <a:lnTo>
                  <a:pt x="7323" y="1274119"/>
                </a:lnTo>
                <a:lnTo>
                  <a:pt x="16343" y="1203093"/>
                </a:lnTo>
                <a:lnTo>
                  <a:pt x="28817" y="1133203"/>
                </a:lnTo>
                <a:lnTo>
                  <a:pt x="44656" y="1064539"/>
                </a:lnTo>
                <a:lnTo>
                  <a:pt x="63770" y="997192"/>
                </a:lnTo>
                <a:lnTo>
                  <a:pt x="86070" y="931248"/>
                </a:lnTo>
                <a:lnTo>
                  <a:pt x="111467" y="866798"/>
                </a:lnTo>
                <a:lnTo>
                  <a:pt x="139873" y="803932"/>
                </a:lnTo>
                <a:lnTo>
                  <a:pt x="171197" y="742737"/>
                </a:lnTo>
                <a:lnTo>
                  <a:pt x="205351" y="683304"/>
                </a:lnTo>
                <a:lnTo>
                  <a:pt x="242246" y="625722"/>
                </a:lnTo>
                <a:lnTo>
                  <a:pt x="281792" y="570079"/>
                </a:lnTo>
                <a:lnTo>
                  <a:pt x="323901" y="516466"/>
                </a:lnTo>
                <a:lnTo>
                  <a:pt x="368483" y="464970"/>
                </a:lnTo>
                <a:lnTo>
                  <a:pt x="415448" y="415681"/>
                </a:lnTo>
                <a:lnTo>
                  <a:pt x="464709" y="368689"/>
                </a:lnTo>
                <a:lnTo>
                  <a:pt x="516176" y="324083"/>
                </a:lnTo>
                <a:lnTo>
                  <a:pt x="569760" y="281950"/>
                </a:lnTo>
                <a:lnTo>
                  <a:pt x="625371" y="242382"/>
                </a:lnTo>
                <a:lnTo>
                  <a:pt x="682921" y="205467"/>
                </a:lnTo>
                <a:lnTo>
                  <a:pt x="742321" y="171293"/>
                </a:lnTo>
                <a:lnTo>
                  <a:pt x="803481" y="139952"/>
                </a:lnTo>
                <a:lnTo>
                  <a:pt x="866313" y="111530"/>
                </a:lnTo>
                <a:lnTo>
                  <a:pt x="930727" y="86118"/>
                </a:lnTo>
                <a:lnTo>
                  <a:pt x="996634" y="63805"/>
                </a:lnTo>
                <a:lnTo>
                  <a:pt x="1063944" y="44681"/>
                </a:lnTo>
                <a:lnTo>
                  <a:pt x="1132569" y="28833"/>
                </a:lnTo>
                <a:lnTo>
                  <a:pt x="1202420" y="16352"/>
                </a:lnTo>
                <a:lnTo>
                  <a:pt x="1273407" y="7327"/>
                </a:lnTo>
                <a:lnTo>
                  <a:pt x="1345440" y="1846"/>
                </a:lnTo>
                <a:lnTo>
                  <a:pt x="1418431" y="0"/>
                </a:lnTo>
                <a:close/>
              </a:path>
            </a:pathLst>
          </a:custGeom>
          <a:ln w="3175">
            <a:solidFill>
              <a:srgbClr val="F8F7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22425" y="6999287"/>
            <a:ext cx="3028950" cy="3248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74876" y="3355067"/>
            <a:ext cx="2899115" cy="888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000"/>
              </a:lnSpc>
              <a:spcBef>
                <a:spcPts val="350"/>
              </a:spcBef>
            </a:pPr>
            <a:r>
              <a:rPr sz="680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800" spc="4" dirty="0">
                <a:solidFill>
                  <a:srgbClr val="3F403F"/>
                </a:solidFill>
                <a:latin typeface="Times New Roman"/>
                <a:cs typeface="Times New Roman"/>
              </a:rPr>
              <a:t>dd</a:t>
            </a:r>
            <a:r>
              <a:rPr sz="68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8128" y="3355067"/>
            <a:ext cx="2515503" cy="888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000"/>
              </a:lnSpc>
              <a:spcBef>
                <a:spcPts val="350"/>
              </a:spcBef>
            </a:pPr>
            <a:r>
              <a:rPr sz="6800" spc="-234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6800" spc="-4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6800" spc="4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97856" y="3355067"/>
            <a:ext cx="1621591" cy="888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000"/>
              </a:lnSpc>
              <a:spcBef>
                <a:spcPts val="350"/>
              </a:spcBef>
            </a:pP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and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4449" y="3355067"/>
            <a:ext cx="3945279" cy="888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000"/>
              </a:lnSpc>
              <a:spcBef>
                <a:spcPts val="350"/>
              </a:spcBef>
            </a:pPr>
            <a:r>
              <a:rPr sz="6800" spc="-234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800" spc="-4" dirty="0">
                <a:solidFill>
                  <a:srgbClr val="3F403F"/>
                </a:solidFill>
                <a:latin typeface="Times New Roman"/>
                <a:cs typeface="Times New Roman"/>
              </a:rPr>
              <a:t>li</a:t>
            </a:r>
            <a:r>
              <a:rPr sz="6800" spc="4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6800" spc="-79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68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on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2661" y="6936996"/>
            <a:ext cx="7087548" cy="1116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959">
              <a:lnSpc>
                <a:spcPts val="3785"/>
              </a:lnSpc>
              <a:spcBef>
                <a:spcPts val="189"/>
              </a:spcBef>
            </a:pPr>
            <a:r>
              <a:rPr sz="3600" b="1" spc="0" dirty="0">
                <a:solidFill>
                  <a:srgbClr val="F15A2A"/>
                </a:solidFill>
                <a:latin typeface="Berlin Sans FB Demi"/>
                <a:cs typeface="Berlin Sans FB Demi"/>
              </a:rPr>
              <a:t>Daniel</a:t>
            </a:r>
            <a:r>
              <a:rPr sz="3600" b="1" spc="-14" dirty="0">
                <a:solidFill>
                  <a:srgbClr val="F15A2A"/>
                </a:solidFill>
                <a:latin typeface="Berlin Sans FB Demi"/>
                <a:cs typeface="Berlin Sans FB Demi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Berlin Sans FB Demi"/>
                <a:cs typeface="Berlin Sans FB Demi"/>
              </a:rPr>
              <a:t>Villamizar</a:t>
            </a:r>
            <a:endParaRPr sz="3600">
              <a:latin typeface="Berlin Sans FB Demi"/>
              <a:cs typeface="Berlin Sans FB Demi"/>
            </a:endParaRPr>
          </a:p>
          <a:p>
            <a:pPr marL="12700">
              <a:lnSpc>
                <a:spcPts val="5005"/>
              </a:lnSpc>
              <a:spcBef>
                <a:spcPts val="60"/>
              </a:spcBef>
            </a:pPr>
            <a:r>
              <a:rPr sz="4800" spc="0" baseline="-3634" dirty="0">
                <a:solidFill>
                  <a:srgbClr val="3F403F"/>
                </a:solidFill>
                <a:latin typeface="Yu Gothic UI"/>
                <a:cs typeface="Yu Gothic UI"/>
              </a:rPr>
              <a:t>Senior Cloud Solutions Architect - MVP</a:t>
            </a:r>
            <a:endParaRPr sz="3200">
              <a:latin typeface="Yu Gothic UI"/>
              <a:cs typeface="Yu Gothic U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71388" y="8718882"/>
            <a:ext cx="12190980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0"/>
              </a:lnSpc>
              <a:spcBef>
                <a:spcPts val="170"/>
              </a:spcBef>
            </a:pPr>
            <a:r>
              <a:rPr sz="3200" spc="0" dirty="0">
                <a:solidFill>
                  <a:srgbClr val="3F403F"/>
                </a:solidFill>
                <a:latin typeface="Yu Gothic UI"/>
                <a:cs typeface="Yu Gothic UI"/>
                <a:hlinkClick r:id="rId4"/>
              </a:rPr>
              <a:t>@danielvillamizara</a:t>
            </a:r>
            <a:r>
              <a:rPr sz="3200" spc="0" dirty="0">
                <a:solidFill>
                  <a:srgbClr val="3F403F"/>
                </a:solidFill>
                <a:latin typeface="Yu Gothic UI"/>
                <a:cs typeface="Yu Gothic UI"/>
              </a:rPr>
              <a:t> – </a:t>
            </a:r>
            <a:r>
              <a:rPr sz="3200" spc="0" dirty="0">
                <a:solidFill>
                  <a:srgbClr val="3F403F"/>
                </a:solidFill>
                <a:latin typeface="Yu Gothic UI"/>
                <a:cs typeface="Yu Gothic UI"/>
                <a:hlinkClick r:id="rId5"/>
              </a:rPr>
              <a:t>https://www.linkedin.com/in/danielvillamizara/</a:t>
            </a:r>
            <a:r>
              <a:rPr lang="en-US" sz="3200" spc="0" dirty="0">
                <a:solidFill>
                  <a:srgbClr val="3F403F"/>
                </a:solidFill>
                <a:latin typeface="Yu Gothic UI"/>
                <a:cs typeface="Yu Gothic UI"/>
              </a:rPr>
              <a:t> </a:t>
            </a:r>
            <a:endParaRPr sz="3200" dirty="0">
              <a:latin typeface="Yu Gothic UI"/>
              <a:cs typeface="Yu Gothic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6953250" cy="102869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55875" y="2997700"/>
            <a:ext cx="1933775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595"/>
              </a:lnSpc>
              <a:spcBef>
                <a:spcPts val="279"/>
              </a:spcBef>
            </a:pPr>
            <a:r>
              <a:rPr sz="5400" dirty="0">
                <a:solidFill>
                  <a:srgbClr val="FEFFFE"/>
                </a:solidFill>
                <a:latin typeface="Times New Roman"/>
                <a:cs typeface="Times New Roman"/>
              </a:rPr>
              <a:t>De</a:t>
            </a:r>
            <a:r>
              <a:rPr sz="54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54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44802" y="4950027"/>
            <a:ext cx="576650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79"/>
              </a:lnSpc>
              <a:spcBef>
                <a:spcPts val="184"/>
              </a:spcBef>
            </a:pPr>
            <a:r>
              <a:rPr sz="3600" b="1" spc="-129" dirty="0">
                <a:solidFill>
                  <a:srgbClr val="2A9EBB"/>
                </a:solidFill>
                <a:latin typeface="Times New Roman"/>
                <a:cs typeface="Times New Roman"/>
              </a:rPr>
              <a:t>W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or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k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305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wi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h</a:t>
            </a:r>
            <a:r>
              <a:rPr sz="3600" b="1" spc="570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d</a:t>
            </a:r>
            <a:r>
              <a:rPr sz="3600" b="1" spc="-44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-39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806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bi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di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60882" y="4210690"/>
            <a:ext cx="3097555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re</a:t>
            </a:r>
            <a:r>
              <a:rPr sz="6000" spc="-7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04817" y="4210690"/>
            <a:ext cx="540511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90948" y="4210690"/>
            <a:ext cx="1876526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204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rm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3093" y="4210690"/>
            <a:ext cx="1545056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wi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th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04530" y="4210690"/>
            <a:ext cx="1944420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dirty="0">
                <a:solidFill>
                  <a:srgbClr val="3F403F"/>
                </a:solidFill>
                <a:latin typeface="Times New Roman"/>
                <a:cs typeface="Times New Roman"/>
              </a:rPr>
              <a:t>In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ut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695331" y="4210690"/>
            <a:ext cx="4563033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6000" spc="-4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po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nen</a:t>
            </a:r>
            <a:r>
              <a:rPr sz="6000" spc="-6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3072384" y="2236627"/>
            <a:ext cx="1" cy="1465250"/>
          </a:xfrm>
          <a:custGeom>
            <a:avLst/>
            <a:gdLst/>
            <a:ahLst/>
            <a:cxnLst/>
            <a:rect l="l" t="t" r="r" b="b"/>
            <a:pathLst>
              <a:path w="1" h="1465250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72384" y="4202621"/>
            <a:ext cx="1" cy="1465250"/>
          </a:xfrm>
          <a:custGeom>
            <a:avLst/>
            <a:gdLst/>
            <a:ahLst/>
            <a:cxnLst/>
            <a:rect l="l" t="t" r="r" b="b"/>
            <a:pathLst>
              <a:path w="1" h="1465250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72384" y="6171730"/>
            <a:ext cx="1" cy="1465250"/>
          </a:xfrm>
          <a:custGeom>
            <a:avLst/>
            <a:gdLst/>
            <a:ahLst/>
            <a:cxnLst/>
            <a:rect l="l" t="t" r="r" b="b"/>
            <a:pathLst>
              <a:path w="1" h="1465250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72384" y="8140838"/>
            <a:ext cx="1" cy="1465250"/>
          </a:xfrm>
          <a:custGeom>
            <a:avLst/>
            <a:gdLst/>
            <a:ahLst/>
            <a:cxnLst/>
            <a:rect l="l" t="t" r="r" b="b"/>
            <a:pathLst>
              <a:path w="1" h="1465250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57299" y="4601959"/>
            <a:ext cx="1570038" cy="675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33683" y="2274887"/>
            <a:ext cx="1417271" cy="139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08984" y="6208714"/>
            <a:ext cx="1466669" cy="1398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57299" y="8246372"/>
            <a:ext cx="1570038" cy="12634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33922" y="895557"/>
            <a:ext cx="2077923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189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51877" y="895557"/>
            <a:ext cx="694639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in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86547" y="895557"/>
            <a:ext cx="2072945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Bl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z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0016" y="2779787"/>
            <a:ext cx="1835343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-109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orm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0016" y="4745748"/>
            <a:ext cx="2623836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uilt</a:t>
            </a:r>
            <a:r>
              <a:rPr sz="32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-</a:t>
            </a: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200" b="1" spc="4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ut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63440" y="4745748"/>
            <a:ext cx="249927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dirty="0">
                <a:solidFill>
                  <a:srgbClr val="3F403F"/>
                </a:solidFill>
                <a:latin typeface="Times New Roman"/>
                <a:cs typeface="Times New Roman"/>
              </a:rPr>
              <a:t>com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onen</a:t>
            </a:r>
            <a:r>
              <a:rPr sz="32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0016" y="6714757"/>
            <a:ext cx="2532563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200" b="1" spc="-29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-3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46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nd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420016" y="8683766"/>
            <a:ext cx="3623138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-104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ali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2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on </a:t>
            </a:r>
            <a:r>
              <a:rPr sz="3200" b="1" spc="12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pp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ort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6609300" y="895558"/>
            <a:ext cx="567334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17519" y="895558"/>
            <a:ext cx="151394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Fir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st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71475" y="895558"/>
            <a:ext cx="301265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-189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rm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75124" y="3417499"/>
            <a:ext cx="5211683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85"/>
              </a:lnSpc>
              <a:spcBef>
                <a:spcPts val="139"/>
              </a:spcBef>
            </a:pPr>
            <a:r>
              <a:rPr sz="4050" b="1" spc="4" baseline="1073" dirty="0">
                <a:solidFill>
                  <a:srgbClr val="3F403F"/>
                </a:solidFill>
                <a:latin typeface="Times New Roman"/>
                <a:cs typeface="Times New Roman"/>
              </a:rPr>
              <a:t>&lt;</a:t>
            </a:r>
            <a:r>
              <a:rPr sz="4050" b="1" spc="0" baseline="1073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4050" b="1" spc="-4" baseline="1073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4050" b="1" spc="0" baseline="1073" dirty="0">
                <a:solidFill>
                  <a:srgbClr val="F15A2A"/>
                </a:solidFill>
                <a:latin typeface="Times New Roman"/>
                <a:cs typeface="Times New Roman"/>
              </a:rPr>
              <a:t>it</a:t>
            </a:r>
            <a:r>
              <a:rPr sz="4050" b="1" spc="-94" baseline="1073" dirty="0">
                <a:solidFill>
                  <a:srgbClr val="F15A2A"/>
                </a:solidFill>
                <a:latin typeface="Times New Roman"/>
                <a:cs typeface="Times New Roman"/>
              </a:rPr>
              <a:t>F</a:t>
            </a:r>
            <a:r>
              <a:rPr sz="4050" b="1" spc="0" baseline="1073" dirty="0">
                <a:solidFill>
                  <a:srgbClr val="F15A2A"/>
                </a:solidFill>
                <a:latin typeface="Times New Roman"/>
                <a:cs typeface="Times New Roman"/>
              </a:rPr>
              <a:t>orm</a:t>
            </a:r>
            <a:r>
              <a:rPr sz="4050" b="1" spc="178" baseline="1073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4050" b="1" spc="0" baseline="1073" dirty="0">
                <a:solidFill>
                  <a:srgbClr val="9AC74F"/>
                </a:solidFill>
                <a:latin typeface="Times New Roman"/>
                <a:cs typeface="Times New Roman"/>
              </a:rPr>
              <a:t>Mo</a:t>
            </a:r>
            <a:r>
              <a:rPr sz="4050" b="1" spc="-4" baseline="1073" dirty="0">
                <a:solidFill>
                  <a:srgbClr val="9AC74F"/>
                </a:solidFill>
                <a:latin typeface="Times New Roman"/>
                <a:cs typeface="Times New Roman"/>
              </a:rPr>
              <a:t>del</a:t>
            </a:r>
            <a:r>
              <a:rPr sz="4050" b="1" spc="4" baseline="1073" dirty="0">
                <a:solidFill>
                  <a:srgbClr val="9AC74F"/>
                </a:solidFill>
                <a:latin typeface="Times New Roman"/>
                <a:cs typeface="Times New Roman"/>
              </a:rPr>
              <a:t>=</a:t>
            </a:r>
            <a:r>
              <a:rPr sz="4050" b="1" spc="-4" baseline="1073" dirty="0">
                <a:solidFill>
                  <a:srgbClr val="9AC74F"/>
                </a:solidFill>
                <a:latin typeface="Times New Roman"/>
                <a:cs typeface="Times New Roman"/>
                <a:hlinkClick r:id="rId2"/>
              </a:rPr>
              <a:t>"@</a:t>
            </a:r>
            <a:r>
              <a:rPr sz="4050" b="1" spc="0" baseline="1073" dirty="0">
                <a:solidFill>
                  <a:srgbClr val="9AC74F"/>
                </a:solidFill>
                <a:latin typeface="Times New Roman"/>
                <a:cs typeface="Times New Roman"/>
                <a:hlinkClick r:id="rId2"/>
              </a:rPr>
              <a:t>Em</a:t>
            </a:r>
            <a:r>
              <a:rPr sz="4050" b="1" spc="-4" baseline="1073" dirty="0">
                <a:solidFill>
                  <a:srgbClr val="9AC74F"/>
                </a:solidFill>
                <a:latin typeface="Times New Roman"/>
                <a:cs typeface="Times New Roman"/>
                <a:hlinkClick r:id="rId2"/>
              </a:rPr>
              <a:t>pl</a:t>
            </a:r>
            <a:r>
              <a:rPr sz="4050" b="1" spc="0" baseline="1073" dirty="0">
                <a:solidFill>
                  <a:srgbClr val="9AC74F"/>
                </a:solidFill>
                <a:latin typeface="Times New Roman"/>
                <a:cs typeface="Times New Roman"/>
                <a:hlinkClick r:id="rId2"/>
              </a:rPr>
              <a:t>o</a:t>
            </a:r>
            <a:r>
              <a:rPr sz="4050" b="1" spc="-4" baseline="1073" dirty="0">
                <a:solidFill>
                  <a:srgbClr val="9AC74F"/>
                </a:solidFill>
                <a:latin typeface="Times New Roman"/>
                <a:cs typeface="Times New Roman"/>
                <a:hlinkClick r:id="rId2"/>
              </a:rPr>
              <a:t>yee</a:t>
            </a:r>
            <a:r>
              <a:rPr sz="4050" b="1" spc="0" baseline="1073" dirty="0">
                <a:solidFill>
                  <a:srgbClr val="9AC74F"/>
                </a:solidFill>
                <a:latin typeface="Times New Roman"/>
                <a:cs typeface="Times New Roman"/>
              </a:rPr>
              <a:t>"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98697" y="3417499"/>
            <a:ext cx="257200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85"/>
              </a:lnSpc>
              <a:spcBef>
                <a:spcPts val="139"/>
              </a:spcBef>
            </a:pPr>
            <a:r>
              <a:rPr sz="4050" b="1" spc="0" baseline="1073" dirty="0">
                <a:solidFill>
                  <a:srgbClr val="3F403F"/>
                </a:solidFill>
                <a:latin typeface="Times New Roman"/>
                <a:cs typeface="Times New Roman"/>
              </a:rPr>
              <a:t>&gt;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75124" y="4648891"/>
            <a:ext cx="2058123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85"/>
              </a:lnSpc>
              <a:spcBef>
                <a:spcPts val="139"/>
              </a:spcBef>
            </a:pPr>
            <a:r>
              <a:rPr sz="4050" b="1" spc="4" baseline="1073" dirty="0">
                <a:solidFill>
                  <a:srgbClr val="3F403F"/>
                </a:solidFill>
                <a:latin typeface="Times New Roman"/>
                <a:cs typeface="Times New Roman"/>
              </a:rPr>
              <a:t>&lt;</a:t>
            </a:r>
            <a:r>
              <a:rPr sz="4050" b="1" spc="-4" baseline="1073" dirty="0">
                <a:solidFill>
                  <a:srgbClr val="3F403F"/>
                </a:solidFill>
                <a:latin typeface="Times New Roman"/>
                <a:cs typeface="Times New Roman"/>
              </a:rPr>
              <a:t>/</a:t>
            </a:r>
            <a:r>
              <a:rPr sz="4050" b="1" spc="0" baseline="1073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050" b="1" spc="-4" baseline="1073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4050" b="1" spc="0" baseline="1073" dirty="0">
                <a:solidFill>
                  <a:srgbClr val="3F403F"/>
                </a:solidFill>
                <a:latin typeface="Times New Roman"/>
                <a:cs typeface="Times New Roman"/>
              </a:rPr>
              <a:t>it</a:t>
            </a:r>
            <a:r>
              <a:rPr sz="4050" b="1" spc="-94" baseline="1073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4050" b="1" spc="0" baseline="1073" dirty="0">
                <a:solidFill>
                  <a:srgbClr val="3F403F"/>
                </a:solidFill>
                <a:latin typeface="Times New Roman"/>
                <a:cs typeface="Times New Roman"/>
              </a:rPr>
              <a:t>orm&gt;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57220" y="7620424"/>
            <a:ext cx="1355268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-4" baseline="1983" dirty="0">
                <a:solidFill>
                  <a:srgbClr val="0000FF"/>
                </a:solidFill>
                <a:latin typeface="Roboto Medium"/>
                <a:cs typeface="Roboto Medium"/>
              </a:rPr>
              <a:t>public</a:t>
            </a:r>
            <a:endParaRPr sz="28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6295" y="7620424"/>
            <a:ext cx="178077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-4" baseline="1983" dirty="0">
                <a:latin typeface="Roboto Medium"/>
                <a:cs typeface="Roboto Medium"/>
              </a:rPr>
              <a:t>Employee</a:t>
            </a:r>
            <a:endParaRPr sz="28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60820" y="7620424"/>
            <a:ext cx="178077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-4" baseline="1983" dirty="0">
                <a:latin typeface="Roboto Medium"/>
                <a:cs typeface="Roboto Medium"/>
              </a:rPr>
              <a:t>Employee</a:t>
            </a:r>
            <a:endParaRPr sz="28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75345" y="7620424"/>
            <a:ext cx="2921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983" dirty="0">
                <a:latin typeface="Roboto Medium"/>
                <a:cs typeface="Roboto Medium"/>
              </a:rPr>
              <a:t>{</a:t>
            </a:r>
            <a:endParaRPr sz="28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00795" y="7620424"/>
            <a:ext cx="930309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-4" baseline="1983" dirty="0">
                <a:solidFill>
                  <a:srgbClr val="0000FF"/>
                </a:solidFill>
                <a:latin typeface="Roboto Medium"/>
                <a:cs typeface="Roboto Medium"/>
              </a:rPr>
              <a:t>get</a:t>
            </a:r>
            <a:r>
              <a:rPr sz="4200" spc="0" baseline="1983" dirty="0">
                <a:latin typeface="Roboto Medium"/>
                <a:cs typeface="Roboto Medium"/>
              </a:rPr>
              <a:t>;</a:t>
            </a:r>
            <a:endParaRPr sz="28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64420" y="7620424"/>
            <a:ext cx="930309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-4" baseline="1983" dirty="0">
                <a:solidFill>
                  <a:srgbClr val="0000FF"/>
                </a:solidFill>
                <a:latin typeface="Roboto Medium"/>
                <a:cs typeface="Roboto Medium"/>
              </a:rPr>
              <a:t>set</a:t>
            </a:r>
            <a:r>
              <a:rPr sz="4200" spc="0" baseline="1983" dirty="0">
                <a:latin typeface="Roboto Medium"/>
                <a:cs typeface="Roboto Medium"/>
              </a:rPr>
              <a:t>;</a:t>
            </a:r>
            <a:endParaRPr sz="28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28034" y="7620424"/>
            <a:ext cx="2921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983" dirty="0">
                <a:latin typeface="Roboto Medium"/>
                <a:cs typeface="Roboto Medium"/>
              </a:rPr>
              <a:t>}</a:t>
            </a:r>
            <a:endParaRPr sz="28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3474" y="7620424"/>
            <a:ext cx="2921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983" dirty="0">
                <a:latin typeface="Roboto Medium"/>
                <a:cs typeface="Roboto Medium"/>
              </a:rPr>
              <a:t>=</a:t>
            </a:r>
            <a:endParaRPr sz="28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78945" y="7620424"/>
            <a:ext cx="71700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-4" baseline="1983" dirty="0">
                <a:solidFill>
                  <a:srgbClr val="0000FF"/>
                </a:solidFill>
                <a:latin typeface="Roboto Medium"/>
                <a:cs typeface="Roboto Medium"/>
              </a:rPr>
              <a:t>new</a:t>
            </a:r>
            <a:endParaRPr sz="28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729845" y="7620424"/>
            <a:ext cx="2419041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-4" baseline="1983" dirty="0">
                <a:latin typeface="Roboto Medium"/>
                <a:cs typeface="Roboto Medium"/>
              </a:rPr>
              <a:t>Employee();</a:t>
            </a:r>
            <a:endParaRPr sz="280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913880" y="703581"/>
            <a:ext cx="1" cy="8879846"/>
          </a:xfrm>
          <a:custGeom>
            <a:avLst/>
            <a:gdLst/>
            <a:ahLst/>
            <a:cxnLst/>
            <a:rect l="l" t="t" r="r" b="b"/>
            <a:pathLst>
              <a:path w="1" h="8879846">
                <a:moveTo>
                  <a:pt x="0" y="0"/>
                </a:moveTo>
                <a:lnTo>
                  <a:pt x="1" y="8879846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49073" y="2998185"/>
            <a:ext cx="4352891" cy="42906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86040" y="2107735"/>
            <a:ext cx="3853741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np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b="1" spc="45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nen</a:t>
            </a:r>
            <a:r>
              <a:rPr sz="3400" b="1" spc="-4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42910" y="2711318"/>
            <a:ext cx="340015" cy="55260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10"/>
              </a:lnSpc>
              <a:spcBef>
                <a:spcPts val="180"/>
              </a:spcBef>
            </a:pPr>
            <a:r>
              <a:rPr sz="3400" spc="0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  <a:p>
            <a:pPr marL="12700">
              <a:lnSpc>
                <a:spcPct val="98144"/>
              </a:lnSpc>
              <a:spcBef>
                <a:spcPts val="831"/>
              </a:spcBef>
            </a:pPr>
            <a:r>
              <a:rPr sz="3400" spc="0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  <a:p>
            <a:pPr marL="12700">
              <a:lnSpc>
                <a:spcPct val="98144"/>
              </a:lnSpc>
              <a:spcBef>
                <a:spcPts val="987"/>
              </a:spcBef>
            </a:pPr>
            <a:r>
              <a:rPr sz="3400" spc="0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  <a:p>
            <a:pPr marL="12700">
              <a:lnSpc>
                <a:spcPct val="98144"/>
              </a:lnSpc>
              <a:spcBef>
                <a:spcPts val="987"/>
              </a:spcBef>
            </a:pPr>
            <a:r>
              <a:rPr sz="3400" spc="0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  <a:p>
            <a:pPr marL="12700">
              <a:lnSpc>
                <a:spcPct val="98144"/>
              </a:lnSpc>
              <a:spcBef>
                <a:spcPts val="1011"/>
              </a:spcBef>
            </a:pPr>
            <a:r>
              <a:rPr sz="3400" spc="0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  <a:p>
            <a:pPr marL="12700">
              <a:lnSpc>
                <a:spcPct val="98144"/>
              </a:lnSpc>
              <a:spcBef>
                <a:spcPts val="891"/>
              </a:spcBef>
            </a:pPr>
            <a:r>
              <a:rPr sz="3400" spc="0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  <a:p>
            <a:pPr marL="12700">
              <a:lnSpc>
                <a:spcPct val="98144"/>
              </a:lnSpc>
              <a:spcBef>
                <a:spcPts val="987"/>
              </a:spcBef>
            </a:pPr>
            <a:r>
              <a:rPr sz="3400" spc="0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  <a:p>
            <a:pPr marL="12700">
              <a:lnSpc>
                <a:spcPct val="98144"/>
              </a:lnSpc>
              <a:spcBef>
                <a:spcPts val="1011"/>
              </a:spcBef>
            </a:pPr>
            <a:r>
              <a:rPr sz="3400" spc="0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  <a:p>
            <a:pPr marL="12700">
              <a:lnSpc>
                <a:spcPts val="3995"/>
              </a:lnSpc>
              <a:spcBef>
                <a:spcPts val="1187"/>
              </a:spcBef>
            </a:pPr>
            <a:r>
              <a:rPr sz="5100" spc="0" baseline="-1664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75980" y="2726621"/>
            <a:ext cx="3491406" cy="55260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779">
              <a:lnSpc>
                <a:spcPts val="3504"/>
              </a:lnSpc>
              <a:spcBef>
                <a:spcPts val="175"/>
              </a:spcBef>
            </a:pP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-23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xt</a:t>
            </a: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ts val="3909"/>
              </a:lnSpc>
              <a:spcBef>
                <a:spcPts val="931"/>
              </a:spcBef>
            </a:pP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-23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x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Ar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ea </a:t>
            </a: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ts val="3909"/>
              </a:lnSpc>
              <a:spcBef>
                <a:spcPts val="1075"/>
              </a:spcBef>
            </a:pP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er </a:t>
            </a: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ts val="3909"/>
              </a:lnSpc>
              <a:spcBef>
                <a:spcPts val="1075"/>
              </a:spcBef>
            </a:pP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tS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ele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ct </a:t>
            </a: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ts val="3909"/>
              </a:lnSpc>
              <a:spcBef>
                <a:spcPts val="1075"/>
              </a:spcBef>
            </a:pP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400" spc="-39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-3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e </a:t>
            </a: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ts val="3909"/>
              </a:lnSpc>
              <a:spcBef>
                <a:spcPts val="1075"/>
              </a:spcBef>
            </a:pP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Ch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ckb</a:t>
            </a:r>
            <a:r>
              <a:rPr sz="3400" spc="-39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x </a:t>
            </a: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ts val="3909"/>
              </a:lnSpc>
              <a:spcBef>
                <a:spcPts val="1075"/>
              </a:spcBef>
            </a:pP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ad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io </a:t>
            </a: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ts val="3909"/>
              </a:lnSpc>
              <a:spcBef>
                <a:spcPts val="1075"/>
              </a:spcBef>
            </a:pP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ad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roup</a:t>
            </a:r>
            <a:endParaRPr sz="3400">
              <a:latin typeface="Times New Roman"/>
              <a:cs typeface="Times New Roman"/>
            </a:endParaRPr>
          </a:p>
          <a:p>
            <a:pPr marL="12700" marR="61779">
              <a:lnSpc>
                <a:spcPct val="95825"/>
              </a:lnSpc>
              <a:spcBef>
                <a:spcPts val="1120"/>
              </a:spcBef>
            </a:pP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F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ile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3564591" y="2478772"/>
            <a:ext cx="1" cy="2011681"/>
          </a:xfrm>
          <a:custGeom>
            <a:avLst/>
            <a:gdLst/>
            <a:ahLst/>
            <a:cxnLst/>
            <a:rect l="l" t="t" r="r" b="b"/>
            <a:pathLst>
              <a:path w="1" h="2011681">
                <a:moveTo>
                  <a:pt x="0" y="0"/>
                </a:moveTo>
                <a:lnTo>
                  <a:pt x="1" y="2011681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64591" y="4934049"/>
            <a:ext cx="1" cy="2011681"/>
          </a:xfrm>
          <a:custGeom>
            <a:avLst/>
            <a:gdLst/>
            <a:ahLst/>
            <a:cxnLst/>
            <a:rect l="l" t="t" r="r" b="b"/>
            <a:pathLst>
              <a:path w="1" h="2011681">
                <a:moveTo>
                  <a:pt x="0" y="0"/>
                </a:moveTo>
                <a:lnTo>
                  <a:pt x="1" y="2011681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64591" y="7335979"/>
            <a:ext cx="1" cy="2011681"/>
          </a:xfrm>
          <a:custGeom>
            <a:avLst/>
            <a:gdLst/>
            <a:ahLst/>
            <a:cxnLst/>
            <a:rect l="l" t="t" r="r" b="b"/>
            <a:pathLst>
              <a:path w="1" h="2011681">
                <a:moveTo>
                  <a:pt x="0" y="0"/>
                </a:moveTo>
                <a:lnTo>
                  <a:pt x="1" y="2011681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33511" y="2731627"/>
            <a:ext cx="1766888" cy="1505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7323" y="5080001"/>
            <a:ext cx="1719263" cy="1719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8117" y="7483477"/>
            <a:ext cx="1717675" cy="1717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39943" y="895557"/>
            <a:ext cx="1815491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96175" y="895557"/>
            <a:ext cx="4260241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po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-6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7807" y="3304043"/>
            <a:ext cx="441311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dirty="0">
                <a:solidFill>
                  <a:srgbClr val="3F403F"/>
                </a:solidFill>
                <a:latin typeface="Times New Roman"/>
                <a:cs typeface="Times New Roman"/>
              </a:rPr>
              <a:t>Inh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3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from</a:t>
            </a:r>
            <a:r>
              <a:rPr sz="3200" b="1" spc="26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np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7807" y="5760732"/>
            <a:ext cx="489825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200" b="1" spc="7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ali</a:t>
            </a:r>
            <a:r>
              <a:rPr sz="32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200" b="1" spc="-38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on</a:t>
            </a:r>
            <a:r>
              <a:rPr sz="3200" b="1" spc="-16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clu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45736" y="5760732"/>
            <a:ext cx="3944316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(d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3200" b="1" spc="3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on</a:t>
            </a:r>
            <a:r>
              <a:rPr sz="3200" b="1" spc="497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09722" y="5760732"/>
            <a:ext cx="2445878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on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nt)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27807" y="8162557"/>
            <a:ext cx="592762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2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pp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ort</a:t>
            </a:r>
            <a:r>
              <a:rPr sz="3200" b="1" spc="-152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two</a:t>
            </a:r>
            <a:r>
              <a:rPr sz="32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-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r>
              <a:rPr sz="3200" b="1" spc="262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2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at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731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2368073" y="895558"/>
            <a:ext cx="2390850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ddi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99808" y="895558"/>
            <a:ext cx="1814778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ut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55044" y="895558"/>
            <a:ext cx="4258746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ompo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-6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54674" y="895558"/>
            <a:ext cx="780409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83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76679" y="895558"/>
            <a:ext cx="119333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th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12699" y="895558"/>
            <a:ext cx="301265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-189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rm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07028" y="4180178"/>
            <a:ext cx="1934609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00"/>
              </a:lnSpc>
              <a:spcBef>
                <a:spcPts val="145"/>
              </a:spcBef>
            </a:pPr>
            <a:r>
              <a:rPr sz="4050" b="1" spc="4" baseline="1028" dirty="0">
                <a:solidFill>
                  <a:srgbClr val="3F403F"/>
                </a:solidFill>
                <a:latin typeface="Roboto"/>
                <a:cs typeface="Roboto"/>
              </a:rPr>
              <a:t>&lt;</a:t>
            </a:r>
            <a:r>
              <a:rPr sz="4050" b="1" spc="4" baseline="1028" dirty="0">
                <a:solidFill>
                  <a:srgbClr val="F15A2A"/>
                </a:solidFill>
                <a:latin typeface="Roboto"/>
                <a:cs typeface="Roboto"/>
              </a:rPr>
              <a:t>EditForm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70777" y="4180178"/>
            <a:ext cx="3790983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00"/>
              </a:lnSpc>
              <a:spcBef>
                <a:spcPts val="145"/>
              </a:spcBef>
            </a:pPr>
            <a:r>
              <a:rPr sz="4050" b="1" spc="4" baseline="1028" dirty="0">
                <a:solidFill>
                  <a:srgbClr val="9AC74F"/>
                </a:solidFill>
                <a:latin typeface="Roboto"/>
                <a:cs typeface="Roboto"/>
                <a:hlinkClick r:id="rId2"/>
              </a:rPr>
              <a:t>Model="@Employee</a:t>
            </a:r>
            <a:r>
              <a:rPr sz="4050" b="1" spc="0" baseline="1028" dirty="0">
                <a:solidFill>
                  <a:srgbClr val="9AC74F"/>
                </a:solidFill>
                <a:latin typeface="Roboto"/>
                <a:cs typeface="Roboto"/>
                <a:hlinkClick r:id="rId2"/>
              </a:rPr>
              <a:t>"</a:t>
            </a:r>
            <a:r>
              <a:rPr sz="4050" b="1" spc="0" baseline="1028" dirty="0">
                <a:solidFill>
                  <a:srgbClr val="3F403F"/>
                </a:solidFill>
                <a:latin typeface="Roboto"/>
                <a:cs typeface="Roboto"/>
              </a:rPr>
              <a:t>&gt;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78628" y="4585562"/>
            <a:ext cx="2141034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00"/>
              </a:lnSpc>
              <a:spcBef>
                <a:spcPts val="145"/>
              </a:spcBef>
            </a:pPr>
            <a:r>
              <a:rPr sz="4050" b="1" spc="4" baseline="1028" dirty="0">
                <a:solidFill>
                  <a:srgbClr val="3F403F"/>
                </a:solidFill>
                <a:latin typeface="Roboto"/>
                <a:cs typeface="Roboto"/>
              </a:rPr>
              <a:t>&lt;</a:t>
            </a:r>
            <a:r>
              <a:rPr sz="4050" b="1" spc="4" baseline="1028" dirty="0">
                <a:solidFill>
                  <a:srgbClr val="2A9EBB"/>
                </a:solidFill>
                <a:latin typeface="Roboto"/>
                <a:cs typeface="Roboto"/>
              </a:rPr>
              <a:t>InputText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48752" y="4585562"/>
            <a:ext cx="2759107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00"/>
              </a:lnSpc>
              <a:spcBef>
                <a:spcPts val="145"/>
              </a:spcBef>
            </a:pPr>
            <a:r>
              <a:rPr sz="4050" b="1" spc="4" baseline="1028" dirty="0">
                <a:solidFill>
                  <a:srgbClr val="3F403F"/>
                </a:solidFill>
                <a:latin typeface="Roboto"/>
                <a:cs typeface="Roboto"/>
              </a:rPr>
              <a:t>id="lastNam</a:t>
            </a:r>
            <a:r>
              <a:rPr sz="4050" b="1" spc="0" baseline="1028" dirty="0">
                <a:solidFill>
                  <a:srgbClr val="3F403F"/>
                </a:solidFill>
                <a:latin typeface="Roboto"/>
                <a:cs typeface="Roboto"/>
              </a:rPr>
              <a:t>e"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50227" y="5006186"/>
            <a:ext cx="6682134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00"/>
              </a:lnSpc>
              <a:spcBef>
                <a:spcPts val="145"/>
              </a:spcBef>
            </a:pPr>
            <a:r>
              <a:rPr sz="4050" b="1" spc="4" baseline="1028" dirty="0">
                <a:solidFill>
                  <a:srgbClr val="F15A2A"/>
                </a:solidFill>
                <a:latin typeface="Roboto"/>
                <a:cs typeface="Roboto"/>
                <a:hlinkClick r:id="rId3"/>
              </a:rPr>
              <a:t>@bind-Value="@Employee.LastName"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7027" y="5411570"/>
            <a:ext cx="6535684" cy="1194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55900">
              <a:lnSpc>
                <a:spcPts val="2920"/>
              </a:lnSpc>
              <a:spcBef>
                <a:spcPts val="146"/>
              </a:spcBef>
            </a:pPr>
            <a:r>
              <a:rPr sz="4050" b="1" spc="4" baseline="2057" dirty="0">
                <a:solidFill>
                  <a:srgbClr val="3F403F"/>
                </a:solidFill>
                <a:latin typeface="Roboto"/>
                <a:cs typeface="Roboto"/>
              </a:rPr>
              <a:t>placeholder="Enter</a:t>
            </a:r>
            <a:endParaRPr sz="2700">
              <a:latin typeface="Roboto"/>
              <a:cs typeface="Roboto"/>
            </a:endParaRPr>
          </a:p>
          <a:p>
            <a:pPr marL="1384300" marR="51434">
              <a:lnSpc>
                <a:spcPts val="3215"/>
              </a:lnSpc>
              <a:spcBef>
                <a:spcPts val="14"/>
              </a:spcBef>
            </a:pPr>
            <a:r>
              <a:rPr sz="4050" b="1" spc="4" baseline="1028" dirty="0">
                <a:solidFill>
                  <a:srgbClr val="3F403F"/>
                </a:solidFill>
                <a:latin typeface="Roboto"/>
                <a:cs typeface="Roboto"/>
              </a:rPr>
              <a:t>&lt;/InputTex</a:t>
            </a:r>
            <a:r>
              <a:rPr sz="4050" b="1" spc="0" baseline="1028" dirty="0">
                <a:solidFill>
                  <a:srgbClr val="3F403F"/>
                </a:solidFill>
                <a:latin typeface="Roboto"/>
                <a:cs typeface="Roboto"/>
              </a:rPr>
              <a:t>t&gt;</a:t>
            </a:r>
            <a:endParaRPr sz="2700">
              <a:latin typeface="Roboto"/>
              <a:cs typeface="Roboto"/>
            </a:endParaRPr>
          </a:p>
          <a:p>
            <a:pPr marL="12700" marR="51434">
              <a:lnSpc>
                <a:spcPts val="3220"/>
              </a:lnSpc>
              <a:spcBef>
                <a:spcPts val="45"/>
              </a:spcBef>
            </a:pPr>
            <a:r>
              <a:rPr sz="2700" b="1" spc="4" dirty="0">
                <a:solidFill>
                  <a:srgbClr val="3F403F"/>
                </a:solidFill>
                <a:latin typeface="Roboto"/>
                <a:cs typeface="Roboto"/>
              </a:rPr>
              <a:t>&lt;/EditFor</a:t>
            </a:r>
            <a:r>
              <a:rPr sz="2700" b="1" spc="0" dirty="0">
                <a:solidFill>
                  <a:srgbClr val="3F403F"/>
                </a:solidFill>
                <a:latin typeface="Roboto"/>
                <a:cs typeface="Roboto"/>
              </a:rPr>
              <a:t>m&gt;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71666" y="5411570"/>
            <a:ext cx="902534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00"/>
              </a:lnSpc>
              <a:spcBef>
                <a:spcPts val="145"/>
              </a:spcBef>
            </a:pPr>
            <a:r>
              <a:rPr sz="4050" b="1" spc="4" baseline="1028" dirty="0">
                <a:solidFill>
                  <a:srgbClr val="3F403F"/>
                </a:solidFill>
                <a:latin typeface="Roboto"/>
                <a:cs typeface="Roboto"/>
              </a:rPr>
              <a:t>last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03624" y="5411570"/>
            <a:ext cx="1315384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00"/>
              </a:lnSpc>
              <a:spcBef>
                <a:spcPts val="145"/>
              </a:spcBef>
            </a:pPr>
            <a:r>
              <a:rPr sz="4050" b="1" spc="4" baseline="1028" dirty="0">
                <a:solidFill>
                  <a:srgbClr val="3F403F"/>
                </a:solidFill>
                <a:latin typeface="Roboto"/>
                <a:cs typeface="Roboto"/>
              </a:rPr>
              <a:t>name"&gt;</a:t>
            </a:r>
            <a:endParaRPr sz="27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693568" y="895558"/>
            <a:ext cx="192359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Us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8614" y="895558"/>
            <a:ext cx="1193190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the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93967" y="895558"/>
            <a:ext cx="3808983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ut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ele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96643" y="3690619"/>
            <a:ext cx="12148633" cy="2947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40">
              <a:lnSpc>
                <a:spcPts val="3035"/>
              </a:lnSpc>
              <a:spcBef>
                <a:spcPts val="151"/>
              </a:spcBef>
            </a:pPr>
            <a:r>
              <a:rPr sz="4200" spc="4" baseline="2925" dirty="0">
                <a:solidFill>
                  <a:srgbClr val="0000FF"/>
                </a:solidFill>
                <a:latin typeface="Calibri"/>
                <a:cs typeface="Calibri"/>
              </a:rPr>
              <a:t>&lt;</a:t>
            </a:r>
            <a:r>
              <a:rPr sz="4200" b="1" spc="4" baseline="2925" dirty="0">
                <a:solidFill>
                  <a:srgbClr val="7F007F"/>
                </a:solidFill>
                <a:latin typeface="Calibri"/>
                <a:cs typeface="Calibri"/>
              </a:rPr>
              <a:t>I</a:t>
            </a:r>
            <a:r>
              <a:rPr sz="4200" b="1" spc="0" baseline="2925" dirty="0">
                <a:solidFill>
                  <a:srgbClr val="7F007F"/>
                </a:solidFill>
                <a:latin typeface="Calibri"/>
                <a:cs typeface="Calibri"/>
              </a:rPr>
              <a:t>npu</a:t>
            </a:r>
            <a:r>
              <a:rPr sz="4200" b="1" spc="4" baseline="2925" dirty="0">
                <a:solidFill>
                  <a:srgbClr val="7F007F"/>
                </a:solidFill>
                <a:latin typeface="Calibri"/>
                <a:cs typeface="Calibri"/>
              </a:rPr>
              <a:t>t</a:t>
            </a:r>
            <a:r>
              <a:rPr sz="4200" b="1" spc="0" baseline="2925" dirty="0">
                <a:solidFill>
                  <a:srgbClr val="7F007F"/>
                </a:solidFill>
                <a:latin typeface="Calibri"/>
                <a:cs typeface="Calibri"/>
              </a:rPr>
              <a:t>S</a:t>
            </a:r>
            <a:r>
              <a:rPr sz="4200" b="1" spc="4" baseline="2925" dirty="0">
                <a:solidFill>
                  <a:srgbClr val="7F007F"/>
                </a:solidFill>
                <a:latin typeface="Calibri"/>
                <a:cs typeface="Calibri"/>
              </a:rPr>
              <a:t>e</a:t>
            </a:r>
            <a:r>
              <a:rPr sz="4200" b="1" spc="0" baseline="2925" dirty="0">
                <a:solidFill>
                  <a:srgbClr val="7F007F"/>
                </a:solidFill>
                <a:latin typeface="Calibri"/>
                <a:cs typeface="Calibri"/>
              </a:rPr>
              <a:t>l</a:t>
            </a:r>
            <a:r>
              <a:rPr sz="4200" b="1" spc="4" baseline="2925" dirty="0">
                <a:solidFill>
                  <a:srgbClr val="7F007F"/>
                </a:solidFill>
                <a:latin typeface="Calibri"/>
                <a:cs typeface="Calibri"/>
              </a:rPr>
              <a:t>ec</a:t>
            </a:r>
            <a:r>
              <a:rPr sz="4200" b="1" spc="0" baseline="2925" dirty="0">
                <a:solidFill>
                  <a:srgbClr val="7F007F"/>
                </a:solidFill>
                <a:latin typeface="Calibri"/>
                <a:cs typeface="Calibri"/>
              </a:rPr>
              <a:t>t </a:t>
            </a:r>
            <a:r>
              <a:rPr sz="4200" spc="-4" baseline="292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4200" spc="0" baseline="292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4200" spc="4" baseline="2925" dirty="0">
                <a:solidFill>
                  <a:srgbClr val="0000FF"/>
                </a:solidFill>
                <a:latin typeface="Calibri"/>
                <a:cs typeface="Calibri"/>
              </a:rPr>
              <a:t>="</a:t>
            </a:r>
            <a:r>
              <a:rPr sz="4200" spc="-19" baseline="2925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4200" spc="0" baseline="292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4200" spc="4" baseline="2925" dirty="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4200" spc="-25" baseline="2925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4200" spc="0" baseline="292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4200" spc="9" baseline="292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4200" spc="-4" baseline="2925" dirty="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4200" spc="0" baseline="2925" dirty="0">
                <a:solidFill>
                  <a:srgbClr val="0000FF"/>
                </a:solidFill>
                <a:latin typeface="Calibri"/>
                <a:cs typeface="Calibri"/>
              </a:rPr>
              <a:t>" </a:t>
            </a:r>
            <a:r>
              <a:rPr sz="4200" spc="4" baseline="292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4200" spc="-4" baseline="2925" dirty="0">
                <a:solidFill>
                  <a:srgbClr val="FF0000"/>
                </a:solidFill>
                <a:latin typeface="Calibri"/>
                <a:cs typeface="Calibri"/>
              </a:rPr>
              <a:t>la</a:t>
            </a:r>
            <a:r>
              <a:rPr sz="4200" spc="4" baseline="292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4200" spc="0" baseline="292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4200" spc="4" baseline="2925" dirty="0">
                <a:solidFill>
                  <a:srgbClr val="0000FF"/>
                </a:solidFill>
                <a:latin typeface="Calibri"/>
                <a:cs typeface="Calibri"/>
              </a:rPr>
              <a:t>="</a:t>
            </a:r>
            <a:r>
              <a:rPr sz="4200" spc="-64" baseline="2925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4200" spc="0" baseline="2925" dirty="0">
                <a:solidFill>
                  <a:srgbClr val="0000FF"/>
                </a:solidFill>
                <a:latin typeface="Calibri"/>
                <a:cs typeface="Calibri"/>
              </a:rPr>
              <a:t>orm</a:t>
            </a:r>
            <a:r>
              <a:rPr sz="4200" spc="4" baseline="2925" dirty="0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sz="4200" spc="-19" baseline="2925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4200" spc="0" baseline="292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4200" spc="-19" baseline="2925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4200" spc="0" baseline="292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4200" spc="-44" baseline="292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4200" spc="0" baseline="2925" dirty="0">
                <a:solidFill>
                  <a:srgbClr val="0000FF"/>
                </a:solidFill>
                <a:latin typeface="Calibri"/>
                <a:cs typeface="Calibri"/>
              </a:rPr>
              <a:t>ol </a:t>
            </a:r>
            <a:r>
              <a:rPr sz="4200" spc="-19" baseline="2925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4200" spc="0" baseline="292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4200" spc="-9" baseline="2925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4200" spc="4" baseline="2925" dirty="0">
                <a:solidFill>
                  <a:srgbClr val="0000FF"/>
                </a:solidFill>
                <a:latin typeface="Calibri"/>
                <a:cs typeface="Calibri"/>
              </a:rPr>
              <a:t>-s</a:t>
            </a:r>
            <a:r>
              <a:rPr sz="4200" spc="0" baseline="2925" dirty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4200" spc="4" baseline="2925" dirty="0">
                <a:solidFill>
                  <a:srgbClr val="0000FF"/>
                </a:solidFill>
                <a:latin typeface="Calibri"/>
                <a:cs typeface="Calibri"/>
              </a:rPr>
              <a:t>-8"</a:t>
            </a:r>
            <a:endParaRPr sz="2800">
              <a:latin typeface="Calibri"/>
              <a:cs typeface="Calibri"/>
            </a:endParaRPr>
          </a:p>
          <a:p>
            <a:pPr marL="1384300" marR="53340">
              <a:lnSpc>
                <a:spcPts val="3410"/>
              </a:lnSpc>
              <a:spcBef>
                <a:spcPts val="18"/>
              </a:spcBef>
            </a:pPr>
            <a:r>
              <a:rPr sz="2800" spc="-4" dirty="0">
                <a:latin typeface="Calibri"/>
                <a:cs typeface="Calibri"/>
                <a:hlinkClick r:id="rId2"/>
              </a:rPr>
              <a:t>@</a:t>
            </a:r>
            <a:r>
              <a:rPr sz="2800" spc="4" dirty="0">
                <a:solidFill>
                  <a:srgbClr val="7F007F"/>
                </a:solidFill>
                <a:latin typeface="Calibri"/>
                <a:cs typeface="Calibri"/>
                <a:hlinkClick r:id="rId2"/>
              </a:rPr>
              <a:t>b</a:t>
            </a:r>
            <a:r>
              <a:rPr sz="2800" spc="-4" dirty="0">
                <a:solidFill>
                  <a:srgbClr val="7F007F"/>
                </a:solidFill>
                <a:latin typeface="Calibri"/>
                <a:cs typeface="Calibri"/>
                <a:hlinkClick r:id="rId2"/>
              </a:rPr>
              <a:t>i</a:t>
            </a:r>
            <a:r>
              <a:rPr sz="2800" spc="4" dirty="0">
                <a:solidFill>
                  <a:srgbClr val="7F007F"/>
                </a:solidFill>
                <a:latin typeface="Calibri"/>
                <a:cs typeface="Calibri"/>
                <a:hlinkClick r:id="rId2"/>
              </a:rPr>
              <a:t>n</a:t>
            </a:r>
            <a:r>
              <a:rPr sz="2800" spc="0" dirty="0">
                <a:solidFill>
                  <a:srgbClr val="7F007F"/>
                </a:solidFill>
                <a:latin typeface="Calibri"/>
                <a:cs typeface="Calibri"/>
                <a:hlinkClick r:id="rId2"/>
              </a:rPr>
              <a:t>d</a:t>
            </a:r>
            <a:r>
              <a:rPr sz="2800" spc="4" dirty="0">
                <a:solidFill>
                  <a:srgbClr val="7F007F"/>
                </a:solidFill>
                <a:latin typeface="Calibri"/>
                <a:cs typeface="Calibri"/>
                <a:hlinkClick r:id="rId2"/>
              </a:rPr>
              <a:t>-</a:t>
            </a:r>
            <a:r>
              <a:rPr sz="2800" spc="-154" dirty="0">
                <a:solidFill>
                  <a:srgbClr val="7F007F"/>
                </a:solidFill>
                <a:latin typeface="Calibri"/>
                <a:cs typeface="Calibri"/>
                <a:hlinkClick r:id="rId2"/>
              </a:rPr>
              <a:t>V</a:t>
            </a:r>
            <a:r>
              <a:rPr sz="2800" spc="-4" dirty="0">
                <a:solidFill>
                  <a:srgbClr val="7F007F"/>
                </a:solidFill>
                <a:latin typeface="Calibri"/>
                <a:cs typeface="Calibri"/>
              </a:rPr>
              <a:t>al</a:t>
            </a:r>
            <a:r>
              <a:rPr sz="2800" spc="4" dirty="0">
                <a:solidFill>
                  <a:srgbClr val="7F007F"/>
                </a:solidFill>
                <a:latin typeface="Calibri"/>
                <a:cs typeface="Calibri"/>
              </a:rPr>
              <a:t>u</a:t>
            </a:r>
            <a:r>
              <a:rPr sz="2800" spc="-9" dirty="0">
                <a:solidFill>
                  <a:srgbClr val="7F007F"/>
                </a:solidFill>
                <a:latin typeface="Calibri"/>
                <a:cs typeface="Calibri"/>
              </a:rPr>
              <a:t>e</a:t>
            </a:r>
            <a:r>
              <a:rPr sz="2800" spc="4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=</a:t>
            </a:r>
            <a:r>
              <a:rPr sz="2800" spc="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"</a:t>
            </a:r>
            <a:r>
              <a:rPr sz="2800" spc="-4" dirty="0">
                <a:latin typeface="Calibri"/>
                <a:cs typeface="Calibri"/>
                <a:hlinkClick r:id="rId3"/>
              </a:rPr>
              <a:t>@E</a:t>
            </a:r>
            <a:r>
              <a:rPr sz="2800" spc="0" dirty="0">
                <a:latin typeface="Calibri"/>
                <a:cs typeface="Calibri"/>
                <a:hlinkClick r:id="rId3"/>
              </a:rPr>
              <a:t>m</a:t>
            </a:r>
            <a:r>
              <a:rPr sz="2800" spc="4" dirty="0">
                <a:latin typeface="Calibri"/>
                <a:cs typeface="Calibri"/>
                <a:hlinkClick r:id="rId3"/>
              </a:rPr>
              <a:t>p</a:t>
            </a:r>
            <a:r>
              <a:rPr sz="2800" spc="-4" dirty="0">
                <a:latin typeface="Calibri"/>
                <a:cs typeface="Calibri"/>
                <a:hlinkClick r:id="rId3"/>
              </a:rPr>
              <a:t>l</a:t>
            </a:r>
            <a:r>
              <a:rPr sz="2800" spc="-19" dirty="0">
                <a:latin typeface="Calibri"/>
                <a:cs typeface="Calibri"/>
                <a:hlinkClick r:id="rId3"/>
              </a:rPr>
              <a:t>o</a:t>
            </a:r>
            <a:r>
              <a:rPr sz="2800" spc="-39" dirty="0">
                <a:latin typeface="Calibri"/>
                <a:cs typeface="Calibri"/>
                <a:hlinkClick r:id="rId3"/>
              </a:rPr>
              <a:t>y</a:t>
            </a:r>
            <a:r>
              <a:rPr sz="2800" spc="-4" dirty="0">
                <a:latin typeface="Calibri"/>
                <a:cs typeface="Calibri"/>
                <a:hlinkClick r:id="rId3"/>
              </a:rPr>
              <a:t>ee</a:t>
            </a:r>
            <a:r>
              <a:rPr sz="2800" spc="-44" dirty="0">
                <a:latin typeface="Calibri"/>
                <a:cs typeface="Calibri"/>
                <a:hlinkClick r:id="rId3"/>
              </a:rPr>
              <a:t>.</a:t>
            </a:r>
            <a:r>
              <a:rPr sz="2800" spc="-4" dirty="0">
                <a:latin typeface="Calibri"/>
                <a:cs typeface="Calibri"/>
                <a:hlinkClick r:id="rId3"/>
              </a:rPr>
              <a:t>C</a:t>
            </a:r>
            <a:r>
              <a:rPr sz="2800" spc="0" dirty="0">
                <a:latin typeface="Calibri"/>
                <a:cs typeface="Calibri"/>
                <a:hlinkClick r:id="rId3"/>
              </a:rPr>
              <a:t>o</a:t>
            </a:r>
            <a:r>
              <a:rPr sz="2800" spc="4" dirty="0">
                <a:latin typeface="Calibri"/>
                <a:cs typeface="Calibri"/>
                <a:hlinkClick r:id="rId3"/>
              </a:rPr>
              <a:t>u</a:t>
            </a:r>
            <a:r>
              <a:rPr sz="2800" spc="-19" dirty="0">
                <a:latin typeface="Calibri"/>
                <a:cs typeface="Calibri"/>
                <a:hlinkClick r:id="rId3"/>
              </a:rPr>
              <a:t>n</a:t>
            </a:r>
            <a:r>
              <a:rPr sz="2800" spc="0" dirty="0">
                <a:latin typeface="Calibri"/>
                <a:cs typeface="Calibri"/>
                <a:hlinkClick r:id="rId3"/>
              </a:rPr>
              <a:t>t</a:t>
            </a:r>
            <a:r>
              <a:rPr sz="2800" spc="9" dirty="0">
                <a:latin typeface="Calibri"/>
                <a:cs typeface="Calibri"/>
                <a:hlinkClick r:id="rId3"/>
              </a:rPr>
              <a:t>r</a:t>
            </a:r>
            <a:r>
              <a:rPr sz="2800" spc="-4" dirty="0">
                <a:latin typeface="Calibri"/>
                <a:cs typeface="Calibri"/>
                <a:hlinkClick r:id="rId3"/>
              </a:rPr>
              <a:t>yI</a:t>
            </a:r>
            <a:r>
              <a:rPr sz="2800" spc="0" dirty="0">
                <a:latin typeface="Calibri"/>
                <a:cs typeface="Calibri"/>
                <a:hlinkClick r:id="rId3"/>
              </a:rPr>
              <a:t>d</a:t>
            </a:r>
            <a:r>
              <a:rPr sz="2800" spc="0" dirty="0">
                <a:solidFill>
                  <a:srgbClr val="0000FF"/>
                </a:solidFill>
                <a:latin typeface="Calibri"/>
                <a:cs typeface="Calibri"/>
              </a:rPr>
              <a:t>"&gt;</a:t>
            </a:r>
            <a:endParaRPr sz="2800">
              <a:latin typeface="Calibri"/>
              <a:cs typeface="Calibri"/>
            </a:endParaRPr>
          </a:p>
          <a:p>
            <a:pPr marL="1384299" marR="53340">
              <a:lnSpc>
                <a:spcPts val="3290"/>
              </a:lnSpc>
            </a:pPr>
            <a:r>
              <a:rPr sz="4200" spc="-4" baseline="1950" dirty="0">
                <a:latin typeface="Calibri"/>
                <a:cs typeface="Calibri"/>
                <a:hlinkClick r:id="rId4"/>
              </a:rPr>
              <a:t>@</a:t>
            </a:r>
            <a:r>
              <a:rPr sz="4200" spc="-64" baseline="195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f</a:t>
            </a:r>
            <a:r>
              <a:rPr sz="4200" spc="-4" baseline="195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o</a:t>
            </a:r>
            <a:r>
              <a:rPr sz="4200" spc="-34" baseline="195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r</a:t>
            </a:r>
            <a:r>
              <a:rPr sz="4200" spc="-4" baseline="195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ea</a:t>
            </a:r>
            <a:r>
              <a:rPr sz="4200" spc="4" baseline="195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c</a:t>
            </a:r>
            <a:r>
              <a:rPr sz="4200" spc="0" baseline="195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h</a:t>
            </a:r>
            <a:r>
              <a:rPr sz="4200" spc="9" baseline="19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spc="0" baseline="1950" dirty="0">
                <a:latin typeface="Calibri"/>
                <a:cs typeface="Calibri"/>
              </a:rPr>
              <a:t>(</a:t>
            </a:r>
            <a:r>
              <a:rPr sz="4200" spc="-44" baseline="1950" dirty="0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sz="4200" spc="0" baseline="1950" dirty="0">
                <a:solidFill>
                  <a:srgbClr val="0000FF"/>
                </a:solidFill>
                <a:latin typeface="Calibri"/>
                <a:cs typeface="Calibri"/>
              </a:rPr>
              <a:t>ar </a:t>
            </a:r>
            <a:r>
              <a:rPr sz="4200" spc="-19" baseline="1950" dirty="0">
                <a:latin typeface="Calibri"/>
                <a:cs typeface="Calibri"/>
              </a:rPr>
              <a:t>c</a:t>
            </a:r>
            <a:r>
              <a:rPr sz="4200" spc="0" baseline="1950" dirty="0">
                <a:latin typeface="Calibri"/>
                <a:cs typeface="Calibri"/>
              </a:rPr>
              <a:t>o</a:t>
            </a:r>
            <a:r>
              <a:rPr sz="4200" spc="4" baseline="1950" dirty="0">
                <a:latin typeface="Calibri"/>
                <a:cs typeface="Calibri"/>
              </a:rPr>
              <a:t>u</a:t>
            </a:r>
            <a:r>
              <a:rPr sz="4200" spc="-19" baseline="1950" dirty="0">
                <a:latin typeface="Calibri"/>
                <a:cs typeface="Calibri"/>
              </a:rPr>
              <a:t>n</a:t>
            </a:r>
            <a:r>
              <a:rPr sz="4200" spc="0" baseline="1950" dirty="0">
                <a:latin typeface="Calibri"/>
                <a:cs typeface="Calibri"/>
              </a:rPr>
              <a:t>t</a:t>
            </a:r>
            <a:r>
              <a:rPr sz="4200" spc="9" baseline="1950" dirty="0">
                <a:latin typeface="Calibri"/>
                <a:cs typeface="Calibri"/>
              </a:rPr>
              <a:t>r</a:t>
            </a:r>
            <a:r>
              <a:rPr sz="4200" spc="0" baseline="1950" dirty="0">
                <a:latin typeface="Calibri"/>
                <a:cs typeface="Calibri"/>
              </a:rPr>
              <a:t>y </a:t>
            </a:r>
            <a:r>
              <a:rPr sz="4200" spc="-4" baseline="1950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4200" spc="0" baseline="195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4200" spc="4" baseline="19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spc="-4" baseline="1950" dirty="0">
                <a:latin typeface="Calibri"/>
                <a:cs typeface="Calibri"/>
              </a:rPr>
              <a:t>C</a:t>
            </a:r>
            <a:r>
              <a:rPr sz="4200" spc="0" baseline="1950" dirty="0">
                <a:latin typeface="Calibri"/>
                <a:cs typeface="Calibri"/>
              </a:rPr>
              <a:t>o</a:t>
            </a:r>
            <a:r>
              <a:rPr sz="4200" spc="4" baseline="1950" dirty="0">
                <a:latin typeface="Calibri"/>
                <a:cs typeface="Calibri"/>
              </a:rPr>
              <a:t>u</a:t>
            </a:r>
            <a:r>
              <a:rPr sz="4200" spc="-25" baseline="1950" dirty="0">
                <a:latin typeface="Calibri"/>
                <a:cs typeface="Calibri"/>
              </a:rPr>
              <a:t>n</a:t>
            </a:r>
            <a:r>
              <a:rPr sz="4200" spc="0" baseline="1950" dirty="0">
                <a:latin typeface="Calibri"/>
                <a:cs typeface="Calibri"/>
              </a:rPr>
              <a:t>tr</a:t>
            </a:r>
            <a:r>
              <a:rPr sz="4200" spc="-4" baseline="1950" dirty="0">
                <a:latin typeface="Calibri"/>
                <a:cs typeface="Calibri"/>
              </a:rPr>
              <a:t>ie</a:t>
            </a:r>
            <a:r>
              <a:rPr sz="4200" spc="4" baseline="1950" dirty="0">
                <a:latin typeface="Calibri"/>
                <a:cs typeface="Calibri"/>
              </a:rPr>
              <a:t>s</a:t>
            </a:r>
            <a:r>
              <a:rPr sz="4200" spc="0" baseline="195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1384300" marR="53340">
              <a:lnSpc>
                <a:spcPts val="3410"/>
              </a:lnSpc>
              <a:spcBef>
                <a:spcPts val="6"/>
              </a:spcBef>
            </a:pPr>
            <a:r>
              <a:rPr sz="2800" spc="0" dirty="0"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2755900">
              <a:lnSpc>
                <a:spcPts val="3385"/>
              </a:lnSpc>
            </a:pPr>
            <a:r>
              <a:rPr sz="2800" spc="4" dirty="0">
                <a:solidFill>
                  <a:srgbClr val="0000FF"/>
                </a:solidFill>
                <a:latin typeface="Calibri"/>
                <a:cs typeface="Calibri"/>
              </a:rPr>
              <a:t>&lt;</a:t>
            </a:r>
            <a:r>
              <a:rPr sz="2800" spc="0" dirty="0">
                <a:solidFill>
                  <a:srgbClr val="800000"/>
                </a:solidFill>
                <a:latin typeface="Calibri"/>
                <a:cs typeface="Calibri"/>
              </a:rPr>
              <a:t>o</a:t>
            </a:r>
            <a:r>
              <a:rPr sz="2800" spc="-9" dirty="0">
                <a:solidFill>
                  <a:srgbClr val="800000"/>
                </a:solidFill>
                <a:latin typeface="Calibri"/>
                <a:cs typeface="Calibri"/>
              </a:rPr>
              <a:t>p</a:t>
            </a:r>
            <a:r>
              <a:rPr sz="2800" spc="0" dirty="0">
                <a:solidFill>
                  <a:srgbClr val="800000"/>
                </a:solidFill>
                <a:latin typeface="Calibri"/>
                <a:cs typeface="Calibri"/>
              </a:rPr>
              <a:t>t</a:t>
            </a:r>
            <a:r>
              <a:rPr sz="2800" spc="-4" dirty="0">
                <a:solidFill>
                  <a:srgbClr val="800000"/>
                </a:solidFill>
                <a:latin typeface="Calibri"/>
                <a:cs typeface="Calibri"/>
              </a:rPr>
              <a:t>i</a:t>
            </a:r>
            <a:r>
              <a:rPr sz="2800" spc="0" dirty="0">
                <a:solidFill>
                  <a:srgbClr val="800000"/>
                </a:solidFill>
                <a:latin typeface="Calibri"/>
                <a:cs typeface="Calibri"/>
              </a:rPr>
              <a:t>on</a:t>
            </a:r>
            <a:r>
              <a:rPr sz="2800" spc="9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2800" spc="-44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800" spc="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4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800" spc="4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800" spc="-9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4" dirty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=</a:t>
            </a:r>
            <a:r>
              <a:rPr sz="2800" spc="0" dirty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"</a:t>
            </a:r>
            <a:r>
              <a:rPr sz="2800" spc="-4" dirty="0">
                <a:latin typeface="Calibri"/>
                <a:cs typeface="Calibri"/>
                <a:hlinkClick r:id="rId5"/>
              </a:rPr>
              <a:t>@</a:t>
            </a:r>
            <a:r>
              <a:rPr sz="2800" spc="-19" dirty="0">
                <a:latin typeface="Calibri"/>
                <a:cs typeface="Calibri"/>
                <a:hlinkClick r:id="rId5"/>
              </a:rPr>
              <a:t>c</a:t>
            </a:r>
            <a:r>
              <a:rPr sz="2800" spc="0" dirty="0">
                <a:latin typeface="Calibri"/>
                <a:cs typeface="Calibri"/>
                <a:hlinkClick r:id="rId5"/>
              </a:rPr>
              <a:t>o</a:t>
            </a:r>
            <a:r>
              <a:rPr sz="2800" spc="4" dirty="0">
                <a:latin typeface="Calibri"/>
                <a:cs typeface="Calibri"/>
                <a:hlinkClick r:id="rId5"/>
              </a:rPr>
              <a:t>u</a:t>
            </a:r>
            <a:r>
              <a:rPr sz="2800" spc="-19" dirty="0">
                <a:latin typeface="Calibri"/>
                <a:cs typeface="Calibri"/>
                <a:hlinkClick r:id="rId5"/>
              </a:rPr>
              <a:t>n</a:t>
            </a:r>
            <a:r>
              <a:rPr sz="2800" spc="0" dirty="0">
                <a:latin typeface="Calibri"/>
                <a:cs typeface="Calibri"/>
                <a:hlinkClick r:id="rId5"/>
              </a:rPr>
              <a:t>t</a:t>
            </a:r>
            <a:r>
              <a:rPr sz="2800" spc="9" dirty="0">
                <a:latin typeface="Calibri"/>
                <a:cs typeface="Calibri"/>
                <a:hlinkClick r:id="rId5"/>
              </a:rPr>
              <a:t>r</a:t>
            </a:r>
            <a:r>
              <a:rPr sz="2800" spc="-189" dirty="0">
                <a:latin typeface="Calibri"/>
                <a:cs typeface="Calibri"/>
                <a:hlinkClick r:id="rId5"/>
              </a:rPr>
              <a:t>y</a:t>
            </a:r>
            <a:r>
              <a:rPr sz="2800" spc="-44" dirty="0">
                <a:latin typeface="Calibri"/>
                <a:cs typeface="Calibri"/>
                <a:hlinkClick r:id="rId5"/>
              </a:rPr>
              <a:t>.</a:t>
            </a:r>
            <a:r>
              <a:rPr sz="2800" spc="-4" dirty="0">
                <a:latin typeface="Calibri"/>
                <a:cs typeface="Calibri"/>
                <a:hlinkClick r:id="rId5"/>
              </a:rPr>
              <a:t>C</a:t>
            </a:r>
            <a:r>
              <a:rPr sz="2800" spc="0" dirty="0">
                <a:latin typeface="Calibri"/>
                <a:cs typeface="Calibri"/>
                <a:hlinkClick r:id="rId5"/>
              </a:rPr>
              <a:t>o</a:t>
            </a:r>
            <a:r>
              <a:rPr sz="2800" spc="4" dirty="0">
                <a:latin typeface="Calibri"/>
                <a:cs typeface="Calibri"/>
                <a:hlinkClick r:id="rId5"/>
              </a:rPr>
              <a:t>u</a:t>
            </a:r>
            <a:r>
              <a:rPr sz="2800" spc="-19" dirty="0">
                <a:latin typeface="Calibri"/>
                <a:cs typeface="Calibri"/>
                <a:hlinkClick r:id="rId5"/>
              </a:rPr>
              <a:t>n</a:t>
            </a:r>
            <a:r>
              <a:rPr sz="2800" spc="0" dirty="0">
                <a:latin typeface="Calibri"/>
                <a:cs typeface="Calibri"/>
                <a:hlinkClick r:id="rId5"/>
              </a:rPr>
              <a:t>t</a:t>
            </a:r>
            <a:r>
              <a:rPr sz="2800" spc="9" dirty="0">
                <a:latin typeface="Calibri"/>
                <a:cs typeface="Calibri"/>
                <a:hlinkClick r:id="rId5"/>
              </a:rPr>
              <a:t>r</a:t>
            </a:r>
            <a:r>
              <a:rPr sz="2800" spc="-4" dirty="0">
                <a:latin typeface="Calibri"/>
                <a:cs typeface="Calibri"/>
                <a:hlinkClick r:id="rId5"/>
              </a:rPr>
              <a:t>yI</a:t>
            </a:r>
            <a:r>
              <a:rPr sz="2800" spc="0" dirty="0">
                <a:latin typeface="Calibri"/>
                <a:cs typeface="Calibri"/>
                <a:hlinkClick r:id="rId5"/>
              </a:rPr>
              <a:t>d</a:t>
            </a:r>
            <a:r>
              <a:rPr sz="2800" spc="0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"</a:t>
            </a:r>
            <a:r>
              <a:rPr sz="2800" spc="4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&gt;</a:t>
            </a:r>
            <a:r>
              <a:rPr sz="2800" spc="-4" dirty="0">
                <a:latin typeface="Calibri"/>
                <a:cs typeface="Calibri"/>
                <a:hlinkClick r:id="rId6"/>
              </a:rPr>
              <a:t>@</a:t>
            </a:r>
            <a:r>
              <a:rPr sz="2800" spc="-19" dirty="0">
                <a:latin typeface="Calibri"/>
                <a:cs typeface="Calibri"/>
                <a:hlinkClick r:id="rId6"/>
              </a:rPr>
              <a:t>c</a:t>
            </a:r>
            <a:r>
              <a:rPr sz="2800" spc="0" dirty="0">
                <a:latin typeface="Calibri"/>
                <a:cs typeface="Calibri"/>
                <a:hlinkClick r:id="rId6"/>
              </a:rPr>
              <a:t>o</a:t>
            </a:r>
            <a:r>
              <a:rPr sz="2800" spc="4" dirty="0">
                <a:latin typeface="Calibri"/>
                <a:cs typeface="Calibri"/>
                <a:hlinkClick r:id="rId6"/>
              </a:rPr>
              <a:t>u</a:t>
            </a:r>
            <a:r>
              <a:rPr sz="2800" spc="-19" dirty="0">
                <a:latin typeface="Calibri"/>
                <a:cs typeface="Calibri"/>
                <a:hlinkClick r:id="rId6"/>
              </a:rPr>
              <a:t>n</a:t>
            </a:r>
            <a:r>
              <a:rPr sz="2800" spc="0" dirty="0">
                <a:latin typeface="Calibri"/>
                <a:cs typeface="Calibri"/>
                <a:hlinkClick r:id="rId6"/>
              </a:rPr>
              <a:t>t</a:t>
            </a:r>
            <a:r>
              <a:rPr sz="2800" spc="9" dirty="0">
                <a:latin typeface="Calibri"/>
                <a:cs typeface="Calibri"/>
                <a:hlinkClick r:id="rId6"/>
              </a:rPr>
              <a:t>r</a:t>
            </a:r>
            <a:r>
              <a:rPr sz="2800" spc="-189" dirty="0">
                <a:latin typeface="Calibri"/>
                <a:cs typeface="Calibri"/>
                <a:hlinkClick r:id="rId6"/>
              </a:rPr>
              <a:t>y</a:t>
            </a:r>
            <a:r>
              <a:rPr sz="2800" spc="4" dirty="0">
                <a:latin typeface="Calibri"/>
                <a:cs typeface="Calibri"/>
                <a:hlinkClick r:id="rId6"/>
              </a:rPr>
              <a:t>.N</a:t>
            </a:r>
            <a:r>
              <a:rPr sz="2800" spc="-4" dirty="0">
                <a:latin typeface="Calibri"/>
                <a:cs typeface="Calibri"/>
                <a:hlinkClick r:id="rId6"/>
              </a:rPr>
              <a:t>a</a:t>
            </a:r>
            <a:r>
              <a:rPr sz="2800" spc="0" dirty="0">
                <a:latin typeface="Calibri"/>
                <a:cs typeface="Calibri"/>
                <a:hlinkClick r:id="rId6"/>
              </a:rPr>
              <a:t>m</a:t>
            </a:r>
            <a:r>
              <a:rPr sz="2800" spc="-4" dirty="0">
                <a:latin typeface="Calibri"/>
                <a:cs typeface="Calibri"/>
              </a:rPr>
              <a:t>e</a:t>
            </a:r>
            <a:r>
              <a:rPr sz="2800" spc="4" dirty="0">
                <a:solidFill>
                  <a:srgbClr val="0000FF"/>
                </a:solidFill>
                <a:latin typeface="Calibri"/>
                <a:cs typeface="Calibri"/>
              </a:rPr>
              <a:t>&lt;</a:t>
            </a:r>
            <a:r>
              <a:rPr sz="2800" spc="-39" dirty="0">
                <a:solidFill>
                  <a:srgbClr val="0000FF"/>
                </a:solidFill>
                <a:latin typeface="Calibri"/>
                <a:cs typeface="Calibri"/>
              </a:rPr>
              <a:t>/</a:t>
            </a:r>
            <a:r>
              <a:rPr sz="2800" spc="0" dirty="0">
                <a:solidFill>
                  <a:srgbClr val="800000"/>
                </a:solidFill>
                <a:latin typeface="Calibri"/>
                <a:cs typeface="Calibri"/>
              </a:rPr>
              <a:t>o</a:t>
            </a:r>
            <a:r>
              <a:rPr sz="2800" spc="-9" dirty="0">
                <a:solidFill>
                  <a:srgbClr val="800000"/>
                </a:solidFill>
                <a:latin typeface="Calibri"/>
                <a:cs typeface="Calibri"/>
              </a:rPr>
              <a:t>p</a:t>
            </a:r>
            <a:r>
              <a:rPr sz="2800" spc="0" dirty="0">
                <a:solidFill>
                  <a:srgbClr val="800000"/>
                </a:solidFill>
                <a:latin typeface="Calibri"/>
                <a:cs typeface="Calibri"/>
              </a:rPr>
              <a:t>t</a:t>
            </a:r>
            <a:r>
              <a:rPr sz="2800" spc="-4" dirty="0">
                <a:solidFill>
                  <a:srgbClr val="800000"/>
                </a:solidFill>
                <a:latin typeface="Calibri"/>
                <a:cs typeface="Calibri"/>
              </a:rPr>
              <a:t>i</a:t>
            </a:r>
            <a:r>
              <a:rPr sz="2800" spc="0" dirty="0">
                <a:solidFill>
                  <a:srgbClr val="800000"/>
                </a:solidFill>
                <a:latin typeface="Calibri"/>
                <a:cs typeface="Calibri"/>
              </a:rPr>
              <a:t>o</a:t>
            </a:r>
            <a:r>
              <a:rPr sz="2800" spc="4" dirty="0">
                <a:solidFill>
                  <a:srgbClr val="800000"/>
                </a:solidFill>
                <a:latin typeface="Calibri"/>
                <a:cs typeface="Calibri"/>
              </a:rPr>
              <a:t>n</a:t>
            </a:r>
            <a:r>
              <a:rPr sz="2800" spc="0" dirty="0">
                <a:solidFill>
                  <a:srgbClr val="0000FF"/>
                </a:solidFill>
                <a:latin typeface="Calibri"/>
                <a:cs typeface="Calibri"/>
              </a:rPr>
              <a:t>&gt;</a:t>
            </a:r>
            <a:endParaRPr sz="2800">
              <a:latin typeface="Calibri"/>
              <a:cs typeface="Calibri"/>
            </a:endParaRPr>
          </a:p>
          <a:p>
            <a:pPr marL="1384300" marR="53340">
              <a:lnSpc>
                <a:spcPts val="3310"/>
              </a:lnSpc>
            </a:pPr>
            <a:r>
              <a:rPr sz="4200" spc="0" baseline="1950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12700" marR="53340">
              <a:lnSpc>
                <a:spcPts val="3370"/>
              </a:lnSpc>
              <a:spcBef>
                <a:spcPts val="3"/>
              </a:spcBef>
            </a:pPr>
            <a:r>
              <a:rPr sz="2800" spc="4" dirty="0">
                <a:solidFill>
                  <a:srgbClr val="0000FF"/>
                </a:solidFill>
                <a:latin typeface="Calibri"/>
                <a:cs typeface="Calibri"/>
              </a:rPr>
              <a:t>&lt;/</a:t>
            </a:r>
            <a:r>
              <a:rPr sz="2800" b="1" spc="4" dirty="0">
                <a:solidFill>
                  <a:srgbClr val="7F007F"/>
                </a:solidFill>
                <a:latin typeface="Calibri"/>
                <a:cs typeface="Calibri"/>
              </a:rPr>
              <a:t>I</a:t>
            </a:r>
            <a:r>
              <a:rPr sz="2800" b="1" spc="0" dirty="0">
                <a:solidFill>
                  <a:srgbClr val="7F007F"/>
                </a:solidFill>
                <a:latin typeface="Calibri"/>
                <a:cs typeface="Calibri"/>
              </a:rPr>
              <a:t>npu</a:t>
            </a:r>
            <a:r>
              <a:rPr sz="2800" b="1" spc="4" dirty="0">
                <a:solidFill>
                  <a:srgbClr val="7F007F"/>
                </a:solidFill>
                <a:latin typeface="Calibri"/>
                <a:cs typeface="Calibri"/>
              </a:rPr>
              <a:t>t</a:t>
            </a:r>
            <a:r>
              <a:rPr sz="2800" b="1" spc="0" dirty="0">
                <a:solidFill>
                  <a:srgbClr val="7F007F"/>
                </a:solidFill>
                <a:latin typeface="Calibri"/>
                <a:cs typeface="Calibri"/>
              </a:rPr>
              <a:t>S</a:t>
            </a:r>
            <a:r>
              <a:rPr sz="2800" b="1" spc="4" dirty="0">
                <a:solidFill>
                  <a:srgbClr val="7F007F"/>
                </a:solidFill>
                <a:latin typeface="Calibri"/>
                <a:cs typeface="Calibri"/>
              </a:rPr>
              <a:t>e</a:t>
            </a:r>
            <a:r>
              <a:rPr sz="2800" b="1" spc="0" dirty="0">
                <a:solidFill>
                  <a:srgbClr val="7F007F"/>
                </a:solidFill>
                <a:latin typeface="Calibri"/>
                <a:cs typeface="Calibri"/>
              </a:rPr>
              <a:t>l</a:t>
            </a:r>
            <a:r>
              <a:rPr sz="2800" b="1" spc="4" dirty="0">
                <a:solidFill>
                  <a:srgbClr val="7F007F"/>
                </a:solidFill>
                <a:latin typeface="Calibri"/>
                <a:cs typeface="Calibri"/>
              </a:rPr>
              <a:t>ec</a:t>
            </a:r>
            <a:r>
              <a:rPr sz="2800" b="1" spc="0" dirty="0">
                <a:solidFill>
                  <a:srgbClr val="7F007F"/>
                </a:solidFill>
                <a:latin typeface="Calibri"/>
                <a:cs typeface="Calibri"/>
              </a:rPr>
              <a:t>t</a:t>
            </a:r>
            <a:r>
              <a:rPr sz="2800" spc="0" dirty="0">
                <a:solidFill>
                  <a:srgbClr val="0000FF"/>
                </a:solidFill>
                <a:latin typeface="Calibri"/>
                <a:cs typeface="Calibri"/>
              </a:rPr>
              <a:t>&gt;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2076958" y="3267875"/>
            <a:ext cx="5143505" cy="5245100"/>
          </a:xfrm>
          <a:custGeom>
            <a:avLst/>
            <a:gdLst/>
            <a:ahLst/>
            <a:cxnLst/>
            <a:rect l="l" t="t" r="r" b="b"/>
            <a:pathLst>
              <a:path w="5143505" h="5245100">
                <a:moveTo>
                  <a:pt x="0" y="0"/>
                </a:moveTo>
                <a:lnTo>
                  <a:pt x="0" y="5245100"/>
                </a:lnTo>
                <a:lnTo>
                  <a:pt x="5143505" y="5245100"/>
                </a:lnTo>
                <a:lnTo>
                  <a:pt x="5143505" y="0"/>
                </a:lnTo>
                <a:lnTo>
                  <a:pt x="0" y="0"/>
                </a:lnTo>
                <a:close/>
              </a:path>
            </a:pathLst>
          </a:custGeom>
          <a:solidFill>
            <a:srgbClr val="A52D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64480" y="3267875"/>
            <a:ext cx="5143498" cy="5245100"/>
          </a:xfrm>
          <a:custGeom>
            <a:avLst/>
            <a:gdLst/>
            <a:ahLst/>
            <a:cxnLst/>
            <a:rect l="l" t="t" r="r" b="b"/>
            <a:pathLst>
              <a:path w="5143498" h="5245100">
                <a:moveTo>
                  <a:pt x="0" y="0"/>
                </a:moveTo>
                <a:lnTo>
                  <a:pt x="0" y="5245100"/>
                </a:lnTo>
                <a:lnTo>
                  <a:pt x="5143498" y="5245100"/>
                </a:lnTo>
                <a:lnTo>
                  <a:pt x="5143498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2002" y="3267875"/>
            <a:ext cx="5143500" cy="5245100"/>
          </a:xfrm>
          <a:custGeom>
            <a:avLst/>
            <a:gdLst/>
            <a:ahLst/>
            <a:cxnLst/>
            <a:rect l="l" t="t" r="r" b="b"/>
            <a:pathLst>
              <a:path w="5143500" h="5245100">
                <a:moveTo>
                  <a:pt x="0" y="0"/>
                </a:moveTo>
                <a:lnTo>
                  <a:pt x="0" y="5245100"/>
                </a:lnTo>
                <a:lnTo>
                  <a:pt x="5143500" y="5245100"/>
                </a:lnTo>
                <a:lnTo>
                  <a:pt x="5143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52D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37480" y="941278"/>
            <a:ext cx="3602735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bm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tt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0957" y="941278"/>
            <a:ext cx="119390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th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15600" y="941278"/>
            <a:ext cx="1752904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189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rm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2002" y="3267875"/>
            <a:ext cx="5143500" cy="52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19"/>
              </a:spcBef>
            </a:pPr>
            <a:endParaRPr sz="600"/>
          </a:p>
          <a:p>
            <a:pPr marL="958120">
              <a:lnSpc>
                <a:spcPct val="95825"/>
              </a:lnSpc>
              <a:spcBef>
                <a:spcPts val="18000"/>
              </a:spcBef>
            </a:pPr>
            <a:r>
              <a:rPr sz="3600" b="1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600" b="1" spc="-125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lid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Su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it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4480" y="3267875"/>
            <a:ext cx="5143498" cy="52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19"/>
              </a:spcBef>
            </a:pPr>
            <a:endParaRPr sz="600"/>
          </a:p>
          <a:p>
            <a:pPr marL="774698">
              <a:lnSpc>
                <a:spcPct val="95825"/>
              </a:lnSpc>
              <a:spcBef>
                <a:spcPts val="18000"/>
              </a:spcBef>
            </a:pPr>
            <a:r>
              <a:rPr sz="3600" b="1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va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lid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Su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it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076958" y="3267875"/>
            <a:ext cx="5143505" cy="52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19"/>
              </a:spcBef>
            </a:pPr>
            <a:endParaRPr sz="600"/>
          </a:p>
          <a:p>
            <a:pPr marL="1489080">
              <a:lnSpc>
                <a:spcPct val="95825"/>
              </a:lnSpc>
              <a:spcBef>
                <a:spcPts val="18000"/>
              </a:spcBef>
            </a:pP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600" b="1" spc="5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600" b="1" spc="-5" dirty="0">
                <a:solidFill>
                  <a:srgbClr val="FEFFFE"/>
                </a:solidFill>
                <a:latin typeface="Times New Roman"/>
                <a:cs typeface="Times New Roman"/>
              </a:rPr>
              <a:t>Su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3600" b="1" spc="-5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it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5881432" y="895558"/>
            <a:ext cx="3602735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bm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tt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24909" y="895558"/>
            <a:ext cx="119390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th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759552" y="895558"/>
            <a:ext cx="1752904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189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rm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07027" y="3503522"/>
            <a:ext cx="1934609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00"/>
              </a:lnSpc>
              <a:spcBef>
                <a:spcPts val="145"/>
              </a:spcBef>
            </a:pPr>
            <a:r>
              <a:rPr sz="4050" b="1" spc="4" baseline="1028" dirty="0">
                <a:solidFill>
                  <a:srgbClr val="3F403F"/>
                </a:solidFill>
                <a:latin typeface="Roboto"/>
                <a:cs typeface="Roboto"/>
              </a:rPr>
              <a:t>&lt;</a:t>
            </a:r>
            <a:r>
              <a:rPr sz="4050" b="1" spc="4" baseline="1028" dirty="0">
                <a:solidFill>
                  <a:srgbClr val="F15A2A"/>
                </a:solidFill>
                <a:latin typeface="Roboto"/>
                <a:cs typeface="Roboto"/>
              </a:rPr>
              <a:t>EditForm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70777" y="3503522"/>
            <a:ext cx="3586059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00"/>
              </a:lnSpc>
              <a:spcBef>
                <a:spcPts val="145"/>
              </a:spcBef>
            </a:pPr>
            <a:r>
              <a:rPr sz="4050" b="1" spc="4" baseline="1028" dirty="0">
                <a:solidFill>
                  <a:srgbClr val="9AC74F"/>
                </a:solidFill>
                <a:latin typeface="Roboto"/>
                <a:cs typeface="Roboto"/>
                <a:hlinkClick r:id="rId2"/>
              </a:rPr>
              <a:t>Model="@Employee"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78627" y="3908906"/>
            <a:ext cx="8125559" cy="788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1434">
              <a:lnSpc>
                <a:spcPts val="2920"/>
              </a:lnSpc>
              <a:spcBef>
                <a:spcPts val="146"/>
              </a:spcBef>
            </a:pPr>
            <a:r>
              <a:rPr sz="4050" b="1" spc="4" baseline="2057" dirty="0">
                <a:solidFill>
                  <a:srgbClr val="A52D5C"/>
                </a:solidFill>
                <a:latin typeface="Roboto"/>
                <a:cs typeface="Roboto"/>
              </a:rPr>
              <a:t>OnValidSubmi</a:t>
            </a:r>
            <a:r>
              <a:rPr sz="4050" b="1" spc="0" baseline="2057" dirty="0">
                <a:solidFill>
                  <a:srgbClr val="A52D5C"/>
                </a:solidFill>
                <a:latin typeface="Roboto"/>
                <a:cs typeface="Roboto"/>
              </a:rPr>
              <a:t>t</a:t>
            </a:r>
            <a:r>
              <a:rPr sz="4050" b="1" spc="4" baseline="2057" dirty="0">
                <a:solidFill>
                  <a:srgbClr val="A52D5C"/>
                </a:solidFill>
                <a:latin typeface="Roboto"/>
                <a:cs typeface="Roboto"/>
                <a:hlinkClick r:id="rId3"/>
              </a:rPr>
              <a:t>="@HandleValidSubmi</a:t>
            </a:r>
            <a:r>
              <a:rPr sz="4050" b="1" spc="0" baseline="2057" dirty="0">
                <a:solidFill>
                  <a:srgbClr val="A52D5C"/>
                </a:solidFill>
                <a:latin typeface="Roboto"/>
                <a:cs typeface="Roboto"/>
              </a:rPr>
              <a:t>t"</a:t>
            </a:r>
            <a:endParaRPr sz="2700">
              <a:latin typeface="Roboto"/>
              <a:cs typeface="Roboto"/>
            </a:endParaRPr>
          </a:p>
          <a:p>
            <a:pPr marL="12700">
              <a:lnSpc>
                <a:spcPts val="3220"/>
              </a:lnSpc>
              <a:spcBef>
                <a:spcPts val="85"/>
              </a:spcBef>
            </a:pPr>
            <a:r>
              <a:rPr sz="2700" b="1" spc="4" dirty="0">
                <a:solidFill>
                  <a:srgbClr val="A52D5C"/>
                </a:solidFill>
                <a:latin typeface="Roboto"/>
                <a:cs typeface="Roboto"/>
              </a:rPr>
              <a:t>OnInvalidSubmi</a:t>
            </a:r>
            <a:r>
              <a:rPr sz="2700" b="1" spc="0" dirty="0">
                <a:solidFill>
                  <a:srgbClr val="A52D5C"/>
                </a:solidFill>
                <a:latin typeface="Roboto"/>
                <a:cs typeface="Roboto"/>
              </a:rPr>
              <a:t>t</a:t>
            </a:r>
            <a:r>
              <a:rPr sz="2700" b="1" spc="4" dirty="0">
                <a:solidFill>
                  <a:srgbClr val="A52D5C"/>
                </a:solidFill>
                <a:latin typeface="Roboto"/>
                <a:cs typeface="Roboto"/>
                <a:hlinkClick r:id="rId4"/>
              </a:rPr>
              <a:t>="@HandleInvalidSubmi</a:t>
            </a:r>
            <a:r>
              <a:rPr sz="2700" b="1" spc="0" dirty="0">
                <a:solidFill>
                  <a:srgbClr val="A52D5C"/>
                </a:solidFill>
                <a:latin typeface="Roboto"/>
                <a:cs typeface="Roboto"/>
              </a:rPr>
              <a:t>t</a:t>
            </a:r>
            <a:r>
              <a:rPr sz="2700" b="1" spc="4" dirty="0">
                <a:solidFill>
                  <a:srgbClr val="A52D5C"/>
                </a:solidFill>
                <a:latin typeface="Roboto"/>
                <a:cs typeface="Roboto"/>
              </a:rPr>
              <a:t>"&gt;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78627" y="4734914"/>
            <a:ext cx="2141034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00"/>
              </a:lnSpc>
              <a:spcBef>
                <a:spcPts val="145"/>
              </a:spcBef>
            </a:pPr>
            <a:r>
              <a:rPr sz="4050" b="1" spc="4" baseline="1028" dirty="0">
                <a:solidFill>
                  <a:srgbClr val="3F403F"/>
                </a:solidFill>
                <a:latin typeface="Roboto"/>
                <a:cs typeface="Roboto"/>
              </a:rPr>
              <a:t>&lt;</a:t>
            </a:r>
            <a:r>
              <a:rPr sz="4050" b="1" spc="4" baseline="1028" dirty="0">
                <a:solidFill>
                  <a:srgbClr val="2A9EBB"/>
                </a:solidFill>
                <a:latin typeface="Roboto"/>
                <a:cs typeface="Roboto"/>
              </a:rPr>
              <a:t>InputText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48752" y="4734914"/>
            <a:ext cx="2759107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00"/>
              </a:lnSpc>
              <a:spcBef>
                <a:spcPts val="145"/>
              </a:spcBef>
            </a:pPr>
            <a:r>
              <a:rPr sz="4050" b="1" spc="4" baseline="1028" dirty="0">
                <a:solidFill>
                  <a:srgbClr val="3F403F"/>
                </a:solidFill>
                <a:latin typeface="Roboto"/>
                <a:cs typeface="Roboto"/>
              </a:rPr>
              <a:t>id="lastNam</a:t>
            </a:r>
            <a:r>
              <a:rPr sz="4050" b="1" spc="0" baseline="1028" dirty="0">
                <a:solidFill>
                  <a:srgbClr val="3F403F"/>
                </a:solidFill>
                <a:latin typeface="Roboto"/>
                <a:cs typeface="Roboto"/>
              </a:rPr>
              <a:t>e"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50227" y="5140298"/>
            <a:ext cx="6682134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00"/>
              </a:lnSpc>
              <a:spcBef>
                <a:spcPts val="145"/>
              </a:spcBef>
            </a:pPr>
            <a:r>
              <a:rPr sz="4050" b="1" spc="4" baseline="1028" dirty="0">
                <a:solidFill>
                  <a:srgbClr val="F15A2A"/>
                </a:solidFill>
                <a:latin typeface="Roboto"/>
                <a:cs typeface="Roboto"/>
                <a:hlinkClick r:id="rId5"/>
              </a:rPr>
              <a:t>@bind-Value="@Employee.LastName"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78627" y="5560922"/>
            <a:ext cx="5164084" cy="7736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84300">
              <a:lnSpc>
                <a:spcPts val="2920"/>
              </a:lnSpc>
              <a:spcBef>
                <a:spcPts val="146"/>
              </a:spcBef>
            </a:pPr>
            <a:r>
              <a:rPr sz="4050" b="1" spc="4" baseline="2057" dirty="0">
                <a:solidFill>
                  <a:srgbClr val="3F403F"/>
                </a:solidFill>
                <a:latin typeface="Roboto"/>
                <a:cs typeface="Roboto"/>
              </a:rPr>
              <a:t>placeholder="Enter</a:t>
            </a:r>
            <a:endParaRPr sz="2700">
              <a:latin typeface="Roboto"/>
              <a:cs typeface="Roboto"/>
            </a:endParaRPr>
          </a:p>
          <a:p>
            <a:pPr marL="12700" marR="51434">
              <a:lnSpc>
                <a:spcPts val="3170"/>
              </a:lnSpc>
              <a:spcBef>
                <a:spcPts val="12"/>
              </a:spcBef>
            </a:pPr>
            <a:r>
              <a:rPr sz="2700" b="1" spc="4" dirty="0">
                <a:solidFill>
                  <a:srgbClr val="3F403F"/>
                </a:solidFill>
                <a:latin typeface="Roboto"/>
                <a:cs typeface="Roboto"/>
              </a:rPr>
              <a:t>&lt;/InputTex</a:t>
            </a:r>
            <a:r>
              <a:rPr sz="2700" b="1" spc="0" dirty="0">
                <a:solidFill>
                  <a:srgbClr val="3F403F"/>
                </a:solidFill>
                <a:latin typeface="Roboto"/>
                <a:cs typeface="Roboto"/>
              </a:rPr>
              <a:t>t&gt;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71666" y="5560922"/>
            <a:ext cx="902534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00"/>
              </a:lnSpc>
              <a:spcBef>
                <a:spcPts val="145"/>
              </a:spcBef>
            </a:pPr>
            <a:r>
              <a:rPr sz="4050" b="1" spc="4" baseline="1028" dirty="0">
                <a:solidFill>
                  <a:srgbClr val="3F403F"/>
                </a:solidFill>
                <a:latin typeface="Roboto"/>
                <a:cs typeface="Roboto"/>
              </a:rPr>
              <a:t>last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03624" y="5560922"/>
            <a:ext cx="1315384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00"/>
              </a:lnSpc>
              <a:spcBef>
                <a:spcPts val="145"/>
              </a:spcBef>
            </a:pPr>
            <a:r>
              <a:rPr sz="4050" b="1" spc="4" baseline="1028" dirty="0">
                <a:solidFill>
                  <a:srgbClr val="3F403F"/>
                </a:solidFill>
                <a:latin typeface="Roboto"/>
                <a:cs typeface="Roboto"/>
              </a:rPr>
              <a:t>name"&gt;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7027" y="6386930"/>
            <a:ext cx="2893409" cy="77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84300">
              <a:lnSpc>
                <a:spcPts val="2920"/>
              </a:lnSpc>
              <a:spcBef>
                <a:spcPts val="146"/>
              </a:spcBef>
            </a:pPr>
            <a:r>
              <a:rPr sz="4050" b="1" spc="4" baseline="2057" dirty="0">
                <a:solidFill>
                  <a:srgbClr val="3F403F"/>
                </a:solidFill>
                <a:latin typeface="Roboto"/>
                <a:cs typeface="Roboto"/>
              </a:rPr>
              <a:t>&lt;button</a:t>
            </a:r>
            <a:endParaRPr sz="2700">
              <a:latin typeface="Roboto"/>
              <a:cs typeface="Roboto"/>
            </a:endParaRPr>
          </a:p>
          <a:p>
            <a:pPr marL="12700" marR="51434">
              <a:lnSpc>
                <a:spcPts val="3170"/>
              </a:lnSpc>
              <a:spcBef>
                <a:spcPts val="12"/>
              </a:spcBef>
            </a:pPr>
            <a:r>
              <a:rPr sz="2700" b="1" spc="4" dirty="0">
                <a:solidFill>
                  <a:srgbClr val="3F403F"/>
                </a:solidFill>
                <a:latin typeface="Roboto"/>
                <a:cs typeface="Roboto"/>
              </a:rPr>
              <a:t>&lt;/EditFor</a:t>
            </a:r>
            <a:r>
              <a:rPr sz="2700" b="1" spc="0" dirty="0">
                <a:solidFill>
                  <a:srgbClr val="3F403F"/>
                </a:solidFill>
                <a:latin typeface="Roboto"/>
                <a:cs typeface="Roboto"/>
              </a:rPr>
              <a:t>m&gt;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29760" y="6386930"/>
            <a:ext cx="3792484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00"/>
              </a:lnSpc>
              <a:spcBef>
                <a:spcPts val="145"/>
              </a:spcBef>
            </a:pPr>
            <a:r>
              <a:rPr sz="4050" b="1" spc="4" baseline="1028" dirty="0">
                <a:solidFill>
                  <a:srgbClr val="3F403F"/>
                </a:solidFill>
                <a:latin typeface="Roboto"/>
                <a:cs typeface="Roboto"/>
              </a:rPr>
              <a:t>type="submit"&gt;Save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851198" y="6386930"/>
            <a:ext cx="3586059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00"/>
              </a:lnSpc>
              <a:spcBef>
                <a:spcPts val="145"/>
              </a:spcBef>
            </a:pPr>
            <a:r>
              <a:rPr sz="4050" b="1" spc="4" baseline="1028" dirty="0">
                <a:solidFill>
                  <a:srgbClr val="3F403F"/>
                </a:solidFill>
                <a:latin typeface="Roboto"/>
                <a:cs typeface="Roboto"/>
              </a:rPr>
              <a:t>employee&lt;/button&gt;</a:t>
            </a:r>
            <a:endParaRPr sz="27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" y="2"/>
            <a:ext cx="6953248" cy="10286999"/>
          </a:xfrm>
          <a:custGeom>
            <a:avLst/>
            <a:gdLst/>
            <a:ahLst/>
            <a:cxnLst/>
            <a:rect l="l" t="t" r="r" b="b"/>
            <a:pathLst>
              <a:path w="6953248" h="10286999">
                <a:moveTo>
                  <a:pt x="6953248" y="0"/>
                </a:moveTo>
                <a:lnTo>
                  <a:pt x="0" y="0"/>
                </a:lnTo>
                <a:lnTo>
                  <a:pt x="0" y="10286997"/>
                </a:lnTo>
                <a:lnTo>
                  <a:pt x="6953248" y="10286997"/>
                </a:lnTo>
                <a:lnTo>
                  <a:pt x="6953248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-2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64567" y="2318110"/>
            <a:ext cx="2469713" cy="1372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2554" marR="168650" algn="ctr">
              <a:lnSpc>
                <a:spcPts val="4985"/>
              </a:lnSpc>
              <a:spcBef>
                <a:spcPts val="249"/>
              </a:spcBef>
            </a:pPr>
            <a:r>
              <a:rPr sz="4800" spc="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4800" spc="-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4800" spc="-9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4800" spc="-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480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35"/>
              </a:spcBef>
            </a:pPr>
            <a:r>
              <a:rPr sz="4800" spc="-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ve</a:t>
            </a:r>
            <a:r>
              <a:rPr sz="48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4800" spc="-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ew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44802" y="4056963"/>
            <a:ext cx="8633509" cy="2262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8860">
              <a:lnSpc>
                <a:spcPts val="3679"/>
              </a:lnSpc>
              <a:spcBef>
                <a:spcPts val="184"/>
              </a:spcBef>
            </a:pPr>
            <a:r>
              <a:rPr sz="36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600" b="1" spc="-43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di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sz="3600" b="1" spc="97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600" b="1" spc="-4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-39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806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bi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di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684"/>
              </a:spcBef>
            </a:pP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-48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sz="3600" b="1" spc="87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196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f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orm</a:t>
            </a:r>
            <a:r>
              <a:rPr sz="3600" b="1" spc="312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wi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sz="3600" b="1" spc="570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778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co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po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nen</a:t>
            </a:r>
            <a:r>
              <a:rPr sz="3600" b="1" spc="-39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endParaRPr sz="3600">
              <a:latin typeface="Times New Roman"/>
              <a:cs typeface="Times New Roman"/>
            </a:endParaRPr>
          </a:p>
          <a:p>
            <a:pPr marL="12700" marR="78860">
              <a:lnSpc>
                <a:spcPct val="95825"/>
              </a:lnSpc>
              <a:spcBef>
                <a:spcPts val="2868"/>
              </a:spcBef>
            </a:pP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dd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in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sz="3600" b="1" spc="70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v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li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600" b="1" spc="-4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ti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on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6953250" cy="102869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55875" y="2997700"/>
            <a:ext cx="1933775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595"/>
              </a:lnSpc>
              <a:spcBef>
                <a:spcPts val="279"/>
              </a:spcBef>
            </a:pPr>
            <a:r>
              <a:rPr sz="5400" dirty="0">
                <a:solidFill>
                  <a:srgbClr val="FEFFFE"/>
                </a:solidFill>
                <a:latin typeface="Times New Roman"/>
                <a:cs typeface="Times New Roman"/>
              </a:rPr>
              <a:t>De</a:t>
            </a:r>
            <a:r>
              <a:rPr sz="54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54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44802" y="4056963"/>
            <a:ext cx="6859031" cy="2262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79"/>
              </a:lnSpc>
              <a:spcBef>
                <a:spcPts val="184"/>
              </a:spcBef>
            </a:pP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ddi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727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-88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dd</a:t>
            </a:r>
            <a:r>
              <a:rPr sz="3600" b="1" spc="246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-5" dirty="0">
                <a:solidFill>
                  <a:srgbClr val="2A9EBB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plo</a:t>
            </a:r>
            <a:r>
              <a:rPr sz="3600" b="1" spc="-5" dirty="0">
                <a:solidFill>
                  <a:srgbClr val="2A9EBB"/>
                </a:solidFill>
                <a:latin typeface="Times New Roman"/>
                <a:cs typeface="Times New Roman"/>
              </a:rPr>
              <a:t>y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53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f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orm</a:t>
            </a:r>
            <a:endParaRPr sz="3600">
              <a:latin typeface="Times New Roman"/>
              <a:cs typeface="Times New Roman"/>
            </a:endParaRPr>
          </a:p>
          <a:p>
            <a:pPr marL="12700" marR="68580">
              <a:lnSpc>
                <a:spcPct val="95825"/>
              </a:lnSpc>
              <a:spcBef>
                <a:spcPts val="2684"/>
              </a:spcBef>
            </a:pP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U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841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p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u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766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com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p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o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nen</a:t>
            </a:r>
            <a:r>
              <a:rPr sz="3600" b="1" spc="-39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endParaRPr sz="3600">
              <a:latin typeface="Times New Roman"/>
              <a:cs typeface="Times New Roman"/>
            </a:endParaRPr>
          </a:p>
          <a:p>
            <a:pPr marL="12700" marR="68580">
              <a:lnSpc>
                <a:spcPct val="95825"/>
              </a:lnSpc>
              <a:spcBef>
                <a:spcPts val="2868"/>
              </a:spcBef>
            </a:pP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Edi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767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an</a:t>
            </a:r>
            <a:r>
              <a:rPr sz="3600" b="1" spc="387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plo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y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6953250" cy="102869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55875" y="2997700"/>
            <a:ext cx="1933775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595"/>
              </a:lnSpc>
              <a:spcBef>
                <a:spcPts val="279"/>
              </a:spcBef>
            </a:pPr>
            <a:r>
              <a:rPr sz="5400" dirty="0">
                <a:solidFill>
                  <a:srgbClr val="FEFFFE"/>
                </a:solidFill>
                <a:latin typeface="Times New Roman"/>
                <a:cs typeface="Times New Roman"/>
              </a:rPr>
              <a:t>De</a:t>
            </a:r>
            <a:r>
              <a:rPr sz="54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54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44802" y="4950027"/>
            <a:ext cx="346299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79"/>
              </a:lnSpc>
              <a:spcBef>
                <a:spcPts val="184"/>
              </a:spcBef>
            </a:pP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r>
              <a:rPr sz="3600" b="1" spc="-44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v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in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g </a:t>
            </a:r>
            <a:r>
              <a:rPr sz="3600" b="1" spc="69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-83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d</a:t>
            </a:r>
            <a:r>
              <a:rPr sz="3600" b="1" spc="-44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-34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6953250" cy="102869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55875" y="2997700"/>
            <a:ext cx="1933775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595"/>
              </a:lnSpc>
              <a:spcBef>
                <a:spcPts val="279"/>
              </a:spcBef>
            </a:pPr>
            <a:r>
              <a:rPr sz="5400" dirty="0">
                <a:solidFill>
                  <a:srgbClr val="FEFFFE"/>
                </a:solidFill>
                <a:latin typeface="Times New Roman"/>
                <a:cs typeface="Times New Roman"/>
              </a:rPr>
              <a:t>De</a:t>
            </a:r>
            <a:r>
              <a:rPr sz="54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54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44802" y="4950027"/>
            <a:ext cx="371765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79"/>
              </a:lnSpc>
              <a:spcBef>
                <a:spcPts val="184"/>
              </a:spcBef>
            </a:pP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dd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in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709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an</a:t>
            </a:r>
            <a:r>
              <a:rPr sz="3600" b="1" spc="366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160638" y="4210690"/>
            <a:ext cx="2562098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5" dirty="0">
                <a:solidFill>
                  <a:srgbClr val="3F403F"/>
                </a:solidFill>
                <a:latin typeface="Times New Roman"/>
                <a:cs typeface="Times New Roman"/>
              </a:rPr>
              <a:t>Adding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768583" y="4210690"/>
            <a:ext cx="3485641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204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6000" spc="-9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lid</a:t>
            </a:r>
            <a:r>
              <a:rPr sz="6000" spc="-79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tion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2076958" y="3267875"/>
            <a:ext cx="5143505" cy="5245100"/>
          </a:xfrm>
          <a:custGeom>
            <a:avLst/>
            <a:gdLst/>
            <a:ahLst/>
            <a:cxnLst/>
            <a:rect l="l" t="t" r="r" b="b"/>
            <a:pathLst>
              <a:path w="5143505" h="5245100">
                <a:moveTo>
                  <a:pt x="0" y="0"/>
                </a:moveTo>
                <a:lnTo>
                  <a:pt x="0" y="5245100"/>
                </a:lnTo>
                <a:lnTo>
                  <a:pt x="5143505" y="5245100"/>
                </a:lnTo>
                <a:lnTo>
                  <a:pt x="5143505" y="0"/>
                </a:lnTo>
                <a:lnTo>
                  <a:pt x="0" y="0"/>
                </a:lnTo>
                <a:close/>
              </a:path>
            </a:pathLst>
          </a:custGeom>
          <a:solidFill>
            <a:srgbClr val="A52D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64480" y="3267875"/>
            <a:ext cx="5143498" cy="5245100"/>
          </a:xfrm>
          <a:custGeom>
            <a:avLst/>
            <a:gdLst/>
            <a:ahLst/>
            <a:cxnLst/>
            <a:rect l="l" t="t" r="r" b="b"/>
            <a:pathLst>
              <a:path w="5143498" h="5245100">
                <a:moveTo>
                  <a:pt x="0" y="0"/>
                </a:moveTo>
                <a:lnTo>
                  <a:pt x="0" y="5245100"/>
                </a:lnTo>
                <a:lnTo>
                  <a:pt x="5143498" y="5245100"/>
                </a:lnTo>
                <a:lnTo>
                  <a:pt x="5143498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2002" y="3267875"/>
            <a:ext cx="5143500" cy="5245100"/>
          </a:xfrm>
          <a:custGeom>
            <a:avLst/>
            <a:gdLst/>
            <a:ahLst/>
            <a:cxnLst/>
            <a:rect l="l" t="t" r="r" b="b"/>
            <a:pathLst>
              <a:path w="5143500" h="5245100">
                <a:moveTo>
                  <a:pt x="0" y="0"/>
                </a:moveTo>
                <a:lnTo>
                  <a:pt x="0" y="5245100"/>
                </a:lnTo>
                <a:lnTo>
                  <a:pt x="5143500" y="5245100"/>
                </a:lnTo>
                <a:lnTo>
                  <a:pt x="5143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52D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12805" y="941278"/>
            <a:ext cx="325830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194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li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5600" spc="-59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11564" y="941278"/>
            <a:ext cx="69485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in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46873" y="941278"/>
            <a:ext cx="1194328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th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0067" y="941278"/>
            <a:ext cx="301265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-189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rm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2002" y="3267875"/>
            <a:ext cx="5143500" cy="52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431578">
              <a:lnSpc>
                <a:spcPct val="95825"/>
              </a:lnSpc>
              <a:spcBef>
                <a:spcPts val="18054"/>
              </a:spcBef>
            </a:pP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2800" b="1" spc="-34" dirty="0">
                <a:solidFill>
                  <a:srgbClr val="FEFFFE"/>
                </a:solidFill>
                <a:latin typeface="Times New Roman"/>
                <a:cs typeface="Times New Roman"/>
              </a:rPr>
              <a:t>at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800" b="1" spc="373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nno</a:t>
            </a:r>
            <a:r>
              <a:rPr sz="2800" b="1" spc="-34" dirty="0">
                <a:solidFill>
                  <a:srgbClr val="FEFFFE"/>
                </a:solidFill>
                <a:latin typeface="Times New Roman"/>
                <a:cs typeface="Times New Roman"/>
              </a:rPr>
              <a:t>ta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28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on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2800" b="1" spc="2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28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pp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4480" y="3267875"/>
            <a:ext cx="5143498" cy="52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413480">
              <a:lnSpc>
                <a:spcPct val="95825"/>
              </a:lnSpc>
              <a:spcBef>
                <a:spcPts val="18054"/>
              </a:spcBef>
            </a:pP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2800" b="1" spc="-34" dirty="0">
                <a:solidFill>
                  <a:srgbClr val="FEFFFE"/>
                </a:solidFill>
                <a:latin typeface="Times New Roman"/>
                <a:cs typeface="Times New Roman"/>
              </a:rPr>
              <a:t>at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8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nno</a:t>
            </a:r>
            <a:r>
              <a:rPr sz="2800" b="1" spc="-34" dirty="0">
                <a:solidFill>
                  <a:srgbClr val="FEFFFE"/>
                </a:solidFill>
                <a:latin typeface="Times New Roman"/>
                <a:cs typeface="Times New Roman"/>
              </a:rPr>
              <a:t>ta</a:t>
            </a:r>
            <a:r>
              <a:rPr sz="28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ti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ons</a:t>
            </a:r>
            <a:r>
              <a:rPr sz="2800" b="1" spc="-100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8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lid</a:t>
            </a:r>
            <a:r>
              <a:rPr sz="2800" b="1" spc="-34" dirty="0">
                <a:solidFill>
                  <a:srgbClr val="FEFFFE"/>
                </a:solidFill>
                <a:latin typeface="Times New Roman"/>
                <a:cs typeface="Times New Roman"/>
              </a:rPr>
              <a:t>at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or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076958" y="3267875"/>
            <a:ext cx="5143505" cy="52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947361">
              <a:lnSpc>
                <a:spcPct val="95825"/>
              </a:lnSpc>
              <a:spcBef>
                <a:spcPts val="18054"/>
              </a:spcBef>
            </a:pPr>
            <a:r>
              <a:rPr sz="2800" b="1" spc="-100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8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lid</a:t>
            </a:r>
            <a:r>
              <a:rPr sz="2800" b="1" spc="-3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28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28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onS</a:t>
            </a:r>
            <a:r>
              <a:rPr sz="28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ummary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1022" y="3428269"/>
            <a:ext cx="1265824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public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299"/>
              </a:spcBef>
            </a:pP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70173" y="3428269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class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60874" y="3428269"/>
            <a:ext cx="166278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Employee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9862" y="4290853"/>
            <a:ext cx="3448547" cy="800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529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2A9EBB"/>
                </a:solidFill>
                <a:latin typeface="Roboto Medium"/>
                <a:cs typeface="Roboto Medium"/>
              </a:rPr>
              <a:t>[Required]</a:t>
            </a:r>
            <a:endParaRPr sz="2600">
              <a:latin typeface="Roboto Medium"/>
              <a:cs typeface="Roboto Medium"/>
            </a:endParaRPr>
          </a:p>
          <a:p>
            <a:pPr marL="12700">
              <a:lnSpc>
                <a:spcPts val="3105"/>
              </a:lnSpc>
              <a:spcBef>
                <a:spcPts val="394"/>
              </a:spcBef>
            </a:pPr>
            <a:r>
              <a:rPr sz="2600" dirty="0">
                <a:solidFill>
                  <a:srgbClr val="2A9EBB"/>
                </a:solidFill>
                <a:latin typeface="Roboto Medium"/>
                <a:cs typeface="Roboto Medium"/>
              </a:rPr>
              <a:t>[</a:t>
            </a:r>
            <a:r>
              <a:rPr sz="2600" spc="4" dirty="0">
                <a:solidFill>
                  <a:srgbClr val="2A9EBB"/>
                </a:solidFill>
                <a:latin typeface="Roboto Medium"/>
                <a:cs typeface="Roboto Medium"/>
              </a:rPr>
              <a:t>StringLengt</a:t>
            </a:r>
            <a:r>
              <a:rPr sz="2600" spc="0" dirty="0">
                <a:solidFill>
                  <a:srgbClr val="2A9EBB"/>
                </a:solidFill>
                <a:latin typeface="Roboto Medium"/>
                <a:cs typeface="Roboto Medium"/>
              </a:rPr>
              <a:t>h</a:t>
            </a:r>
            <a:r>
              <a:rPr sz="2600" spc="4" dirty="0">
                <a:solidFill>
                  <a:srgbClr val="2A9EBB"/>
                </a:solidFill>
                <a:latin typeface="Roboto Medium"/>
                <a:cs typeface="Roboto Medium"/>
              </a:rPr>
              <a:t>(50,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31737" y="4735861"/>
            <a:ext cx="245671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ErrorMessage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11425" y="4735861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2A9EBB"/>
                </a:solidFill>
                <a:latin typeface="Roboto Medium"/>
                <a:cs typeface="Roboto Medium"/>
              </a:rPr>
              <a:t>=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08325" y="4735861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"Last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99026" y="4735861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name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91276" y="4735861"/>
            <a:ext cx="47189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is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86627" y="4735861"/>
            <a:ext cx="67037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too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80427" y="4735861"/>
            <a:ext cx="166278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long.")]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9862" y="5168677"/>
            <a:ext cx="444091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6" baseline="1068" dirty="0">
                <a:solidFill>
                  <a:srgbClr val="FEFFFE"/>
                </a:solidFill>
                <a:latin typeface="Roboto Medium"/>
                <a:cs typeface="Roboto Medium"/>
              </a:rPr>
              <a:t>publi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c</a:t>
            </a:r>
            <a:r>
              <a:rPr sz="3900" spc="547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6" baseline="1068" dirty="0">
                <a:solidFill>
                  <a:srgbClr val="FEFFFE"/>
                </a:solidFill>
                <a:latin typeface="Roboto Medium"/>
                <a:cs typeface="Roboto Medium"/>
              </a:rPr>
              <a:t>strin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g </a:t>
            </a:r>
            <a:r>
              <a:rPr sz="3900" spc="151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LastName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23925" y="5168677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20825" y="5168677"/>
            <a:ext cx="1861110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7" baseline="1068" dirty="0">
                <a:solidFill>
                  <a:srgbClr val="FEFFFE"/>
                </a:solidFill>
                <a:latin typeface="Roboto Medium"/>
                <a:cs typeface="Roboto Medium"/>
              </a:rPr>
              <a:t>get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;</a:t>
            </a:r>
            <a:r>
              <a:rPr sz="3900" spc="682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05326" y="5168677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02227" y="5168677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=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98925" y="5168677"/>
            <a:ext cx="265433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string.Empt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y;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5598445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10144483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Appl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4400" spc="-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4400" spc="-60" dirty="0">
                <a:solidFill>
                  <a:srgbClr val="3F403F"/>
                </a:solidFill>
                <a:latin typeface="Times New Roman"/>
                <a:cs typeface="Times New Roman"/>
              </a:rPr>
              <a:t>at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-12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nn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4400" spc="-54" dirty="0">
                <a:solidFill>
                  <a:srgbClr val="3F403F"/>
                </a:solidFill>
                <a:latin typeface="Times New Roman"/>
                <a:cs typeface="Times New Roman"/>
              </a:rPr>
              <a:t>ta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ns</a:t>
            </a:r>
            <a:r>
              <a:rPr sz="4400" spc="-1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4400" spc="59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the</a:t>
            </a:r>
            <a:r>
              <a:rPr sz="4400" spc="-257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od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el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1022" y="3428269"/>
            <a:ext cx="186122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EditForm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65397" y="3428269"/>
            <a:ext cx="3449130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3"/>
              </a:rPr>
              <a:t>Model="@Employee"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862" y="3861085"/>
            <a:ext cx="7814082" cy="7853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529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OnValidSubmi</a:t>
            </a:r>
            <a:r>
              <a:rPr sz="3900" spc="0" baseline="2136" dirty="0">
                <a:solidFill>
                  <a:srgbClr val="FEFFFE"/>
                </a:solidFill>
                <a:latin typeface="Roboto Medium"/>
                <a:cs typeface="Roboto Medium"/>
              </a:rPr>
              <a:t>t</a:t>
            </a: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  <a:hlinkClick r:id="rId4"/>
              </a:rPr>
              <a:t>="</a:t>
            </a:r>
            <a:r>
              <a:rPr sz="3900" spc="0" baseline="2136" dirty="0">
                <a:solidFill>
                  <a:srgbClr val="FEFFFE"/>
                </a:solidFill>
                <a:latin typeface="Roboto Medium"/>
                <a:cs typeface="Roboto Medium"/>
                <a:hlinkClick r:id="rId4"/>
              </a:rPr>
              <a:t>@</a:t>
            </a: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  <a:hlinkClick r:id="rId4"/>
              </a:rPr>
              <a:t>HandleValidSubmi</a:t>
            </a:r>
            <a:r>
              <a:rPr sz="3900" spc="-4" baseline="2136" dirty="0">
                <a:solidFill>
                  <a:srgbClr val="FEFFFE"/>
                </a:solidFill>
                <a:latin typeface="Roboto Medium"/>
                <a:cs typeface="Roboto Medium"/>
              </a:rPr>
              <a:t>t</a:t>
            </a:r>
            <a:r>
              <a:rPr sz="3900" spc="0" baseline="2136" dirty="0">
                <a:solidFill>
                  <a:srgbClr val="FEFFFE"/>
                </a:solidFill>
                <a:latin typeface="Roboto Medium"/>
                <a:cs typeface="Roboto Medium"/>
              </a:rPr>
              <a:t>"</a:t>
            </a:r>
            <a:endParaRPr sz="2600">
              <a:latin typeface="Roboto Medium"/>
              <a:cs typeface="Roboto Medium"/>
            </a:endParaRPr>
          </a:p>
          <a:p>
            <a:pPr marL="12700">
              <a:lnSpc>
                <a:spcPts val="3105"/>
              </a:lnSpc>
              <a:spcBef>
                <a:spcPts val="274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OnInvalidSubmi</a:t>
            </a:r>
            <a:r>
              <a:rPr sz="2600" spc="-4" dirty="0">
                <a:solidFill>
                  <a:srgbClr val="FEFFFE"/>
                </a:solidFill>
                <a:latin typeface="Roboto Medium"/>
                <a:cs typeface="Roboto Medium"/>
              </a:rPr>
              <a:t>t</a:t>
            </a: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  <a:hlinkClick r:id="rId5"/>
              </a:rPr>
              <a:t>="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  <a:hlinkClick r:id="rId5"/>
              </a:rPr>
              <a:t>@</a:t>
            </a: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  <a:hlinkClick r:id="rId5"/>
              </a:rPr>
              <a:t>HandleInvalidSubmi</a:t>
            </a:r>
            <a:r>
              <a:rPr sz="2600" spc="-4" dirty="0">
                <a:solidFill>
                  <a:srgbClr val="FEFFFE"/>
                </a:solidFill>
                <a:latin typeface="Roboto Medium"/>
                <a:cs typeface="Roboto Medium"/>
              </a:rPr>
              <a:t>t</a:t>
            </a: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"&gt;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022" y="5168677"/>
            <a:ext cx="5915784" cy="7853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1539">
              <a:lnSpc>
                <a:spcPts val="2815"/>
              </a:lnSpc>
              <a:spcBef>
                <a:spcPts val="140"/>
              </a:spcBef>
            </a:pPr>
            <a:r>
              <a:rPr sz="3900" baseline="2136" dirty="0">
                <a:solidFill>
                  <a:srgbClr val="F15A2A"/>
                </a:solidFill>
                <a:latin typeface="Roboto Medium"/>
                <a:cs typeface="Roboto Medium"/>
              </a:rPr>
              <a:t>&lt;</a:t>
            </a:r>
            <a:r>
              <a:rPr sz="3900" spc="4" baseline="2136" dirty="0">
                <a:solidFill>
                  <a:srgbClr val="F15A2A"/>
                </a:solidFill>
                <a:latin typeface="Roboto Medium"/>
                <a:cs typeface="Roboto Medium"/>
              </a:rPr>
              <a:t>DataAnnotationsValidator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274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EditFor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m&gt;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9237" y="5168677"/>
            <a:ext cx="47189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/&gt;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8970156" cy="2252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4400" spc="-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the</a:t>
            </a:r>
            <a:r>
              <a:rPr sz="4400" spc="-257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4400" spc="-54" dirty="0">
                <a:solidFill>
                  <a:srgbClr val="3F403F"/>
                </a:solidFill>
                <a:latin typeface="Times New Roman"/>
                <a:cs typeface="Times New Roman"/>
              </a:rPr>
              <a:t>at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nn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4400" spc="-54" dirty="0">
                <a:solidFill>
                  <a:srgbClr val="3F403F"/>
                </a:solidFill>
                <a:latin typeface="Times New Roman"/>
                <a:cs typeface="Times New Roman"/>
              </a:rPr>
              <a:t>ta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-150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lid</a:t>
            </a:r>
            <a:r>
              <a:rPr sz="4400" spc="-54" dirty="0">
                <a:solidFill>
                  <a:srgbClr val="3F403F"/>
                </a:solidFill>
                <a:latin typeface="Times New Roman"/>
                <a:cs typeface="Times New Roman"/>
              </a:rPr>
              <a:t>at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4400">
              <a:latin typeface="Times New Roman"/>
              <a:cs typeface="Times New Roman"/>
            </a:endParaRPr>
          </a:p>
          <a:p>
            <a:pPr marL="12700" marR="83819">
              <a:lnSpc>
                <a:spcPct val="95825"/>
              </a:lnSpc>
              <a:spcBef>
                <a:spcPts val="2162"/>
              </a:spcBef>
            </a:pP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ppo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rt</a:t>
            </a:r>
            <a:r>
              <a:rPr sz="3000" b="1" spc="-36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fo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spc="162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lid</a:t>
            </a:r>
            <a:r>
              <a:rPr sz="3000" b="1" spc="-37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io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000" b="1" spc="-3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sin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g </a:t>
            </a:r>
            <a:r>
              <a:rPr sz="3000" b="1" spc="127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0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2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67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nno</a:t>
            </a:r>
            <a:r>
              <a:rPr sz="3000" b="1" spc="-2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ion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3000">
              <a:latin typeface="Times New Roman"/>
              <a:cs typeface="Times New Roman"/>
            </a:endParaRPr>
          </a:p>
          <a:p>
            <a:pPr marL="12700" marR="83819">
              <a:lnSpc>
                <a:spcPct val="95825"/>
              </a:lnSpc>
              <a:spcBef>
                <a:spcPts val="150"/>
              </a:spcBef>
            </a:pP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Fiel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000" b="1" spc="47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lid</a:t>
            </a:r>
            <a:r>
              <a:rPr sz="3000" b="1" spc="-37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on</a:t>
            </a:r>
            <a:r>
              <a:rPr sz="3000" b="1" spc="92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on</a:t>
            </a:r>
            <a:r>
              <a:rPr sz="3000" b="1" spc="45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2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3000" b="1" spc="528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out</a:t>
            </a:r>
            <a:r>
              <a:rPr sz="3000" b="1" spc="691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of</a:t>
            </a:r>
            <a:r>
              <a:rPr sz="3000" b="1" spc="36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 </a:t>
            </a:r>
            <a:r>
              <a:rPr sz="3000" b="1" spc="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ield</a:t>
            </a:r>
            <a:endParaRPr sz="3000">
              <a:latin typeface="Times New Roman"/>
              <a:cs typeface="Times New Roman"/>
            </a:endParaRPr>
          </a:p>
          <a:p>
            <a:pPr marL="12700" marR="83819">
              <a:lnSpc>
                <a:spcPct val="95825"/>
              </a:lnSpc>
              <a:spcBef>
                <a:spcPts val="150"/>
              </a:spcBef>
            </a:pP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72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3000" b="1" spc="36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fo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rm</a:t>
            </a:r>
            <a:r>
              <a:rPr sz="3000" b="1" spc="26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doesn’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3000" b="1" spc="-3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ndle</a:t>
            </a:r>
            <a:r>
              <a:rPr sz="3000" b="1" spc="-104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lid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Su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1022" y="2556541"/>
            <a:ext cx="186122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EditForm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65397" y="2556541"/>
            <a:ext cx="3449130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3"/>
              </a:rPr>
              <a:t>Model="@Employee"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9862" y="2989357"/>
            <a:ext cx="7814082" cy="7853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529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OnValidSubmi</a:t>
            </a:r>
            <a:r>
              <a:rPr sz="3900" spc="0" baseline="2136" dirty="0">
                <a:solidFill>
                  <a:srgbClr val="FEFFFE"/>
                </a:solidFill>
                <a:latin typeface="Roboto Medium"/>
                <a:cs typeface="Roboto Medium"/>
              </a:rPr>
              <a:t>t</a:t>
            </a: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  <a:hlinkClick r:id="rId4"/>
              </a:rPr>
              <a:t>="</a:t>
            </a:r>
            <a:r>
              <a:rPr sz="3900" spc="0" baseline="2136" dirty="0">
                <a:solidFill>
                  <a:srgbClr val="FEFFFE"/>
                </a:solidFill>
                <a:latin typeface="Roboto Medium"/>
                <a:cs typeface="Roboto Medium"/>
                <a:hlinkClick r:id="rId4"/>
              </a:rPr>
              <a:t>@</a:t>
            </a: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  <a:hlinkClick r:id="rId4"/>
              </a:rPr>
              <a:t>HandleValidSubmi</a:t>
            </a:r>
            <a:r>
              <a:rPr sz="3900" spc="-4" baseline="2136" dirty="0">
                <a:solidFill>
                  <a:srgbClr val="FEFFFE"/>
                </a:solidFill>
                <a:latin typeface="Roboto Medium"/>
                <a:cs typeface="Roboto Medium"/>
              </a:rPr>
              <a:t>t</a:t>
            </a:r>
            <a:r>
              <a:rPr sz="3900" spc="0" baseline="2136" dirty="0">
                <a:solidFill>
                  <a:srgbClr val="FEFFFE"/>
                </a:solidFill>
                <a:latin typeface="Roboto Medium"/>
                <a:cs typeface="Roboto Medium"/>
              </a:rPr>
              <a:t>"</a:t>
            </a:r>
            <a:endParaRPr sz="2600">
              <a:latin typeface="Roboto Medium"/>
              <a:cs typeface="Roboto Medium"/>
            </a:endParaRPr>
          </a:p>
          <a:p>
            <a:pPr marL="12700">
              <a:lnSpc>
                <a:spcPts val="3105"/>
              </a:lnSpc>
              <a:spcBef>
                <a:spcPts val="274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OnInvalidSubmi</a:t>
            </a:r>
            <a:r>
              <a:rPr sz="2600" spc="-4" dirty="0">
                <a:solidFill>
                  <a:srgbClr val="FEFFFE"/>
                </a:solidFill>
                <a:latin typeface="Roboto Medium"/>
                <a:cs typeface="Roboto Medium"/>
              </a:rPr>
              <a:t>t</a:t>
            </a: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  <a:hlinkClick r:id="rId5"/>
              </a:rPr>
              <a:t>="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  <a:hlinkClick r:id="rId5"/>
              </a:rPr>
              <a:t>@</a:t>
            </a: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  <a:hlinkClick r:id="rId5"/>
              </a:rPr>
              <a:t>HandleInvalidSubmi</a:t>
            </a:r>
            <a:r>
              <a:rPr sz="2600" spc="-4" dirty="0">
                <a:solidFill>
                  <a:srgbClr val="FEFFFE"/>
                </a:solidFill>
                <a:latin typeface="Roboto Medium"/>
                <a:cs typeface="Roboto Medium"/>
              </a:rPr>
              <a:t>t</a:t>
            </a: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"&gt;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9862" y="4296949"/>
            <a:ext cx="503694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DataAnnotationsValidator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19237" y="4296949"/>
            <a:ext cx="47189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/&gt;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022" y="4726717"/>
            <a:ext cx="4526407" cy="800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1539">
              <a:lnSpc>
                <a:spcPts val="2815"/>
              </a:lnSpc>
              <a:spcBef>
                <a:spcPts val="140"/>
              </a:spcBef>
            </a:pPr>
            <a:r>
              <a:rPr sz="3900" baseline="2136" dirty="0">
                <a:solidFill>
                  <a:srgbClr val="F15A2A"/>
                </a:solidFill>
                <a:latin typeface="Roboto Medium"/>
                <a:cs typeface="Roboto Medium"/>
              </a:rPr>
              <a:t>&lt;</a:t>
            </a:r>
            <a:r>
              <a:rPr sz="3900" spc="4" baseline="2136" dirty="0">
                <a:solidFill>
                  <a:srgbClr val="F15A2A"/>
                </a:solidFill>
                <a:latin typeface="Roboto Medium"/>
                <a:cs typeface="Roboto Medium"/>
              </a:rPr>
              <a:t>ValidationSummary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394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EditFor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m&gt;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30175" y="4726717"/>
            <a:ext cx="47189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/&gt;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11338254" cy="133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pl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ay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4400" spc="-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Error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70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th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the</a:t>
            </a:r>
            <a:r>
              <a:rPr sz="4400" spc="-257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150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lid</a:t>
            </a:r>
            <a:r>
              <a:rPr sz="4400" spc="-5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Su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mma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endParaRPr sz="4400">
              <a:latin typeface="Times New Roman"/>
              <a:cs typeface="Times New Roman"/>
            </a:endParaRPr>
          </a:p>
          <a:p>
            <a:pPr marL="12700" marR="83819">
              <a:lnSpc>
                <a:spcPct val="95825"/>
              </a:lnSpc>
              <a:spcBef>
                <a:spcPts val="2162"/>
              </a:spcBef>
            </a:pP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Err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rs</a:t>
            </a:r>
            <a:r>
              <a:rPr sz="3000" b="1" spc="-14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re</a:t>
            </a:r>
            <a:r>
              <a:rPr sz="3000" b="1" spc="367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onl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r>
              <a:rPr sz="3000" b="1" spc="51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displ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ye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000" b="1" spc="-2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r>
              <a:rPr sz="3000" b="1" spc="32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ddin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sz="3000" b="1" spc="-2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hi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000" b="1" spc="56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co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ponen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6953250" cy="102869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55875" y="2997700"/>
            <a:ext cx="1933775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595"/>
              </a:lnSpc>
              <a:spcBef>
                <a:spcPts val="279"/>
              </a:spcBef>
            </a:pPr>
            <a:r>
              <a:rPr sz="5400" dirty="0">
                <a:solidFill>
                  <a:srgbClr val="FEFFFE"/>
                </a:solidFill>
                <a:latin typeface="Times New Roman"/>
                <a:cs typeface="Times New Roman"/>
              </a:rPr>
              <a:t>De</a:t>
            </a:r>
            <a:r>
              <a:rPr sz="54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54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44802" y="4505019"/>
            <a:ext cx="8760937" cy="1369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79"/>
              </a:lnSpc>
              <a:spcBef>
                <a:spcPts val="184"/>
              </a:spcBef>
            </a:pP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pp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l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y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in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783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d</a:t>
            </a:r>
            <a:r>
              <a:rPr sz="3600" b="1" spc="-44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-34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806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nn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o</a:t>
            </a:r>
            <a:r>
              <a:rPr sz="3600" b="1" spc="-39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-50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ti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o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r>
              <a:rPr sz="3600" b="1" spc="50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on</a:t>
            </a:r>
            <a:r>
              <a:rPr sz="3600" b="1" spc="565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e </a:t>
            </a:r>
            <a:r>
              <a:rPr sz="3600" b="1" spc="55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od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el</a:t>
            </a:r>
            <a:endParaRPr sz="3600">
              <a:latin typeface="Times New Roman"/>
              <a:cs typeface="Times New Roman"/>
            </a:endParaRPr>
          </a:p>
          <a:p>
            <a:pPr marL="12700" marR="68580">
              <a:lnSpc>
                <a:spcPct val="95825"/>
              </a:lnSpc>
              <a:spcBef>
                <a:spcPts val="2660"/>
              </a:spcBef>
            </a:pPr>
            <a:r>
              <a:rPr sz="3600" b="1" spc="-5" dirty="0">
                <a:solidFill>
                  <a:srgbClr val="2A9EBB"/>
                </a:solidFill>
                <a:latin typeface="Times New Roman"/>
                <a:cs typeface="Times New Roman"/>
              </a:rPr>
              <a:t>D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pla</a:t>
            </a:r>
            <a:r>
              <a:rPr sz="3600" b="1" spc="-5" dirty="0">
                <a:solidFill>
                  <a:srgbClr val="2A9EBB"/>
                </a:solidFill>
                <a:latin typeface="Times New Roman"/>
                <a:cs typeface="Times New Roman"/>
              </a:rPr>
              <a:t>y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-70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2A9EBB"/>
                </a:solidFill>
                <a:latin typeface="Times New Roman"/>
                <a:cs typeface="Times New Roman"/>
              </a:rPr>
              <a:t>v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alid</a:t>
            </a:r>
            <a:r>
              <a:rPr sz="3600" b="1" spc="-48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ion</a:t>
            </a:r>
            <a:r>
              <a:rPr sz="3600" b="1" spc="134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rrors</a:t>
            </a:r>
            <a:r>
              <a:rPr sz="3600" b="1" spc="39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in</a:t>
            </a:r>
            <a:r>
              <a:rPr sz="3600" b="1" spc="135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-88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f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orm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" y="2"/>
            <a:ext cx="6953248" cy="10286999"/>
          </a:xfrm>
          <a:custGeom>
            <a:avLst/>
            <a:gdLst/>
            <a:ahLst/>
            <a:cxnLst/>
            <a:rect l="l" t="t" r="r" b="b"/>
            <a:pathLst>
              <a:path w="6953248" h="10286999">
                <a:moveTo>
                  <a:pt x="6953248" y="0"/>
                </a:moveTo>
                <a:lnTo>
                  <a:pt x="0" y="0"/>
                </a:lnTo>
                <a:lnTo>
                  <a:pt x="0" y="10286997"/>
                </a:lnTo>
                <a:lnTo>
                  <a:pt x="6953248" y="10286997"/>
                </a:lnTo>
                <a:lnTo>
                  <a:pt x="6953248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-2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89161" y="3049630"/>
            <a:ext cx="2666065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85"/>
              </a:lnSpc>
              <a:spcBef>
                <a:spcPts val="249"/>
              </a:spcBef>
            </a:pPr>
            <a:r>
              <a:rPr sz="4800" spc="-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4800" spc="-4" dirty="0">
                <a:solidFill>
                  <a:srgbClr val="FEFFFE"/>
                </a:solidFill>
                <a:latin typeface="Times New Roman"/>
                <a:cs typeface="Times New Roman"/>
              </a:rPr>
              <a:t>mm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48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36864" y="3782643"/>
            <a:ext cx="8856774" cy="28082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637">
              <a:lnSpc>
                <a:spcPts val="3679"/>
              </a:lnSpc>
              <a:spcBef>
                <a:spcPts val="184"/>
              </a:spcBef>
            </a:pPr>
            <a:r>
              <a:rPr sz="3600" b="1" spc="-119" dirty="0">
                <a:solidFill>
                  <a:srgbClr val="F15A2A"/>
                </a:solidFill>
                <a:latin typeface="Times New Roman"/>
                <a:cs typeface="Times New Roman"/>
              </a:rPr>
              <a:t>F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or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600" b="1" spc="510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are</a:t>
            </a:r>
            <a:r>
              <a:rPr sz="3600" b="1" spc="457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ba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se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600" b="1" spc="-6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on</a:t>
            </a:r>
            <a:r>
              <a:rPr sz="3600" b="1" spc="565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sz="36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il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-in</a:t>
            </a:r>
            <a:r>
              <a:rPr sz="3600" b="1" spc="-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co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po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nen</a:t>
            </a:r>
            <a:r>
              <a:rPr sz="3600" b="1" spc="-39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endParaRPr sz="3600">
              <a:latin typeface="Times New Roman"/>
              <a:cs typeface="Times New Roman"/>
            </a:endParaRPr>
          </a:p>
          <a:p>
            <a:pPr marL="20637" marR="68580">
              <a:lnSpc>
                <a:spcPct val="95825"/>
              </a:lnSpc>
              <a:spcBef>
                <a:spcPts val="2684"/>
              </a:spcBef>
            </a:pP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3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co</a:t>
            </a:r>
            <a:r>
              <a:rPr sz="36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po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nen</a:t>
            </a:r>
            <a:r>
              <a:rPr sz="3600" b="1" spc="-4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600" b="1" spc="631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6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pport</a:t>
            </a:r>
            <a:r>
              <a:rPr sz="3600" b="1" spc="-19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600" b="1" spc="-4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-39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806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bi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di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endParaRPr sz="3600">
              <a:latin typeface="Times New Roman"/>
              <a:cs typeface="Times New Roman"/>
            </a:endParaRPr>
          </a:p>
          <a:p>
            <a:pPr marL="12700" marR="1175711" indent="7937">
              <a:lnSpc>
                <a:spcPct val="99466"/>
              </a:lnSpc>
              <a:spcBef>
                <a:spcPts val="2868"/>
              </a:spcBef>
            </a:pP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ic</a:t>
            </a:r>
            <a:r>
              <a:rPr sz="3600" b="1" spc="7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v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alid</a:t>
            </a:r>
            <a:r>
              <a:rPr sz="3600" b="1" spc="-48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ion</a:t>
            </a:r>
            <a:r>
              <a:rPr sz="3600" b="1" spc="-190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6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pport</a:t>
            </a:r>
            <a:r>
              <a:rPr sz="3600" b="1" spc="187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g </a:t>
            </a:r>
            <a:r>
              <a:rPr sz="3600" b="1" spc="157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600" b="1" spc="-4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-39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 a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600" b="1" spc="-3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-4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io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08943" y="4210690"/>
            <a:ext cx="5205933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de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rs</a:t>
            </a:r>
            <a:r>
              <a:rPr sz="6000" spc="-75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6000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di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60799" y="4210690"/>
            <a:ext cx="1708962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4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6000" spc="-79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000" spc="-75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514923" y="4210690"/>
            <a:ext cx="2737967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Bi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di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69509" y="3166014"/>
            <a:ext cx="3319471" cy="3954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03805" y="4459297"/>
            <a:ext cx="1007982" cy="672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5100" spc="109" dirty="0">
                <a:solidFill>
                  <a:srgbClr val="FEFFFE"/>
                </a:solidFill>
                <a:latin typeface="Times New Roman"/>
                <a:cs typeface="Times New Roman"/>
              </a:rPr>
              <a:t>Up</a:t>
            </a:r>
            <a:endParaRPr sz="5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68833" y="4459297"/>
            <a:ext cx="1642494" cy="672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5100" spc="10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100" spc="109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5100" spc="104" dirty="0">
                <a:solidFill>
                  <a:srgbClr val="FEFFFE"/>
                </a:solidFill>
                <a:latin typeface="Times New Roman"/>
                <a:cs typeface="Times New Roman"/>
              </a:rPr>
              <a:t>x</a:t>
            </a:r>
            <a:r>
              <a:rPr sz="5100" spc="10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100" spc="0" dirty="0">
                <a:solidFill>
                  <a:srgbClr val="FEFFFE"/>
                </a:solidFill>
                <a:latin typeface="Times New Roman"/>
                <a:cs typeface="Times New Roman"/>
              </a:rPr>
              <a:t>:</a:t>
            </a:r>
            <a:endParaRPr sz="5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3805" y="5230906"/>
            <a:ext cx="1790781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spc="-4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sing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31000" y="5230906"/>
            <a:ext cx="3232765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dirty="0">
                <a:solidFill>
                  <a:srgbClr val="FEFFFE"/>
                </a:solidFill>
                <a:latin typeface="Times New Roman"/>
                <a:cs typeface="Times New Roman"/>
              </a:rPr>
              <a:t>J</a:t>
            </a:r>
            <a:r>
              <a:rPr sz="5200" spc="-59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va</a:t>
            </a:r>
            <a:r>
              <a:rPr sz="5200" spc="-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cri</a:t>
            </a: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99519" y="5230906"/>
            <a:ext cx="1489639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spc="-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5200" spc="-4" dirty="0">
                <a:solidFill>
                  <a:srgbClr val="FEFFFE"/>
                </a:solidFill>
                <a:latin typeface="Times New Roman"/>
                <a:cs typeface="Times New Roman"/>
              </a:rPr>
              <a:t>om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524713" y="5230906"/>
            <a:ext cx="1925899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spc="-4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la</a:t>
            </a: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z</a:t>
            </a:r>
            <a:r>
              <a:rPr sz="5200" spc="-4" dirty="0">
                <a:solidFill>
                  <a:srgbClr val="FEFFFE"/>
                </a:solidFill>
                <a:latin typeface="Times New Roman"/>
                <a:cs typeface="Times New Roman"/>
              </a:rPr>
              <a:t>or</a:t>
            </a:r>
            <a:endParaRPr sz="5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81022" y="2556541"/>
            <a:ext cx="67037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&lt;h1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74823" y="2556541"/>
            <a:ext cx="3845505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class="pag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e-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title"&gt;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1022" y="2989357"/>
            <a:ext cx="2342622" cy="7853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1539">
              <a:lnSpc>
                <a:spcPts val="2815"/>
              </a:lnSpc>
              <a:spcBef>
                <a:spcPts val="140"/>
              </a:spcBef>
            </a:pPr>
            <a:r>
              <a:rPr sz="3900" baseline="2136" dirty="0">
                <a:solidFill>
                  <a:srgbClr val="FEFFFE"/>
                </a:solidFill>
                <a:latin typeface="Roboto Medium"/>
                <a:cs typeface="Roboto Medium"/>
              </a:rPr>
              <a:t>Details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274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&lt;/h1&gt;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47463" y="2989357"/>
            <a:ext cx="6699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f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o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r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41112" y="2989357"/>
            <a:ext cx="205970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15A2A"/>
                </a:solidFill>
                <a:latin typeface="Roboto Medium"/>
                <a:cs typeface="Roboto Medium"/>
                <a:hlinkClick r:id="rId3"/>
              </a:rPr>
              <a:t>@</a:t>
            </a: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  <a:hlinkClick r:id="rId3"/>
              </a:rPr>
              <a:t>FirstName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23925" y="2989357"/>
            <a:ext cx="186122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15A2A"/>
                </a:solidFill>
                <a:latin typeface="Roboto Medium"/>
                <a:cs typeface="Roboto Medium"/>
                <a:hlinkClick r:id="rId4"/>
              </a:rPr>
              <a:t>@</a:t>
            </a: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  <a:hlinkClick r:id="rId4"/>
              </a:rPr>
              <a:t>LastName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1022" y="4726717"/>
            <a:ext cx="1265824" cy="800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public</a:t>
            </a:r>
            <a:endParaRPr sz="2600">
              <a:latin typeface="Roboto Medium"/>
              <a:cs typeface="Roboto Medium"/>
            </a:endParaRPr>
          </a:p>
          <a:p>
            <a:pPr marL="12700">
              <a:lnSpc>
                <a:spcPts val="3105"/>
              </a:lnSpc>
              <a:spcBef>
                <a:spcPts val="394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public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0173" y="4726717"/>
            <a:ext cx="1265824" cy="800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string</a:t>
            </a:r>
            <a:endParaRPr sz="2600">
              <a:latin typeface="Roboto Medium"/>
              <a:cs typeface="Roboto Medium"/>
            </a:endParaRPr>
          </a:p>
          <a:p>
            <a:pPr marL="12700">
              <a:lnSpc>
                <a:spcPts val="3105"/>
              </a:lnSpc>
              <a:spcBef>
                <a:spcPts val="394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string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9147" y="4726717"/>
            <a:ext cx="186127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FirstName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43522" y="4726717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40422" y="4726717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get;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32673" y="4726717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4924" y="4726717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59147" y="5171725"/>
            <a:ext cx="166278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LastName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5085" y="5171725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41985" y="5171725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get;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4236" y="5171725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26486" y="5171725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021" y="6842434"/>
            <a:ext cx="2651200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pla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58846" y="6842434"/>
            <a:ext cx="1261074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4400" spc="-5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-5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7773902"/>
            <a:ext cx="316597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ne-w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r>
              <a:rPr sz="3000" b="1" spc="-5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binding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1022" y="3428269"/>
            <a:ext cx="126533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&lt;input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70173" y="3428269"/>
            <a:ext cx="225758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type="text"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51575" y="3428269"/>
            <a:ext cx="6226745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class="f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o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rm-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contro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l-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plaintext"&gt;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022" y="3861085"/>
            <a:ext cx="4724486" cy="7853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1539">
              <a:lnSpc>
                <a:spcPts val="2815"/>
              </a:lnSpc>
              <a:spcBef>
                <a:spcPts val="140"/>
              </a:spcBef>
            </a:pPr>
            <a:r>
              <a:rPr sz="3900" baseline="2136" dirty="0">
                <a:solidFill>
                  <a:srgbClr val="F15A2A"/>
                </a:solidFill>
                <a:latin typeface="Roboto Medium"/>
                <a:cs typeface="Roboto Medium"/>
                <a:hlinkClick r:id="rId3"/>
              </a:rPr>
              <a:t>@</a:t>
            </a:r>
            <a:r>
              <a:rPr sz="3900" spc="4" baseline="2136" dirty="0">
                <a:solidFill>
                  <a:srgbClr val="9AC74F"/>
                </a:solidFill>
                <a:latin typeface="Roboto Medium"/>
                <a:cs typeface="Roboto Medium"/>
                <a:hlinkClick r:id="rId3"/>
              </a:rPr>
              <a:t>Employe</a:t>
            </a:r>
            <a:r>
              <a:rPr sz="3900" spc="0" baseline="2136" dirty="0">
                <a:solidFill>
                  <a:srgbClr val="9AC74F"/>
                </a:solidFill>
                <a:latin typeface="Roboto Medium"/>
                <a:cs typeface="Roboto Medium"/>
                <a:hlinkClick r:id="rId3"/>
              </a:rPr>
              <a:t>e</a:t>
            </a:r>
            <a:r>
              <a:rPr sz="3900" spc="0" baseline="2136" dirty="0">
                <a:solidFill>
                  <a:srgbClr val="FEFFFE"/>
                </a:solidFill>
                <a:latin typeface="Roboto Medium"/>
                <a:cs typeface="Roboto Medium"/>
                <a:hlinkClick r:id="rId3"/>
              </a:rPr>
              <a:t>.</a:t>
            </a:r>
            <a:r>
              <a:rPr sz="3900" spc="4" baseline="2136" dirty="0">
                <a:solidFill>
                  <a:srgbClr val="2A9EBB"/>
                </a:solidFill>
                <a:latin typeface="Roboto Medium"/>
                <a:cs typeface="Roboto Medium"/>
                <a:hlinkClick r:id="rId3"/>
              </a:rPr>
              <a:t>FirstName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274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&lt;/input&gt;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022" y="5168677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public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0173" y="5168677"/>
            <a:ext cx="166278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Employee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6022" y="5168677"/>
            <a:ext cx="166278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9AC74F"/>
                </a:solidFill>
                <a:latin typeface="Roboto Medium"/>
                <a:cs typeface="Roboto Medium"/>
              </a:rPr>
              <a:t>Employee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1960" y="5168677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38860" y="5168677"/>
            <a:ext cx="1861110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7" baseline="1068" dirty="0">
                <a:solidFill>
                  <a:srgbClr val="FEFFFE"/>
                </a:solidFill>
                <a:latin typeface="Roboto Medium"/>
                <a:cs typeface="Roboto Medium"/>
              </a:rPr>
              <a:t>get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;</a:t>
            </a:r>
            <a:r>
              <a:rPr sz="3900" spc="682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3361" y="5168677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1" y="6842434"/>
            <a:ext cx="4947421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pl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ay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4400" spc="-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4400" spc="-60" dirty="0">
                <a:solidFill>
                  <a:srgbClr val="3F403F"/>
                </a:solidFill>
                <a:latin typeface="Times New Roman"/>
                <a:cs typeface="Times New Roman"/>
              </a:rPr>
              <a:t>at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-12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455513" y="6842434"/>
            <a:ext cx="3390548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spc="-154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or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4400" spc="58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Co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nt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63335" y="3056914"/>
            <a:ext cx="4616753" cy="4173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73490" y="4360042"/>
            <a:ext cx="1709419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6000" spc="-79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000" spc="-6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28376" y="4360042"/>
            <a:ext cx="2738881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Bi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di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ng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73490" y="5721419"/>
            <a:ext cx="2977854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  <a:hlinkClick r:id="rId3"/>
              </a:rPr>
              <a:t>@b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  <a:hlinkClick r:id="rId3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  <a:hlinkClick r:id="rId3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  <a:hlinkClick r:id="rId3"/>
              </a:rPr>
              <a:t>d</a:t>
            </a:r>
            <a:r>
              <a:rPr sz="3200" spc="54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ir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ve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73490" y="6788219"/>
            <a:ext cx="6503414" cy="965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Ca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700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76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1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-15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op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y,</a:t>
            </a:r>
            <a:r>
              <a:rPr sz="3200" spc="-1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9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402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or</a:t>
            </a:r>
            <a:r>
              <a:rPr sz="3200" spc="22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az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or</a:t>
            </a:r>
            <a:endParaRPr sz="3200">
              <a:latin typeface="Times New Roman"/>
              <a:cs typeface="Times New Roman"/>
            </a:endParaRPr>
          </a:p>
          <a:p>
            <a:pPr marL="12700" marR="60959">
              <a:lnSpc>
                <a:spcPct val="95825"/>
              </a:lnSpc>
              <a:spcBef>
                <a:spcPts val="355"/>
              </a:spcBef>
            </a:pP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ex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ss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26208" y="3216107"/>
            <a:ext cx="4836985" cy="4767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73490" y="4360042"/>
            <a:ext cx="2900426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204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kin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20144" y="4360042"/>
            <a:ext cx="1544446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wit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10819" y="4360042"/>
            <a:ext cx="540511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96797" y="4360042"/>
            <a:ext cx="1715896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3490" y="5721419"/>
            <a:ext cx="5734912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ll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ow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r>
              <a:rPr sz="3200" spc="15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the</a:t>
            </a:r>
            <a:r>
              <a:rPr sz="3200" spc="1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us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28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1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-127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en</a:t>
            </a:r>
            <a:r>
              <a:rPr sz="3200" spc="-41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48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4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73490" y="6788219"/>
            <a:ext cx="6956631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4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yp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all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3200" spc="-1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240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71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5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-42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-6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2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-192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71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73490" y="7867211"/>
            <a:ext cx="7016616" cy="965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6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HT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55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200" spc="350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compo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nen</a:t>
            </a:r>
            <a:r>
              <a:rPr sz="3200" spc="-4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-6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or</a:t>
            </a:r>
            <a:r>
              <a:rPr sz="3200" spc="23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laz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or</a:t>
            </a:r>
            <a:endParaRPr sz="3200">
              <a:latin typeface="Times New Roman"/>
              <a:cs typeface="Times New Roman"/>
            </a:endParaRPr>
          </a:p>
          <a:p>
            <a:pPr marL="12700" marR="60959">
              <a:lnSpc>
                <a:spcPct val="95825"/>
              </a:lnSpc>
              <a:spcBef>
                <a:spcPts val="355"/>
              </a:spcBef>
            </a:pP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200" spc="350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compo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nen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1022" y="4735861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&lt;input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0173" y="4735861"/>
            <a:ext cx="265424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id=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"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lastNam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e"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8210" y="4735861"/>
            <a:ext cx="523511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="1" spc="4" baseline="1068" dirty="0">
                <a:solidFill>
                  <a:srgbClr val="F15A2A"/>
                </a:solidFill>
                <a:latin typeface="Roboto"/>
                <a:cs typeface="Roboto"/>
                <a:hlinkClick r:id="rId3"/>
              </a:rPr>
              <a:t>@bin</a:t>
            </a:r>
            <a:r>
              <a:rPr sz="3900" b="1" spc="0" baseline="1068" dirty="0">
                <a:solidFill>
                  <a:srgbClr val="F15A2A"/>
                </a:solidFill>
                <a:latin typeface="Roboto"/>
                <a:cs typeface="Roboto"/>
                <a:hlinkClick r:id="rId3"/>
              </a:rPr>
              <a:t>d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4"/>
              </a:rPr>
              <a:t>=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  <a:hlinkClick r:id="rId4"/>
              </a:rPr>
              <a:t>"</a:t>
            </a:r>
            <a:r>
              <a:rPr sz="3900" spc="0" baseline="1068" dirty="0">
                <a:solidFill>
                  <a:srgbClr val="F15A2A"/>
                </a:solidFill>
                <a:latin typeface="Roboto Medium"/>
                <a:cs typeface="Roboto Medium"/>
                <a:hlinkClick r:id="rId4"/>
              </a:rPr>
              <a:t>@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4"/>
              </a:rPr>
              <a:t>Employee.LastName"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9862" y="5168677"/>
            <a:ext cx="364761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placeholder="Enter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0415" y="5168677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last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2665" y="5168677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name"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13366" y="5168677"/>
            <a:ext cx="47189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/&gt;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7725271" cy="2252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4400" spc="-60" dirty="0">
                <a:solidFill>
                  <a:srgbClr val="3F403F"/>
                </a:solidFill>
                <a:latin typeface="Times New Roman"/>
                <a:cs typeface="Times New Roman"/>
              </a:rPr>
              <a:t>at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-12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di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4400" spc="-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3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154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or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4400" spc="58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Co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nt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endParaRPr sz="4400">
              <a:latin typeface="Times New Roman"/>
              <a:cs typeface="Times New Roman"/>
            </a:endParaRPr>
          </a:p>
          <a:p>
            <a:pPr marL="12700" marR="83819">
              <a:lnSpc>
                <a:spcPct val="95825"/>
              </a:lnSpc>
              <a:spcBef>
                <a:spcPts val="2162"/>
              </a:spcBef>
            </a:pP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sin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sz="3000" b="1" spc="688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-8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  <a:hlinkClick r:id="rId3"/>
              </a:rPr>
              <a:t>@bin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  <a:hlinkClick r:id="rId3"/>
              </a:rPr>
              <a:t>d</a:t>
            </a:r>
            <a:r>
              <a:rPr sz="3000" b="1" spc="266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di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ec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iv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3000">
              <a:latin typeface="Times New Roman"/>
              <a:cs typeface="Times New Roman"/>
            </a:endParaRPr>
          </a:p>
          <a:p>
            <a:pPr marL="12700" marR="83819">
              <a:lnSpc>
                <a:spcPct val="95825"/>
              </a:lnSpc>
              <a:spcBef>
                <a:spcPts val="150"/>
              </a:spcBef>
            </a:pP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0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2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40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flow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 </a:t>
            </a:r>
            <a:r>
              <a:rPr sz="3000" b="1" spc="1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000" b="1" spc="9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000" b="1" spc="68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di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ec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ion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3000">
              <a:latin typeface="Times New Roman"/>
              <a:cs typeface="Times New Roman"/>
            </a:endParaRPr>
          </a:p>
          <a:p>
            <a:pPr marL="12700" marR="83819">
              <a:lnSpc>
                <a:spcPct val="95825"/>
              </a:lnSpc>
              <a:spcBef>
                <a:spcPts val="150"/>
              </a:spcBef>
            </a:pPr>
            <a:r>
              <a:rPr sz="3000" b="1" spc="-175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gg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rs</a:t>
            </a:r>
            <a:r>
              <a:rPr sz="3000" b="1" spc="1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whe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000" b="1" spc="-17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foc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us</a:t>
            </a:r>
            <a:r>
              <a:rPr sz="3000" b="1" spc="17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le</a:t>
            </a:r>
            <a:r>
              <a:rPr sz="30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ve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000" b="1" spc="1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-8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inp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ut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1022" y="4299997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&lt;input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0173" y="4299997"/>
            <a:ext cx="265424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id=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"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lastNam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e"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8210" y="4299997"/>
            <a:ext cx="6227390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="1" spc="4" baseline="1068" dirty="0">
                <a:solidFill>
                  <a:srgbClr val="F15A2A"/>
                </a:solidFill>
                <a:latin typeface="Roboto"/>
                <a:cs typeface="Roboto"/>
                <a:hlinkClick r:id="rId3"/>
              </a:rPr>
              <a:t>@bin</a:t>
            </a:r>
            <a:r>
              <a:rPr sz="3900" b="1" spc="0" baseline="1068" dirty="0">
                <a:solidFill>
                  <a:srgbClr val="F15A2A"/>
                </a:solidFill>
                <a:latin typeface="Roboto"/>
                <a:cs typeface="Roboto"/>
                <a:hlinkClick r:id="rId3"/>
              </a:rPr>
              <a:t>d-</a:t>
            </a:r>
            <a:r>
              <a:rPr sz="3900" b="1" spc="4" baseline="1068" dirty="0">
                <a:solidFill>
                  <a:srgbClr val="F15A2A"/>
                </a:solidFill>
                <a:latin typeface="Roboto"/>
                <a:cs typeface="Roboto"/>
                <a:hlinkClick r:id="rId3"/>
              </a:rPr>
              <a:t>valu</a:t>
            </a:r>
            <a:r>
              <a:rPr sz="3900" b="1" spc="0" baseline="1068" dirty="0">
                <a:solidFill>
                  <a:srgbClr val="F15A2A"/>
                </a:solidFill>
                <a:latin typeface="Roboto"/>
                <a:cs typeface="Roboto"/>
              </a:rPr>
              <a:t>e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="Employee.LastName"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862" y="4732813"/>
            <a:ext cx="543319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="1" spc="6" baseline="1068" dirty="0">
                <a:solidFill>
                  <a:srgbClr val="F15A2A"/>
                </a:solidFill>
                <a:latin typeface="Roboto"/>
                <a:cs typeface="Roboto"/>
                <a:hlinkClick r:id="rId4"/>
              </a:rPr>
              <a:t>@bin</a:t>
            </a:r>
            <a:r>
              <a:rPr sz="3900" b="1" spc="0" baseline="1068" dirty="0">
                <a:solidFill>
                  <a:srgbClr val="F15A2A"/>
                </a:solidFill>
                <a:latin typeface="Roboto"/>
                <a:cs typeface="Roboto"/>
                <a:hlinkClick r:id="rId4"/>
              </a:rPr>
              <a:t>d-</a:t>
            </a:r>
            <a:r>
              <a:rPr sz="3900" b="1" spc="6" baseline="1068" dirty="0">
                <a:solidFill>
                  <a:srgbClr val="F15A2A"/>
                </a:solidFill>
                <a:latin typeface="Roboto"/>
                <a:cs typeface="Roboto"/>
                <a:hlinkClick r:id="rId4"/>
              </a:rPr>
              <a:t>value:even</a:t>
            </a:r>
            <a:r>
              <a:rPr sz="3900" b="1" spc="0" baseline="1068" dirty="0">
                <a:solidFill>
                  <a:srgbClr val="F15A2A"/>
                </a:solidFill>
                <a:latin typeface="Roboto"/>
                <a:cs typeface="Roboto"/>
              </a:rPr>
              <a:t>t</a:t>
            </a:r>
            <a:r>
              <a:rPr sz="3900" spc="6" baseline="1068" dirty="0">
                <a:solidFill>
                  <a:srgbClr val="FEFFFE"/>
                </a:solidFill>
                <a:latin typeface="Roboto Medium"/>
                <a:cs typeface="Roboto Medium"/>
              </a:rPr>
              <a:t>="oninput"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9862" y="5162581"/>
            <a:ext cx="463941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6" baseline="1068" dirty="0">
                <a:solidFill>
                  <a:srgbClr val="FEFFFE"/>
                </a:solidFill>
                <a:latin typeface="Roboto Medium"/>
                <a:cs typeface="Roboto Medium"/>
              </a:rPr>
              <a:t>placeholder="Ente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r </a:t>
            </a:r>
            <a:r>
              <a:rPr sz="3900" spc="126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last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2665" y="5162581"/>
            <a:ext cx="1662595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name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"  </a:t>
            </a:r>
            <a:r>
              <a:rPr sz="3900" spc="63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/&gt;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8428688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4400" spc="-60" dirty="0">
                <a:solidFill>
                  <a:srgbClr val="3F403F"/>
                </a:solidFill>
                <a:latin typeface="Times New Roman"/>
                <a:cs typeface="Times New Roman"/>
              </a:rPr>
              <a:t>at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-12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di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4400" spc="-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4400" spc="59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3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ff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ent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vent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647</Words>
  <Application>Microsoft Office PowerPoint</Application>
  <PresentationFormat>Custom</PresentationFormat>
  <Paragraphs>270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Yu Gothic UI</vt:lpstr>
      <vt:lpstr>Arial</vt:lpstr>
      <vt:lpstr>Berlin Sans FB Demi</vt:lpstr>
      <vt:lpstr>Calibri</vt:lpstr>
      <vt:lpstr>Lucida Bright</vt:lpstr>
      <vt:lpstr>Roboto</vt:lpstr>
      <vt:lpstr>Roboto Medium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Daniel Andrey Villamizar Araque</cp:lastModifiedBy>
  <cp:revision>1</cp:revision>
  <dcterms:modified xsi:type="dcterms:W3CDTF">2023-07-31T02:46:18Z</dcterms:modified>
</cp:coreProperties>
</file>