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@us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724" y="6897687"/>
            <a:ext cx="3028949" cy="324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4876" y="3355067"/>
            <a:ext cx="439953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8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gr</a:t>
            </a:r>
            <a:r>
              <a:rPr sz="6800" spc="-8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9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8806" y="3355067"/>
            <a:ext cx="4215845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6800" spc="-8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va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cr</a:t>
            </a:r>
            <a:r>
              <a:rPr sz="6800" spc="-9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912" y="3355067"/>
            <a:ext cx="5170987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omponen</a:t>
            </a:r>
            <a:r>
              <a:rPr sz="68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560758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823" y="5607589"/>
            <a:ext cx="285339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resul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714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await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335" y="5607589"/>
            <a:ext cx="88072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JsRuntime.InvokeAsyn</a:t>
            </a:r>
            <a:r>
              <a:rPr sz="3900" spc="-4" baseline="1068" dirty="0">
                <a:solidFill>
                  <a:srgbClr val="F15A2A"/>
                </a:solidFill>
                <a:latin typeface="Roboto Medium"/>
                <a:cs typeface="Roboto Medium"/>
              </a:rPr>
              <a:t>c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&lt;object&gt;("DoSomething",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1325" y="560758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"");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72890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nv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4400" spc="-5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va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nct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650" y="941278"/>
            <a:ext cx="293335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2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vailabl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599" y="941278"/>
            <a:ext cx="296165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934697">
              <a:lnSpc>
                <a:spcPct val="95825"/>
              </a:lnSpc>
              <a:spcBef>
                <a:spcPts val="18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-12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oid</a:t>
            </a:r>
            <a:r>
              <a:rPr sz="3600" b="1" spc="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414141">
              <a:lnSpc>
                <a:spcPct val="95825"/>
              </a:lnSpc>
              <a:spcBef>
                <a:spcPts val="18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()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7816" y="4565069"/>
            <a:ext cx="4758169" cy="259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3490" y="3445642"/>
            <a:ext cx="290042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20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kin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0144" y="3445642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37264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6000" spc="-7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ipt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5237" y="4360042"/>
            <a:ext cx="261437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r>
              <a:rPr sz="6000" spc="-7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90" y="5721419"/>
            <a:ext cx="6740142" cy="149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119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45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pt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 </a:t>
            </a:r>
            <a:r>
              <a:rPr sz="3200" spc="3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41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2700" marR="259187">
              <a:lnSpc>
                <a:spcPct val="109375"/>
              </a:lnSpc>
              <a:spcBef>
                <a:spcPts val="671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3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8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11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compo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17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6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7867211"/>
            <a:ext cx="6399199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6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sy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)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8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76567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ow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1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ap</a:t>
            </a:r>
            <a:r>
              <a:rPr sz="3600" b="1" spc="50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on</a:t>
            </a:r>
            <a:r>
              <a:rPr sz="3600" b="1" spc="57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3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il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pa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9475" y="4253248"/>
            <a:ext cx="181663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7906" y="4253248"/>
            <a:ext cx="46256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58413" y="5268232"/>
            <a:ext cx="1129734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ttp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s:</a:t>
            </a:r>
            <a:r>
              <a:rPr sz="6600" spc="-914" dirty="0">
                <a:solidFill>
                  <a:srgbClr val="FEFFFE"/>
                </a:solidFill>
                <a:latin typeface="Times New Roman"/>
                <a:cs typeface="Times New Roman"/>
              </a:rPr>
              <a:t>/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/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a.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/bl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op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08394" y="3387730"/>
            <a:ext cx="8047735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13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ppin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6000" spc="-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249" y="4213738"/>
            <a:ext cx="74335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6766" y="4213738"/>
            <a:ext cx="54051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2135" y="4213738"/>
            <a:ext cx="204165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8948" y="4213738"/>
            <a:ext cx="195249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77369" y="4213738"/>
            <a:ext cx="247492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Lib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ry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832479" y="2092191"/>
            <a:ext cx="10623042" cy="7070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4944" y="3755135"/>
            <a:ext cx="5340098" cy="822960"/>
          </a:xfrm>
          <a:custGeom>
            <a:avLst/>
            <a:gdLst/>
            <a:ahLst/>
            <a:cxnLst/>
            <a:rect l="l" t="t" r="r" b="b"/>
            <a:pathLst>
              <a:path w="5340098" h="822960">
                <a:moveTo>
                  <a:pt x="0" y="0"/>
                </a:moveTo>
                <a:lnTo>
                  <a:pt x="5340098" y="0"/>
                </a:lnTo>
                <a:lnTo>
                  <a:pt x="5340098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7793" y="895558"/>
            <a:ext cx="382889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7432" y="895558"/>
            <a:ext cx="190865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7542" y="895558"/>
            <a:ext cx="182473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3019" y="895558"/>
            <a:ext cx="283712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raries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14944" y="3755135"/>
            <a:ext cx="5340098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5773" y="2753757"/>
            <a:ext cx="4729545" cy="477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040" y="3689648"/>
            <a:ext cx="555939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1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b="1" spc="8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ry</a:t>
            </a:r>
            <a:r>
              <a:rPr sz="3400" b="1" spc="1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4293231"/>
            <a:ext cx="340015" cy="2362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98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187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4308534"/>
            <a:ext cx="8371711" cy="2362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400" spc="76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6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mp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13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 </a:t>
            </a:r>
            <a:r>
              <a:rPr sz="3400" spc="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ass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31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usab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1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age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-11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rom</a:t>
            </a:r>
            <a:r>
              <a:rPr sz="3400" spc="36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62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je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085" y="4735861"/>
            <a:ext cx="66248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BethanysPieShopHRM.App.Components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598445"/>
            <a:ext cx="2853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&lt;Map&gt;...&lt;/Map&gt;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316649" cy="179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3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75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-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esp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67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150"/>
              </a:spcBef>
            </a:pPr>
            <a:r>
              <a:rPr sz="3000" b="1" spc="-18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ypic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ll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spc="10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@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sin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3000" b="1" spc="68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wil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1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ce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9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_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15241237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&lt;link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hre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="_content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BethanysPieShopHRM.ComponentsLibrar</a:t>
            </a:r>
            <a:r>
              <a:rPr sz="2600" spc="-9" dirty="0">
                <a:solidFill>
                  <a:srgbClr val="F15A2A"/>
                </a:solidFill>
                <a:latin typeface="Roboto Medium"/>
                <a:cs typeface="Roboto Medium"/>
              </a:rPr>
              <a:t>y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/leaf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l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et/leaf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l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et.css"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862" y="5598445"/>
            <a:ext cx="325051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l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="stylesheet"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477" y="5598445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8521896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62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-3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62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ent</a:t>
            </a:r>
            <a:r>
              <a:rPr sz="4400" spc="30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50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an</a:t>
            </a:r>
            <a:r>
              <a:rPr sz="4400" spc="65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File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55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 </a:t>
            </a:r>
            <a:r>
              <a:rPr sz="3000" b="1" spc="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6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-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8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www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folde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3782643"/>
            <a:ext cx="8528426" cy="2808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78860">
              <a:lnSpc>
                <a:spcPts val="3679"/>
              </a:lnSpc>
              <a:spcBef>
                <a:spcPts val="18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aScript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rom</a:t>
            </a:r>
            <a:r>
              <a:rPr sz="3600" b="1" spc="28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684"/>
              </a:spcBef>
            </a:pPr>
            <a:r>
              <a:rPr sz="3600" b="1" spc="-84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rappi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67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5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azor</a:t>
            </a:r>
            <a:r>
              <a:rPr sz="3600" b="1" spc="14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155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ibrary</a:t>
            </a:r>
            <a:endParaRPr sz="3600">
              <a:latin typeface="Times New Roman"/>
              <a:cs typeface="Times New Roman"/>
            </a:endParaRPr>
          </a:p>
          <a:p>
            <a:pPr marL="20637" marR="78860">
              <a:lnSpc>
                <a:spcPct val="95825"/>
              </a:lnSpc>
              <a:spcBef>
                <a:spcPts val="2868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azy</a:t>
            </a:r>
            <a:r>
              <a:rPr sz="3600" b="1" spc="10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loadi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librari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4230699"/>
            <a:ext cx="8503836" cy="191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Mo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821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Map</a:t>
            </a:r>
            <a:r>
              <a:rPr sz="3600" b="1" spc="21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-7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azor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88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ibrary</a:t>
            </a:r>
            <a:endParaRPr sz="3600">
              <a:latin typeface="Times New Roman"/>
              <a:cs typeface="Times New Roman"/>
            </a:endParaRPr>
          </a:p>
          <a:p>
            <a:pPr marL="20637" marR="68580">
              <a:lnSpc>
                <a:spcPct val="95825"/>
              </a:lnSpc>
              <a:spcBef>
                <a:spcPts val="2844"/>
              </a:spcBef>
            </a:pP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Ch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27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ain</a:t>
            </a:r>
            <a:r>
              <a:rPr sz="3600" b="1" spc="387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proj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91299" y="4210690"/>
            <a:ext cx="165379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zy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940" y="4210690"/>
            <a:ext cx="288251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19306" y="4210690"/>
            <a:ext cx="303415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Lib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-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23"/>
          <p:cNvSpPr/>
          <p:nvPr/>
        </p:nvSpPr>
        <p:spPr>
          <a:xfrm>
            <a:off x="4559808" y="7023903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9808" y="2433615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5529" y="377134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752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5529" y="475444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8066" y="4719481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9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42"/>
                </a:lnTo>
                <a:lnTo>
                  <a:pt x="7819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8066" y="46495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8066" y="45797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8066" y="45098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8066" y="44399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8066" y="43700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8066" y="43001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8066" y="42302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8066" y="41604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8066" y="40905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8066" y="40206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8066" y="39507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8066" y="38808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8066" y="38109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082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0707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059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047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036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5024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013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001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990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2978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967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55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3944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932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921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909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898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886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875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2863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851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840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3828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0817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7805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4794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1782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771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5759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2748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736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725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3713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0702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7690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4679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667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8656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56448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13674" y="37665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3674" y="3836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13674" y="39063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3674" y="3976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3674" y="4046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3674" y="41159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3674" y="4185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13674" y="42557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13674" y="43256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3674" y="43955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13674" y="44653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13674" y="45352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3674" y="46051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3674" y="46750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13674" y="474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53265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83381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13496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4361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7372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0384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3395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6407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9418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2430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5441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8453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464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476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7487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0499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3510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65222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9533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2545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5556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8568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1579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4591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7602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614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625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6637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9648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2660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5671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8683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1694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54706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7717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0729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3740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56865" y="3769615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18859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356865" y="4752713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39402" y="4717752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0" y="42778"/>
                </a:lnTo>
                <a:lnTo>
                  <a:pt x="9570" y="62067"/>
                </a:lnTo>
                <a:lnTo>
                  <a:pt x="17390" y="69885"/>
                </a:lnTo>
                <a:lnTo>
                  <a:pt x="27033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339402" y="46478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39402" y="45779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339402" y="45080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39402" y="44382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39402" y="43683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39402" y="42984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39402" y="42285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39402" y="41586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339402" y="40887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339402" y="4018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339402" y="3949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39402" y="3879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39402" y="3809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352156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42204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49192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56181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169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0158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77146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84135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91123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8112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105100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12089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19077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26066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3054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0043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47031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54020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61008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67997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74985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81974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88962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95950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02939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9927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169164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23904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30893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37881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44870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51858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58847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658357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72824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798132" y="3752152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68008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937896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0778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065010" y="37648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65010" y="38346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065010" y="39045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065010" y="39744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065010" y="40443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065010" y="41142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065010" y="41841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065010" y="42540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065010" y="43238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065010" y="4393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065010" y="44636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065010" y="4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065010" y="46034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065010" y="4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65010" y="47432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04596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934721" y="475271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864833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794945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725057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655176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58529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51540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44552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37563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30575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23586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16598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09609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02621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95632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88644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81655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74667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67678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60690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53701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6713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39724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327363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257478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18759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11770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04782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97793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90805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83816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76828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69839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62851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55862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48874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8606" y="895558"/>
            <a:ext cx="240393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1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rmal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3569" y="895558"/>
            <a:ext cx="269339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Lo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808" y="7023903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755198" marR="3755155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rows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59808" y="2433615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464685" marR="3464353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24776" marR="1272454" algn="ctr">
              <a:lnSpc>
                <a:spcPct val="95825"/>
              </a:lnSpc>
              <a:spcBef>
                <a:spcPts val="7803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                                         </a:t>
            </a:r>
            <a:r>
              <a:rPr sz="2700" b="1" spc="6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2700" b="1" spc="1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224"/>
          <p:cNvSpPr/>
          <p:nvPr/>
        </p:nvSpPr>
        <p:spPr>
          <a:xfrm>
            <a:off x="4559808" y="7023903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808" y="2433615"/>
            <a:ext cx="9168384" cy="2671999"/>
          </a:xfrm>
          <a:custGeom>
            <a:avLst/>
            <a:gdLst/>
            <a:ahLst/>
            <a:cxnLst/>
            <a:rect l="l" t="t" r="r" b="b"/>
            <a:pathLst>
              <a:path w="9168384" h="2671999">
                <a:moveTo>
                  <a:pt x="0" y="0"/>
                </a:moveTo>
                <a:lnTo>
                  <a:pt x="0" y="2671999"/>
                </a:lnTo>
                <a:lnTo>
                  <a:pt x="9168384" y="2671999"/>
                </a:lnTo>
                <a:lnTo>
                  <a:pt x="9168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5529" y="3771343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52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5529" y="4754441"/>
            <a:ext cx="19251" cy="34925"/>
          </a:xfrm>
          <a:custGeom>
            <a:avLst/>
            <a:gdLst/>
            <a:ahLst/>
            <a:cxnLst/>
            <a:rect l="l" t="t" r="r" b="b"/>
            <a:pathLst>
              <a:path w="19251" h="34925">
                <a:moveTo>
                  <a:pt x="0" y="0"/>
                </a:moveTo>
                <a:lnTo>
                  <a:pt x="9571" y="34925"/>
                </a:lnTo>
                <a:lnTo>
                  <a:pt x="19251" y="34925"/>
                </a:lnTo>
                <a:lnTo>
                  <a:pt x="9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8066" y="4719481"/>
            <a:ext cx="44532" cy="69885"/>
          </a:xfrm>
          <a:custGeom>
            <a:avLst/>
            <a:gdLst/>
            <a:ahLst/>
            <a:cxnLst/>
            <a:rect l="l" t="t" r="r" b="b"/>
            <a:pathLst>
              <a:path w="44532" h="69885">
                <a:moveTo>
                  <a:pt x="7819" y="34960"/>
                </a:moveTo>
                <a:lnTo>
                  <a:pt x="17390" y="34960"/>
                </a:lnTo>
                <a:lnTo>
                  <a:pt x="9571" y="42778"/>
                </a:lnTo>
                <a:lnTo>
                  <a:pt x="9571" y="62067"/>
                </a:lnTo>
                <a:lnTo>
                  <a:pt x="17390" y="69885"/>
                </a:lnTo>
                <a:lnTo>
                  <a:pt x="27034" y="69885"/>
                </a:lnTo>
                <a:lnTo>
                  <a:pt x="17462" y="34960"/>
                </a:lnTo>
                <a:lnTo>
                  <a:pt x="27070" y="34960"/>
                </a:lnTo>
                <a:lnTo>
                  <a:pt x="36714" y="69885"/>
                </a:lnTo>
                <a:lnTo>
                  <a:pt x="44532" y="62067"/>
                </a:lnTo>
                <a:lnTo>
                  <a:pt x="44532" y="42778"/>
                </a:lnTo>
                <a:lnTo>
                  <a:pt x="36714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42"/>
                </a:lnTo>
                <a:lnTo>
                  <a:pt x="7819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8066" y="46495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8066" y="45797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8066" y="450982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8066" y="44399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8066" y="437005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8066" y="43001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8066" y="423028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8066" y="41604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8066" y="409051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8066" y="402063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8066" y="395074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8066" y="388086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9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8066" y="38109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9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0082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0707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59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47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8036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5024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20131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9001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990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978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967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55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3944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09326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921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909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1898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886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8750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8635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851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840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828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08174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7805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794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782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771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59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2748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9736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725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7139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0702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690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679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16678" y="375388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6563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56448" y="375388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3674" y="37665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13674" y="3836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13674" y="390631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13674" y="3976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3674" y="4046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13674" y="411596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13674" y="4185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13674" y="425573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3674" y="432561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13674" y="439550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13674" y="446538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3674" y="453527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3674" y="460515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13674" y="467504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13674" y="474492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53265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83381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13496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4361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7372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0384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3395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64070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9418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2430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5441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8453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14646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476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7487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4991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35107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65222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9533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2545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5556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8568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1579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4591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7602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0614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36257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96637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9648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2660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5671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86833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1694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4706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7717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07294" y="475444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37408" y="475444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56865" y="3769615"/>
            <a:ext cx="2725607" cy="1000560"/>
          </a:xfrm>
          <a:custGeom>
            <a:avLst/>
            <a:gdLst/>
            <a:ahLst/>
            <a:cxnLst/>
            <a:rect l="l" t="t" r="r" b="b"/>
            <a:pathLst>
              <a:path w="2725607" h="1000560">
                <a:moveTo>
                  <a:pt x="0" y="0"/>
                </a:moveTo>
                <a:lnTo>
                  <a:pt x="0" y="1000560"/>
                </a:lnTo>
                <a:lnTo>
                  <a:pt x="2725607" y="1000560"/>
                </a:lnTo>
                <a:lnTo>
                  <a:pt x="2725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418859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56865" y="4752713"/>
            <a:ext cx="19250" cy="34925"/>
          </a:xfrm>
          <a:custGeom>
            <a:avLst/>
            <a:gdLst/>
            <a:ahLst/>
            <a:cxnLst/>
            <a:rect l="l" t="t" r="r" b="b"/>
            <a:pathLst>
              <a:path w="19250" h="34925">
                <a:moveTo>
                  <a:pt x="0" y="0"/>
                </a:moveTo>
                <a:lnTo>
                  <a:pt x="9570" y="34925"/>
                </a:lnTo>
                <a:lnTo>
                  <a:pt x="19250" y="34925"/>
                </a:lnTo>
                <a:lnTo>
                  <a:pt x="9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339402" y="4717752"/>
            <a:ext cx="44531" cy="69885"/>
          </a:xfrm>
          <a:custGeom>
            <a:avLst/>
            <a:gdLst/>
            <a:ahLst/>
            <a:cxnLst/>
            <a:rect l="l" t="t" r="r" b="b"/>
            <a:pathLst>
              <a:path w="44531" h="69885">
                <a:moveTo>
                  <a:pt x="7818" y="34960"/>
                </a:moveTo>
                <a:lnTo>
                  <a:pt x="17390" y="34960"/>
                </a:lnTo>
                <a:lnTo>
                  <a:pt x="9570" y="42778"/>
                </a:lnTo>
                <a:lnTo>
                  <a:pt x="9570" y="62067"/>
                </a:lnTo>
                <a:lnTo>
                  <a:pt x="17390" y="69885"/>
                </a:lnTo>
                <a:lnTo>
                  <a:pt x="27033" y="69885"/>
                </a:lnTo>
                <a:lnTo>
                  <a:pt x="17462" y="34960"/>
                </a:lnTo>
                <a:lnTo>
                  <a:pt x="27068" y="34960"/>
                </a:lnTo>
                <a:lnTo>
                  <a:pt x="36713" y="69885"/>
                </a:lnTo>
                <a:lnTo>
                  <a:pt x="44531" y="62067"/>
                </a:lnTo>
                <a:lnTo>
                  <a:pt x="44531" y="42778"/>
                </a:lnTo>
                <a:lnTo>
                  <a:pt x="36713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339402" y="464786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339402" y="45779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39402" y="450809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39402" y="443821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339402" y="43683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339402" y="42984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339402" y="42285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339402" y="41586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339402" y="40887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339402" y="40189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39402" y="39490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39402" y="38791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339402" y="38092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352156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42204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49192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56181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63169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70158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77146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84135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1123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981121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05100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12089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9077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26066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330545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40043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47031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54020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61008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67997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74985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819740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88962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95950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29394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099279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169164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23904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30893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37881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44870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518588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588473" y="3752152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658357" y="3752152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72824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798132" y="3752152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868008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37896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007784" y="3752152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065010" y="37648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065010" y="38346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065010" y="390458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065010" y="39744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065010" y="404435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065010" y="411423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065010" y="418412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065010" y="425400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065010" y="432389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065010" y="439377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065010" y="446366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065010" y="45335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065010" y="460343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65010" y="46733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23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65010" y="47432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23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23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004596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934721" y="475271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864833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794945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725057" y="475271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655176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58529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51540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4552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375635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305751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23586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16598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09609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02621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95632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88644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81655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746671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67678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60690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53701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6713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397247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327363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257478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18759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11770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4782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97793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908052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3816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76828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69839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62851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558628" y="475271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488743" y="475271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2861" y="895558"/>
            <a:ext cx="382889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2499" y="895558"/>
            <a:ext cx="15455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9542" y="895558"/>
            <a:ext cx="269311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808" y="7023903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755198" marR="3755155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rows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2570405">
              <a:lnSpc>
                <a:spcPct val="95825"/>
              </a:lnSpc>
              <a:spcBef>
                <a:spcPts val="9408"/>
              </a:spcBef>
            </a:pP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/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25" dirty="0">
                <a:solidFill>
                  <a:srgbClr val="161716"/>
                </a:solidFill>
                <a:latin typeface="Times New Roman"/>
                <a:cs typeface="Times New Roman"/>
              </a:rPr>
              <a:t>m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p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o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yee</a:t>
            </a:r>
            <a:r>
              <a:rPr sz="3500" spc="19" dirty="0">
                <a:solidFill>
                  <a:srgbClr val="161716"/>
                </a:solidFill>
                <a:latin typeface="Times New Roman"/>
                <a:cs typeface="Times New Roman"/>
              </a:rPr>
              <a:t>D</a:t>
            </a:r>
            <a:r>
              <a:rPr sz="3500" spc="14" dirty="0">
                <a:solidFill>
                  <a:srgbClr val="161716"/>
                </a:solidFill>
                <a:latin typeface="Times New Roman"/>
                <a:cs typeface="Times New Roman"/>
              </a:rPr>
              <a:t>e</a:t>
            </a:r>
            <a:r>
              <a:rPr sz="3500" spc="-34" dirty="0">
                <a:solidFill>
                  <a:srgbClr val="161716"/>
                </a:solidFill>
                <a:latin typeface="Times New Roman"/>
                <a:cs typeface="Times New Roman"/>
              </a:rPr>
              <a:t>t</a:t>
            </a:r>
            <a:r>
              <a:rPr sz="3500" spc="9" dirty="0">
                <a:solidFill>
                  <a:srgbClr val="161716"/>
                </a:solidFill>
                <a:latin typeface="Times New Roman"/>
                <a:cs typeface="Times New Roman"/>
              </a:rPr>
              <a:t>ai</a:t>
            </a:r>
            <a:r>
              <a:rPr sz="3500" spc="0" dirty="0">
                <a:solidFill>
                  <a:srgbClr val="161716"/>
                </a:solidFill>
                <a:latin typeface="Times New Roman"/>
                <a:cs typeface="Times New Roman"/>
              </a:rPr>
              <a:t>l</a:t>
            </a:r>
            <a:r>
              <a:rPr sz="3500" spc="4" dirty="0">
                <a:solidFill>
                  <a:srgbClr val="161716"/>
                </a:solidFill>
                <a:latin typeface="Times New Roman"/>
                <a:cs typeface="Times New Roman"/>
              </a:rPr>
              <a:t>/3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59808" y="2433615"/>
            <a:ext cx="9168384" cy="267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42"/>
              </a:spcBef>
            </a:pPr>
            <a:endParaRPr sz="1400"/>
          </a:p>
          <a:p>
            <a:pPr marL="3464685" marR="3464353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em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lie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224776" marR="1272454" algn="ctr">
              <a:lnSpc>
                <a:spcPct val="95825"/>
              </a:lnSpc>
              <a:spcBef>
                <a:spcPts val="7803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5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                                          </a:t>
            </a:r>
            <a:r>
              <a:rPr sz="2700" b="1" spc="61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CL</a:t>
            </a:r>
            <a:r>
              <a:rPr sz="2700" b="1" spc="11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022" y="4735861"/>
            <a:ext cx="6029176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ItemGrou</a:t>
            </a: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p&gt;</a:t>
            </a:r>
            <a:endParaRPr sz="2600">
              <a:latin typeface="Roboto Medium"/>
              <a:cs typeface="Roboto Medium"/>
            </a:endParaRPr>
          </a:p>
          <a:p>
            <a:pPr marL="806449">
              <a:lnSpc>
                <a:spcPct val="100016"/>
              </a:lnSpc>
              <a:spcBef>
                <a:spcPts val="144"/>
              </a:spcBef>
            </a:pPr>
            <a:r>
              <a:rPr sz="2600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BlazorWebAssemblyLazyLoad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ItemGrou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2585" y="5168677"/>
            <a:ext cx="999904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Include="BethanysPieShopHRM.ComponentsLibrary.dll"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53542" y="516867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287259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han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4400" spc="-51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19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r>
              <a:rPr sz="4400" spc="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roj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ect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Fil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eed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000" b="1" spc="-7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5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1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incl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000" b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16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7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sse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069978" y="2236624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978" y="3714941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978" y="5193256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9978" y="6671568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9978" y="8192083"/>
            <a:ext cx="1" cy="1094874"/>
          </a:xfrm>
          <a:custGeom>
            <a:avLst/>
            <a:gdLst/>
            <a:ahLst/>
            <a:cxnLst/>
            <a:rect l="l" t="t" r="r" b="b"/>
            <a:pathLst>
              <a:path w="1" h="1094874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7410" y="2144712"/>
            <a:ext cx="1369813" cy="121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9667" y="3624263"/>
            <a:ext cx="1485302" cy="121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32002" y="5102226"/>
            <a:ext cx="1020629" cy="1216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5764" y="6580189"/>
            <a:ext cx="1253108" cy="121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4305" y="8101016"/>
            <a:ext cx="1216025" cy="1216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13960" y="895557"/>
            <a:ext cx="380137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5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5600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7073" y="895557"/>
            <a:ext cx="119347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92285" y="895557"/>
            <a:ext cx="2288794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2331730"/>
            <a:ext cx="7253103" cy="91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21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ge</a:t>
            </a:r>
            <a:r>
              <a:rPr sz="3200" b="1" spc="-4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2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rv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1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ns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jec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  <a:p>
            <a:pPr marL="12700" marR="60960">
              <a:lnSpc>
                <a:spcPct val="95825"/>
              </a:lnSpc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3358" y="2331730"/>
            <a:ext cx="159276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6279" y="2331730"/>
            <a:ext cx="83251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8785" y="2331730"/>
            <a:ext cx="1607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016" y="4053851"/>
            <a:ext cx="568372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18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igge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27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ig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syn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016" y="5532132"/>
            <a:ext cx="716166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67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2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sync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 J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1837" y="5532132"/>
            <a:ext cx="7571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016" y="7010413"/>
            <a:ext cx="715503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em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-3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4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10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64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im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20016" y="8528318"/>
            <a:ext cx="6649112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39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clu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-38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1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46614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azy</a:t>
            </a:r>
            <a:r>
              <a:rPr sz="3600" b="1" spc="13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loadi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16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0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4" y="3508323"/>
            <a:ext cx="9501113" cy="3353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68580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 </a:t>
            </a:r>
            <a:r>
              <a:rPr sz="3600" b="1" spc="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fu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ali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600" b="1" spc="-4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lazor</a:t>
            </a:r>
            <a:r>
              <a:rPr sz="3600" b="1" spc="31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add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1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ug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-30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aScript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rop</a:t>
            </a:r>
            <a:endParaRPr sz="3600">
              <a:latin typeface="Times New Roman"/>
              <a:cs typeface="Times New Roman"/>
            </a:endParaRPr>
          </a:p>
          <a:p>
            <a:pPr marL="20637" marR="68580">
              <a:lnSpc>
                <a:spcPct val="95825"/>
              </a:lnSpc>
              <a:spcBef>
                <a:spcPts val="2868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29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600" b="1" spc="14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plac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azor</a:t>
            </a:r>
            <a:r>
              <a:rPr sz="3600" b="1" spc="14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155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ibrary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868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azy</a:t>
            </a:r>
            <a:r>
              <a:rPr sz="3600" b="1" spc="13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loadi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16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an</a:t>
            </a:r>
            <a:r>
              <a:rPr sz="3600" b="1" spc="14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77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600" b="1" spc="47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applic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r>
              <a:rPr sz="3600" b="1" spc="2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art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4989" y="2769395"/>
            <a:ext cx="3855148" cy="4748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805" y="5230906"/>
            <a:ext cx="450291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Au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thentic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3396" y="5230906"/>
            <a:ext cx="646836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6249" y="5230906"/>
            <a:ext cx="1111758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274025" y="5230906"/>
            <a:ext cx="337164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lic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6243" y="4210690"/>
            <a:ext cx="297936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oking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1992" y="4210690"/>
            <a:ext cx="372704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5569" y="4210690"/>
            <a:ext cx="171688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from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038075" y="4210690"/>
            <a:ext cx="221935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zor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2908" y="2357436"/>
            <a:ext cx="4676775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1210" y="2241568"/>
            <a:ext cx="84750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1353" y="2241568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5845" y="2241568"/>
            <a:ext cx="78851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6600" spc="31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-225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bA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sse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bly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32342" y="2241568"/>
            <a:ext cx="172518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pp,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24093" y="3256552"/>
            <a:ext cx="210011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e’r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76758" y="3256552"/>
            <a:ext cx="200430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“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ju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t”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32444" y="3256552"/>
            <a:ext cx="305289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9206" y="4259344"/>
            <a:ext cx="59202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3698" y="4259344"/>
            <a:ext cx="170079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6290" y="4259344"/>
            <a:ext cx="204923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8077" y="4259344"/>
            <a:ext cx="110944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0157" y="4259344"/>
            <a:ext cx="140482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7535" y="4259344"/>
            <a:ext cx="235551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t.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0508" y="6267976"/>
            <a:ext cx="123626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So,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576" y="6267976"/>
            <a:ext cx="541795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6600" spc="-83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5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ipt</a:t>
            </a:r>
            <a:r>
              <a:rPr sz="6600" spc="-1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will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9586" y="6267976"/>
            <a:ext cx="188117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3145" y="6267976"/>
            <a:ext cx="15556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31760" y="7270768"/>
            <a:ext cx="186759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here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51657" y="7270768"/>
            <a:ext cx="152728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7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oo.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4477" y="2949802"/>
            <a:ext cx="3682413" cy="438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6040" y="3461048"/>
            <a:ext cx="8025062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No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6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</a:t>
            </a:r>
            <a:r>
              <a:rPr sz="3400" b="1" spc="6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29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25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st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.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ET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2612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aS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cr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pt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2910" y="4930263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5980" y="4945566"/>
            <a:ext cx="726772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30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spc="-4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rom</a:t>
            </a:r>
            <a:r>
              <a:rPr sz="3400" spc="36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34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811057"/>
            <a:ext cx="381388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42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53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-8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6426832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442135"/>
            <a:ext cx="579839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oad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6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22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urr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4636" y="941278"/>
            <a:ext cx="207401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Bl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9816" y="941278"/>
            <a:ext cx="134012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1820" y="941278"/>
            <a:ext cx="348090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vaS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3184" y="941278"/>
            <a:ext cx="244120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er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692540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NET</a:t>
            </a:r>
            <a:r>
              <a:rPr sz="3600" b="1" spc="15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calls</a:t>
            </a:r>
            <a:r>
              <a:rPr sz="36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aScript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688654">
              <a:lnSpc>
                <a:spcPct val="95825"/>
              </a:lnSpc>
              <a:spcBef>
                <a:spcPts val="18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J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aScript</a:t>
            </a:r>
            <a:r>
              <a:rPr sz="36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calls</a:t>
            </a:r>
            <a:r>
              <a:rPr sz="36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NET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64591" y="2478772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4591" y="493404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4591" y="7335979"/>
            <a:ext cx="1" cy="2011681"/>
          </a:xfrm>
          <a:custGeom>
            <a:avLst/>
            <a:gdLst/>
            <a:ahLst/>
            <a:cxnLst/>
            <a:rect l="l" t="t" r="r" b="b"/>
            <a:pathLst>
              <a:path w="1" h="2011681">
                <a:moveTo>
                  <a:pt x="0" y="0"/>
                </a:moveTo>
                <a:lnTo>
                  <a:pt x="1" y="2011681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3511" y="3015881"/>
            <a:ext cx="1766888" cy="937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453" y="5080001"/>
            <a:ext cx="1443005" cy="171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3511" y="7595141"/>
            <a:ext cx="1766888" cy="1494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15049" y="895557"/>
            <a:ext cx="192786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229" y="895557"/>
            <a:ext cx="779983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3665" y="895557"/>
            <a:ext cx="219313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vo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7545" y="895557"/>
            <a:ext cx="348041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5600" spc="-5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vaS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7275" y="895557"/>
            <a:ext cx="1605686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om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03704" y="895557"/>
            <a:ext cx="157368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807" y="3304043"/>
            <a:ext cx="687880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Regi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11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rro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8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ag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807" y="5760732"/>
            <a:ext cx="814933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3200" b="1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SRu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im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4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2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9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200" b="1" spc="8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jec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7807" y="8162557"/>
            <a:ext cx="403266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Cal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200" b="1" spc="1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from</a:t>
            </a:r>
            <a:r>
              <a:rPr sz="3200" b="1" spc="26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864133"/>
            <a:ext cx="4526138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&lt;script&gt;</a:t>
            </a:r>
            <a:endParaRPr sz="2600">
              <a:latin typeface="Roboto Medium"/>
              <a:cs typeface="Roboto Medium"/>
            </a:endParaRPr>
          </a:p>
          <a:p>
            <a:pPr marL="89153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window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DoSomething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175" y="42969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075" y="429694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2425" y="4296949"/>
            <a:ext cx="8684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 </a:t>
            </a:r>
            <a:r>
              <a:rPr sz="3900" spc="57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702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//do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953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some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204" y="47267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interesting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605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task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6856" y="4726717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here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171725"/>
            <a:ext cx="1861271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4074" marR="734114" algn="ctr">
              <a:lnSpc>
                <a:spcPts val="2815"/>
              </a:lnSpc>
              <a:spcBef>
                <a:spcPts val="140"/>
              </a:spcBef>
            </a:pPr>
            <a:r>
              <a:rPr sz="3900" spc="0" baseline="2136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&lt;/script&gt;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3911853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Addi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65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Sc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ript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022" y="5171725"/>
            <a:ext cx="3448816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[Inject]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publi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c</a:t>
            </a:r>
            <a:r>
              <a:rPr sz="2600" spc="779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IJSRuntime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897" y="560454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JsRuntime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272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4172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get;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423" y="56045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8674" y="56045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020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J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SRu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472</Words>
  <Application>Microsoft Office PowerPoint</Application>
  <PresentationFormat>Custom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2023-07-31T02:50:34Z</dcterms:modified>
</cp:coreProperties>
</file>