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92820" y="4510975"/>
            <a:ext cx="1606601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2087" y="6488112"/>
            <a:ext cx="2836864" cy="2838451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4324" y="6618287"/>
            <a:ext cx="3028949" cy="3248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4876" y="2318747"/>
            <a:ext cx="5863680" cy="1928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9539">
              <a:lnSpc>
                <a:spcPts val="7020"/>
              </a:lnSpc>
              <a:spcBef>
                <a:spcPts val="351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dd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800">
              <a:latin typeface="Times New Roman"/>
              <a:cs typeface="Times New Roman"/>
            </a:endParaRPr>
          </a:p>
          <a:p>
            <a:pPr marL="12700">
              <a:lnSpc>
                <a:spcPts val="7800"/>
              </a:lnSpc>
              <a:spcBef>
                <a:spcPts val="404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Auth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6800" spc="-7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2694" y="3358115"/>
            <a:ext cx="1621591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and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9287" y="3358115"/>
            <a:ext cx="5259938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Autho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riz</a:t>
            </a:r>
            <a:r>
              <a:rPr sz="6800" spc="-7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2661" y="6936996"/>
            <a:ext cx="4155657" cy="111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785"/>
              </a:lnSpc>
              <a:spcBef>
                <a:spcPts val="189"/>
              </a:spcBef>
            </a:pP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Daniel</a:t>
            </a:r>
            <a:r>
              <a:rPr sz="3600" b="1" spc="-14" dirty="0">
                <a:solidFill>
                  <a:srgbClr val="F15A2A"/>
                </a:solidFill>
                <a:latin typeface="Berlin Sans FB Demi"/>
                <a:cs typeface="Berlin Sans FB Demi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Villamizar</a:t>
            </a:r>
            <a:endParaRPr sz="3600">
              <a:latin typeface="Berlin Sans FB Demi"/>
              <a:cs typeface="Berlin Sans FB Demi"/>
            </a:endParaRPr>
          </a:p>
          <a:p>
            <a:pPr marL="12700">
              <a:lnSpc>
                <a:spcPts val="5005"/>
              </a:lnSpc>
              <a:spcBef>
                <a:spcPts val="60"/>
              </a:spcBef>
            </a:pPr>
            <a:r>
              <a:rPr sz="4800" spc="0" baseline="-3634" dirty="0">
                <a:solidFill>
                  <a:srgbClr val="3F403F"/>
                </a:solidFill>
                <a:latin typeface="Yu Gothic UI"/>
                <a:cs typeface="Yu Gothic UI"/>
              </a:rPr>
              <a:t>Senior Cloud Solutions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2888" y="7621602"/>
            <a:ext cx="290732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</a:rPr>
              <a:t>Architect - MVP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71388" y="8718882"/>
            <a:ext cx="1219098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4"/>
              </a:rPr>
              <a:t>@danielvillamizara</a:t>
            </a:r>
            <a:r>
              <a:rPr lang="en-US" sz="3200" dirty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</a:rPr>
              <a:t>– 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5"/>
              </a:rPr>
              <a:t>https://www.linkedin.com/in/danielvillamizara/</a:t>
            </a:r>
            <a:r>
              <a:rPr lang="en-US" sz="3200" spc="0" dirty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endParaRPr sz="3200" dirty="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49811" y="4210690"/>
            <a:ext cx="256209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5" dirty="0">
                <a:solidFill>
                  <a:srgbClr val="3F403F"/>
                </a:solidFill>
                <a:latin typeface="Times New Roman"/>
                <a:cs typeface="Times New Roman"/>
              </a:rPr>
              <a:t>Adding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7756" y="4210690"/>
            <a:ext cx="97904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3027" y="4210690"/>
            <a:ext cx="274345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Identity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272328" y="4210690"/>
            <a:ext cx="298195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ovider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7843" y="2366689"/>
            <a:ext cx="3695354" cy="538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73490" y="3445642"/>
            <a:ext cx="410377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Intro</a:t>
            </a:r>
            <a:r>
              <a:rPr sz="6000" spc="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6000" spc="5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23646" y="3445642"/>
            <a:ext cx="97957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3490" y="4360042"/>
            <a:ext cx="274238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entity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3019" y="4360042"/>
            <a:ext cx="298317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ro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3490" y="5721419"/>
            <a:ext cx="6442413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57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own</a:t>
            </a:r>
            <a:r>
              <a:rPr sz="3200" spc="49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urit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ot</a:t>
            </a:r>
            <a:r>
              <a:rPr sz="3200" spc="-14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27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ood</a:t>
            </a:r>
            <a:r>
              <a:rPr sz="3200" spc="-7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29558" y="5721419"/>
            <a:ext cx="36852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7321619"/>
            <a:ext cx="7026776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Id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ov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 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69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6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8400611"/>
            <a:ext cx="6707305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ffe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2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 </a:t>
            </a:r>
            <a:r>
              <a:rPr sz="3200" spc="7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6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3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4379" y="2531582"/>
            <a:ext cx="3582281" cy="522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6040" y="3689648"/>
            <a:ext cx="5696967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mm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2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vi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910" y="4293231"/>
            <a:ext cx="340015" cy="2362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831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987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187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4308534"/>
            <a:ext cx="4782155" cy="2362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nt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ve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11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(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Du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e)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931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k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1082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0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1082"/>
              </a:spcBef>
            </a:pP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zu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400" spc="-7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Act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iv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12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ory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4379" y="2531582"/>
            <a:ext cx="3582281" cy="522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6040" y="3372656"/>
            <a:ext cx="264033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in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400" b="1" spc="78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ut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h0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2910" y="3976238"/>
            <a:ext cx="340015" cy="2999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831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987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987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211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5980" y="3991542"/>
            <a:ext cx="6511127" cy="10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7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-1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gi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53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 </a:t>
            </a:r>
            <a:r>
              <a:rPr sz="3400" spc="7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egi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on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931"/>
              </a:spcBef>
            </a:pP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rs</a:t>
            </a:r>
            <a:r>
              <a:rPr sz="3400" spc="-37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are</a:t>
            </a:r>
            <a:r>
              <a:rPr sz="3400" spc="7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orward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2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7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0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80" y="5262558"/>
            <a:ext cx="2127101" cy="1728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ur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6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endParaRPr sz="3400">
              <a:latin typeface="Times New Roman"/>
              <a:cs typeface="Times New Roman"/>
            </a:endParaRPr>
          </a:p>
          <a:p>
            <a:pPr marL="12700" marR="20910">
              <a:lnSpc>
                <a:spcPts val="5020"/>
              </a:lnSpc>
              <a:spcBef>
                <a:spcPts val="315"/>
              </a:spcBef>
            </a:pPr>
            <a:r>
              <a:rPr sz="3400" spc="-119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sz="3400" spc="29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or, </a:t>
            </a:r>
            <a:r>
              <a:rPr sz="3400" spc="-85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ree</a:t>
            </a:r>
            <a:r>
              <a:rPr sz="3400" spc="-9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up</a:t>
            </a:r>
            <a:r>
              <a:rPr sz="3400" spc="60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78977" y="5262558"/>
            <a:ext cx="4350182" cy="1728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461" marR="64770">
              <a:lnSpc>
                <a:spcPts val="3504"/>
              </a:lnSpc>
              <a:spcBef>
                <a:spcPts val="175"/>
              </a:spcBef>
            </a:pP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p </a:t>
            </a:r>
            <a:r>
              <a:rPr sz="3400" spc="13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ce</a:t>
            </a:r>
            <a:r>
              <a:rPr sz="3400" spc="-10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mple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  <a:p>
            <a:pPr marL="34592">
              <a:lnSpc>
                <a:spcPct val="95825"/>
              </a:lnSpc>
              <a:spcBef>
                <a:spcPts val="907"/>
              </a:spcBef>
            </a:pP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we</a:t>
            </a:r>
            <a:r>
              <a:rPr sz="3400" spc="42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se</a:t>
            </a:r>
            <a:r>
              <a:rPr sz="3400" spc="-23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-7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-75" dirty="0">
                <a:solidFill>
                  <a:srgbClr val="F15A2A"/>
                </a:solidFill>
                <a:latin typeface="Times New Roman"/>
                <a:cs typeface="Times New Roman"/>
              </a:rPr>
              <a:t>K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CE</a:t>
            </a:r>
            <a:r>
              <a:rPr sz="3400" spc="-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fl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ow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1106"/>
              </a:spcBef>
            </a:pPr>
            <a:r>
              <a:rPr sz="3400" spc="-79" dirty="0">
                <a:solidFill>
                  <a:srgbClr val="F15A2A"/>
                </a:solidFill>
                <a:latin typeface="Times New Roman"/>
                <a:cs typeface="Times New Roman"/>
              </a:rPr>
              <a:t>7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000</a:t>
            </a:r>
            <a:r>
              <a:rPr sz="3400" spc="-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users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946390" y="4216144"/>
            <a:ext cx="3331029" cy="2671999"/>
          </a:xfrm>
          <a:custGeom>
            <a:avLst/>
            <a:gdLst/>
            <a:ahLst/>
            <a:cxnLst/>
            <a:rect l="l" t="t" r="r" b="b"/>
            <a:pathLst>
              <a:path w="3331029" h="2671999">
                <a:moveTo>
                  <a:pt x="0" y="0"/>
                </a:moveTo>
                <a:lnTo>
                  <a:pt x="0" y="2671999"/>
                </a:lnTo>
                <a:lnTo>
                  <a:pt x="3331029" y="2671999"/>
                </a:lnTo>
                <a:lnTo>
                  <a:pt x="333102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21119" y="4220485"/>
            <a:ext cx="3331032" cy="2671999"/>
          </a:xfrm>
          <a:custGeom>
            <a:avLst/>
            <a:gdLst/>
            <a:ahLst/>
            <a:cxnLst/>
            <a:rect l="l" t="t" r="r" b="b"/>
            <a:pathLst>
              <a:path w="3331032" h="2671999">
                <a:moveTo>
                  <a:pt x="0" y="0"/>
                </a:moveTo>
                <a:lnTo>
                  <a:pt x="0" y="2671999"/>
                </a:lnTo>
                <a:lnTo>
                  <a:pt x="3331032" y="2671999"/>
                </a:lnTo>
                <a:lnTo>
                  <a:pt x="3331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7420" y="4590448"/>
            <a:ext cx="7643699" cy="171450"/>
          </a:xfrm>
          <a:custGeom>
            <a:avLst/>
            <a:gdLst/>
            <a:ahLst/>
            <a:cxnLst/>
            <a:rect l="l" t="t" r="r" b="b"/>
            <a:pathLst>
              <a:path w="7643699" h="171450">
                <a:moveTo>
                  <a:pt x="7500824" y="114300"/>
                </a:moveTo>
                <a:lnTo>
                  <a:pt x="7472249" y="114299"/>
                </a:lnTo>
                <a:lnTo>
                  <a:pt x="7472249" y="171450"/>
                </a:lnTo>
                <a:lnTo>
                  <a:pt x="7643699" y="85725"/>
                </a:lnTo>
                <a:lnTo>
                  <a:pt x="7500824" y="114300"/>
                </a:lnTo>
                <a:close/>
              </a:path>
              <a:path w="7643699" h="171450">
                <a:moveTo>
                  <a:pt x="7500824" y="57150"/>
                </a:moveTo>
                <a:lnTo>
                  <a:pt x="7472249" y="0"/>
                </a:lnTo>
                <a:lnTo>
                  <a:pt x="7472249" y="57150"/>
                </a:lnTo>
                <a:lnTo>
                  <a:pt x="7500824" y="57150"/>
                </a:lnTo>
                <a:close/>
              </a:path>
              <a:path w="7643699" h="171450">
                <a:moveTo>
                  <a:pt x="0" y="57148"/>
                </a:moveTo>
                <a:lnTo>
                  <a:pt x="0" y="114298"/>
                </a:lnTo>
                <a:lnTo>
                  <a:pt x="7500824" y="114300"/>
                </a:lnTo>
                <a:lnTo>
                  <a:pt x="7643699" y="85725"/>
                </a:lnTo>
                <a:lnTo>
                  <a:pt x="7472249" y="0"/>
                </a:lnTo>
                <a:lnTo>
                  <a:pt x="7500824" y="57150"/>
                </a:lnTo>
                <a:lnTo>
                  <a:pt x="0" y="57148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77420" y="5523651"/>
            <a:ext cx="7643712" cy="118544"/>
          </a:xfrm>
          <a:custGeom>
            <a:avLst/>
            <a:gdLst/>
            <a:ahLst/>
            <a:cxnLst/>
            <a:rect l="l" t="t" r="r" b="b"/>
            <a:pathLst>
              <a:path w="7643712" h="118544">
                <a:moveTo>
                  <a:pt x="171433" y="57166"/>
                </a:moveTo>
                <a:lnTo>
                  <a:pt x="7643686" y="61409"/>
                </a:lnTo>
                <a:lnTo>
                  <a:pt x="7643712" y="4259"/>
                </a:lnTo>
                <a:lnTo>
                  <a:pt x="171465" y="16"/>
                </a:lnTo>
                <a:lnTo>
                  <a:pt x="142906" y="0"/>
                </a:lnTo>
                <a:lnTo>
                  <a:pt x="142875" y="57150"/>
                </a:lnTo>
                <a:lnTo>
                  <a:pt x="171433" y="57166"/>
                </a:lnTo>
                <a:close/>
              </a:path>
              <a:path w="7643712" h="118544">
                <a:moveTo>
                  <a:pt x="171465" y="16"/>
                </a:moveTo>
                <a:lnTo>
                  <a:pt x="171498" y="-57134"/>
                </a:lnTo>
                <a:lnTo>
                  <a:pt x="0" y="28493"/>
                </a:lnTo>
                <a:lnTo>
                  <a:pt x="171400" y="114315"/>
                </a:lnTo>
                <a:lnTo>
                  <a:pt x="171433" y="57166"/>
                </a:lnTo>
                <a:lnTo>
                  <a:pt x="142875" y="57150"/>
                </a:lnTo>
                <a:lnTo>
                  <a:pt x="142906" y="0"/>
                </a:lnTo>
                <a:lnTo>
                  <a:pt x="171465" y="16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7420" y="6255410"/>
            <a:ext cx="7643699" cy="171450"/>
          </a:xfrm>
          <a:custGeom>
            <a:avLst/>
            <a:gdLst/>
            <a:ahLst/>
            <a:cxnLst/>
            <a:rect l="l" t="t" r="r" b="b"/>
            <a:pathLst>
              <a:path w="7643699" h="171450">
                <a:moveTo>
                  <a:pt x="7500824" y="114300"/>
                </a:moveTo>
                <a:lnTo>
                  <a:pt x="7472249" y="114299"/>
                </a:lnTo>
                <a:lnTo>
                  <a:pt x="7472249" y="171450"/>
                </a:lnTo>
                <a:lnTo>
                  <a:pt x="7643699" y="85725"/>
                </a:lnTo>
                <a:lnTo>
                  <a:pt x="7500824" y="114300"/>
                </a:lnTo>
                <a:close/>
              </a:path>
              <a:path w="7643699" h="171450">
                <a:moveTo>
                  <a:pt x="7500824" y="57150"/>
                </a:moveTo>
                <a:lnTo>
                  <a:pt x="7472249" y="0"/>
                </a:lnTo>
                <a:lnTo>
                  <a:pt x="7472249" y="57150"/>
                </a:lnTo>
                <a:lnTo>
                  <a:pt x="7500824" y="57150"/>
                </a:lnTo>
                <a:close/>
              </a:path>
              <a:path w="7643699" h="171450">
                <a:moveTo>
                  <a:pt x="0" y="57148"/>
                </a:moveTo>
                <a:lnTo>
                  <a:pt x="0" y="114298"/>
                </a:lnTo>
                <a:lnTo>
                  <a:pt x="7500824" y="114300"/>
                </a:lnTo>
                <a:lnTo>
                  <a:pt x="7643699" y="85725"/>
                </a:lnTo>
                <a:lnTo>
                  <a:pt x="7472249" y="0"/>
                </a:lnTo>
                <a:lnTo>
                  <a:pt x="7500824" y="57150"/>
                </a:lnTo>
                <a:lnTo>
                  <a:pt x="0" y="57148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4068" y="895558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19114" y="895558"/>
            <a:ext cx="212130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Au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th0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0074" y="4072728"/>
            <a:ext cx="595129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5"/>
              </a:lnSpc>
              <a:spcBef>
                <a:spcPts val="145"/>
              </a:spcBef>
            </a:pP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d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t </a:t>
            </a:r>
            <a:r>
              <a:rPr sz="2800" spc="-35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2800" spc="-131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u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h0 </a:t>
            </a: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f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sz="2800" spc="163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u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h</a:t>
            </a: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nt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sz="2800" spc="-34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0072" y="5035896"/>
            <a:ext cx="612550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5"/>
              </a:lnSpc>
              <a:spcBef>
                <a:spcPts val="145"/>
              </a:spcBef>
            </a:pP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u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h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or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z</a:t>
            </a:r>
            <a:r>
              <a:rPr sz="2800" spc="-34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n </a:t>
            </a:r>
            <a:r>
              <a:rPr sz="2800" spc="5" dirty="0">
                <a:solidFill>
                  <a:srgbClr val="161716"/>
                </a:solidFill>
                <a:latin typeface="Times New Roman"/>
                <a:cs typeface="Times New Roman"/>
              </a:rPr>
              <a:t>cod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2800" spc="-67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2800" spc="5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u</a:t>
            </a:r>
            <a:r>
              <a:rPr sz="2800" spc="5" dirty="0">
                <a:solidFill>
                  <a:srgbClr val="161716"/>
                </a:solidFill>
                <a:latin typeface="Times New Roman"/>
                <a:cs typeface="Times New Roman"/>
              </a:rPr>
              <a:t>rn</a:t>
            </a:r>
            <a:r>
              <a:rPr sz="2800" spc="-5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d</a:t>
            </a:r>
            <a:r>
              <a:rPr sz="2800" spc="-192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2800" spc="-102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B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l</a:t>
            </a: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az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5344" y="5837520"/>
            <a:ext cx="655645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5"/>
              </a:lnSpc>
              <a:spcBef>
                <a:spcPts val="145"/>
              </a:spcBef>
            </a:pPr>
            <a:r>
              <a:rPr sz="2800" spc="-5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u</a:t>
            </a:r>
            <a:r>
              <a:rPr sz="2800" spc="5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h</a:t>
            </a:r>
            <a:r>
              <a:rPr sz="2800" spc="-324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161716"/>
                </a:solidFill>
                <a:latin typeface="Times New Roman"/>
                <a:cs typeface="Times New Roman"/>
              </a:rPr>
              <a:t>cod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2800" spc="291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us</a:t>
            </a:r>
            <a:r>
              <a:rPr sz="2800" spc="-5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d</a:t>
            </a:r>
            <a:r>
              <a:rPr sz="2800" spc="282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f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sz="2800" spc="167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ID</a:t>
            </a:r>
            <a:r>
              <a:rPr sz="2800" spc="69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n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d </a:t>
            </a:r>
            <a:r>
              <a:rPr sz="2800" spc="69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sz="2800" spc="5" dirty="0">
                <a:solidFill>
                  <a:srgbClr val="161716"/>
                </a:solidFill>
                <a:latin typeface="Times New Roman"/>
                <a:cs typeface="Times New Roman"/>
              </a:rPr>
              <a:t>cc</a:t>
            </a:r>
            <a:r>
              <a:rPr sz="2800" spc="-5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ss</a:t>
            </a:r>
            <a:r>
              <a:rPr sz="2800" spc="-36" dirty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sz="2800" spc="-189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2800" spc="4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2800" spc="-29" dirty="0">
                <a:solidFill>
                  <a:srgbClr val="161716"/>
                </a:solidFill>
                <a:latin typeface="Times New Roman"/>
                <a:cs typeface="Times New Roman"/>
              </a:rPr>
              <a:t>k</a:t>
            </a:r>
            <a:r>
              <a:rPr sz="2800" spc="-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161716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1119" y="4220485"/>
            <a:ext cx="3331032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14"/>
              </a:spcBef>
            </a:pPr>
            <a:endParaRPr sz="750"/>
          </a:p>
          <a:p>
            <a:pPr marL="1019873" marR="1019335" algn="ctr">
              <a:lnSpc>
                <a:spcPct val="95825"/>
              </a:lnSpc>
              <a:spcBef>
                <a:spcPts val="6000"/>
              </a:spcBef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th0</a:t>
            </a:r>
            <a:endParaRPr sz="3200">
              <a:latin typeface="Times New Roman"/>
              <a:cs typeface="Times New Roman"/>
            </a:endParaRPr>
          </a:p>
          <a:p>
            <a:pPr marL="248348" marR="248369" algn="ctr">
              <a:lnSpc>
                <a:spcPts val="3410"/>
              </a:lnSpc>
              <a:spcBef>
                <a:spcPts val="170"/>
              </a:spcBef>
            </a:pPr>
            <a:r>
              <a:rPr sz="3200" b="1" dirty="0">
                <a:solidFill>
                  <a:srgbClr val="FEFFFE"/>
                </a:solidFill>
                <a:latin typeface="Times New Roman"/>
                <a:cs typeface="Times New Roman"/>
              </a:rPr>
              <a:t>OIDC</a:t>
            </a:r>
            <a:r>
              <a:rPr sz="3200" b="1" spc="3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Prov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46390" y="4216144"/>
            <a:ext cx="3331029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"/>
              </a:spcBef>
            </a:pPr>
            <a:endParaRPr sz="500"/>
          </a:p>
          <a:p>
            <a:pPr marL="655071">
              <a:lnSpc>
                <a:spcPct val="95825"/>
              </a:lnSpc>
              <a:spcBef>
                <a:spcPts val="8000"/>
              </a:spcBef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laz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b="1" spc="28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505019"/>
            <a:ext cx="8489680" cy="1369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80">
              <a:lnSpc>
                <a:spcPts val="3679"/>
              </a:lnSpc>
              <a:spcBef>
                <a:spcPts val="184"/>
              </a:spcBef>
            </a:pP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49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-34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31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0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acco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60"/>
              </a:spcBef>
            </a:pP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3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applic</a:t>
            </a:r>
            <a:r>
              <a:rPr sz="3600" b="1" spc="-49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ion</a:t>
            </a:r>
            <a:r>
              <a:rPr sz="3600" b="1" spc="21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wi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sz="3600" b="1" spc="57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7224" y="4210690"/>
            <a:ext cx="519404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Authentic</a:t>
            </a:r>
            <a:r>
              <a:rPr sz="6000" spc="-7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ting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7117" y="4210690"/>
            <a:ext cx="74320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76168" y="4210690"/>
            <a:ext cx="128003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02048" y="4210690"/>
            <a:ext cx="395389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Applic</a:t>
            </a:r>
            <a:r>
              <a:rPr sz="6000" spc="-7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tion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069978" y="2236624"/>
            <a:ext cx="1" cy="1094874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9978" y="3714941"/>
            <a:ext cx="1" cy="1094874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69978" y="5193256"/>
            <a:ext cx="1" cy="1094874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9978" y="6671568"/>
            <a:ext cx="1" cy="1094874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9978" y="8192083"/>
            <a:ext cx="1" cy="1094874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3511" y="2144712"/>
            <a:ext cx="1217612" cy="121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4305" y="3624263"/>
            <a:ext cx="1216025" cy="121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4305" y="5102226"/>
            <a:ext cx="1216025" cy="1216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4305" y="6580189"/>
            <a:ext cx="1216025" cy="1216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34305" y="8101015"/>
            <a:ext cx="1216025" cy="1216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72804" y="895557"/>
            <a:ext cx="2390852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ddi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4540" y="895557"/>
            <a:ext cx="4830126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Au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4839" y="895557"/>
            <a:ext cx="2702073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ppor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17085" y="895557"/>
            <a:ext cx="1440546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97804" y="895557"/>
            <a:ext cx="2120880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Au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0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016" y="2575571"/>
            <a:ext cx="772727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dd</a:t>
            </a:r>
            <a:r>
              <a:rPr sz="3200" b="1" spc="18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etti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s.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3200" b="1" spc="50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th0</a:t>
            </a:r>
            <a:r>
              <a:rPr sz="3200" b="1" spc="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alue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0016" y="4053851"/>
            <a:ext cx="666280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Nu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3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ac</a:t>
            </a:r>
            <a:r>
              <a:rPr sz="3200" b="1" spc="-39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ag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&amp;</a:t>
            </a:r>
            <a:r>
              <a:rPr sz="3200" b="1" spc="22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0016" y="5532132"/>
            <a:ext cx="972535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onf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igu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-37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200" b="1" spc="-1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ge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-10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(A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ddO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())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0016" y="7010413"/>
            <a:ext cx="1091717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Ca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ca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32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-3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-3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4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nd</a:t>
            </a:r>
            <a:r>
              <a:rPr sz="3200" b="1" spc="5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thor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izeR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eVie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7266" y="7010413"/>
            <a:ext cx="219344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(App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.r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az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20016" y="8528318"/>
            <a:ext cx="1283499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3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:</a:t>
            </a:r>
            <a:r>
              <a:rPr sz="3200" b="1" spc="4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on.r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az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3200" b="1" spc="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nd</a:t>
            </a:r>
            <a:r>
              <a:rPr sz="3200" b="1" spc="5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onS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s.r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az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5802" y="2923783"/>
            <a:ext cx="4439435" cy="4439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86040" y="3689648"/>
            <a:ext cx="368676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au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3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vi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2910" y="4293231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80" y="4308534"/>
            <a:ext cx="7133696" cy="2362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770">
              <a:lnSpc>
                <a:spcPts val="3504"/>
              </a:lnSpc>
              <a:spcBef>
                <a:spcPts val="175"/>
              </a:spcBef>
            </a:pP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ct</a:t>
            </a:r>
            <a:r>
              <a:rPr sz="3400" spc="-1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3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/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n/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og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in</a:t>
            </a:r>
            <a:endParaRPr sz="3400">
              <a:latin typeface="Times New Roman"/>
              <a:cs typeface="Times New Roman"/>
            </a:endParaRPr>
          </a:p>
          <a:p>
            <a:pPr marL="27305" marR="64770">
              <a:lnSpc>
                <a:spcPct val="95825"/>
              </a:lnSpc>
              <a:spcBef>
                <a:spcPts val="931"/>
              </a:spcBef>
            </a:pPr>
            <a:r>
              <a:rPr sz="2600" spc="0" dirty="0">
                <a:solidFill>
                  <a:srgbClr val="F15A2A"/>
                </a:solidFill>
                <a:latin typeface="Lucida Bright"/>
                <a:cs typeface="Lucida Bright"/>
              </a:rPr>
              <a:t>•</a:t>
            </a:r>
            <a:r>
              <a:rPr sz="2600" spc="88" dirty="0">
                <a:solidFill>
                  <a:srgbClr val="F15A2A"/>
                </a:solidFill>
                <a:latin typeface="Lucida Bright"/>
                <a:cs typeface="Lucida Bright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[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rize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]</a:t>
            </a:r>
            <a:r>
              <a:rPr sz="3400" spc="-1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ri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1082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/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n/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og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-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ba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ck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82"/>
              </a:spcBef>
            </a:pP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he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nt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45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on</a:t>
            </a:r>
            <a:r>
              <a:rPr sz="3400" spc="-41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se</a:t>
            </a:r>
            <a:r>
              <a:rPr sz="3400" spc="17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ro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42910" y="5564247"/>
            <a:ext cx="340015" cy="1091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 marR="0">
              <a:lnSpc>
                <a:spcPts val="3995"/>
              </a:lnSpc>
              <a:spcBef>
                <a:spcPts val="1006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749577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dd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in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70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thenti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-5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ti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on</a:t>
            </a:r>
            <a:r>
              <a:rPr sz="3600" b="1" spc="-1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w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it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sz="3600" b="1" spc="567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th0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4567" y="2318110"/>
            <a:ext cx="2469713" cy="137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554" marR="168650" algn="ctr">
              <a:lnSpc>
                <a:spcPts val="4985"/>
              </a:lnSpc>
              <a:spcBef>
                <a:spcPts val="249"/>
              </a:spcBef>
            </a:pP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-9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35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ve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3166947"/>
            <a:ext cx="7252866" cy="4036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6160">
              <a:lnSpc>
                <a:spcPts val="3679"/>
              </a:lnSpc>
              <a:spcBef>
                <a:spcPts val="184"/>
              </a:spcBef>
            </a:pPr>
            <a:r>
              <a:rPr sz="3600" b="1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lazor</a:t>
            </a:r>
            <a:r>
              <a:rPr sz="3600" b="1" spc="31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applic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139"/>
              </a:lnSpc>
              <a:spcBef>
                <a:spcPts val="2660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ddi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72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an</a:t>
            </a:r>
            <a:r>
              <a:rPr sz="3600" b="1" spc="36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id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ent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600" b="1" spc="-1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pro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id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 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139"/>
              </a:lnSpc>
              <a:spcBef>
                <a:spcPts val="2868"/>
              </a:spcBef>
            </a:pP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thenti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-49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tin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-1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1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 </a:t>
            </a:r>
            <a:r>
              <a:rPr sz="3600" b="1" spc="5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app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ti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on 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139"/>
              </a:lnSpc>
              <a:spcBef>
                <a:spcPts val="2868"/>
              </a:spcBef>
            </a:pP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PI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calls</a:t>
            </a:r>
            <a:endParaRPr sz="3600">
              <a:latin typeface="Times New Roman"/>
              <a:cs typeface="Times New Roman"/>
            </a:endParaRPr>
          </a:p>
          <a:p>
            <a:pPr marL="12700" marR="66160">
              <a:lnSpc>
                <a:spcPct val="95825"/>
              </a:lnSpc>
              <a:spcBef>
                <a:spcPts val="2948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gu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oriz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4418" y="4210690"/>
            <a:ext cx="417753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nf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gur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08336" y="4210690"/>
            <a:ext cx="464936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Auth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6000" spc="-7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341534" y="3274477"/>
            <a:ext cx="7886701" cy="5245100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776" y="3274477"/>
            <a:ext cx="7894469" cy="5245100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68963" y="941278"/>
            <a:ext cx="239085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ddi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0698" y="941278"/>
            <a:ext cx="433683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Au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ori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3274477"/>
            <a:ext cx="7894469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2688982" marR="2688850" algn="ctr">
              <a:lnSpc>
                <a:spcPct val="95825"/>
              </a:lnSpc>
              <a:spcBef>
                <a:spcPts val="18000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[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oriz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1534" y="3274477"/>
            <a:ext cx="7886701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1059654">
              <a:lnSpc>
                <a:spcPct val="95825"/>
              </a:lnSpc>
              <a:spcBef>
                <a:spcPts val="18000"/>
              </a:spcBef>
            </a:pP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oriz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Vi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600" b="1" spc="3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505019"/>
            <a:ext cx="8371842" cy="1369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80">
              <a:lnSpc>
                <a:spcPts val="3679"/>
              </a:lnSpc>
              <a:spcBef>
                <a:spcPts val="184"/>
              </a:spcBef>
            </a:pP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831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[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oriz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]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rib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60"/>
              </a:spcBef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dd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in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70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 </a:t>
            </a:r>
            <a:r>
              <a:rPr sz="3600" b="1" spc="5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oriz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Vi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w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nen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42099" y="4210690"/>
            <a:ext cx="317009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Secu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58729" y="4210690"/>
            <a:ext cx="127919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he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4457" y="4210690"/>
            <a:ext cx="125709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88086" y="4210690"/>
            <a:ext cx="176847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Ca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lls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056963"/>
            <a:ext cx="6798086" cy="226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PI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wi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sz="3600" b="1" spc="57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  <a:spcBef>
                <a:spcPts val="2684"/>
              </a:spcBef>
            </a:pPr>
            <a:r>
              <a:rPr sz="3600" b="1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PI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dpoi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  <a:p>
            <a:pPr marL="12700" marR="1051">
              <a:lnSpc>
                <a:spcPct val="95825"/>
              </a:lnSpc>
              <a:spcBef>
                <a:spcPts val="2868"/>
              </a:spcBef>
            </a:pP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Ma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kin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305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thenti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-4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PI</a:t>
            </a:r>
            <a:r>
              <a:rPr sz="3600" b="1" spc="11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ll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9161" y="3049630"/>
            <a:ext cx="266606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85"/>
              </a:lnSpc>
              <a:spcBef>
                <a:spcPts val="249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mm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4" y="3337635"/>
            <a:ext cx="8912474" cy="3695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 marR="78860">
              <a:lnSpc>
                <a:spcPts val="3679"/>
              </a:lnSpc>
              <a:spcBef>
                <a:spcPts val="184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lazor</a:t>
            </a:r>
            <a:r>
              <a:rPr sz="3600" b="1" spc="31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ors</a:t>
            </a:r>
            <a:r>
              <a:rPr sz="3600" b="1" spc="85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-9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of</a:t>
            </a:r>
            <a:r>
              <a:rPr sz="3600" b="1" spc="45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ID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endParaRPr sz="3600">
              <a:latin typeface="Times New Roman"/>
              <a:cs typeface="Times New Roman"/>
            </a:endParaRPr>
          </a:p>
          <a:p>
            <a:pPr marL="20637" marR="78860">
              <a:lnSpc>
                <a:spcPct val="95825"/>
              </a:lnSpc>
              <a:spcBef>
                <a:spcPts val="2684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thent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ic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ion</a:t>
            </a:r>
            <a:r>
              <a:rPr sz="3600" b="1" spc="4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library</a:t>
            </a:r>
            <a:r>
              <a:rPr sz="3600" b="1" spc="-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he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lps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ly</a:t>
            </a:r>
            <a:endParaRPr sz="3600">
              <a:latin typeface="Times New Roman"/>
              <a:cs typeface="Times New Roman"/>
            </a:endParaRPr>
          </a:p>
          <a:p>
            <a:pPr marL="20637">
              <a:lnSpc>
                <a:spcPct val="95825"/>
              </a:lnSpc>
              <a:spcBef>
                <a:spcPts val="2844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0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is</a:t>
            </a:r>
            <a:r>
              <a:rPr sz="3600" b="1" spc="30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19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mm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on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pro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id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sz="3600" b="1" spc="19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-9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wi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180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Bl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azor</a:t>
            </a:r>
            <a:endParaRPr sz="3600">
              <a:latin typeface="Times New Roman"/>
              <a:cs typeface="Times New Roman"/>
            </a:endParaRPr>
          </a:p>
          <a:p>
            <a:pPr marL="20637" marR="78860">
              <a:lnSpc>
                <a:spcPct val="95825"/>
              </a:lnSpc>
              <a:spcBef>
                <a:spcPts val="2844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PI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nee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ds</a:t>
            </a:r>
            <a:r>
              <a:rPr sz="3600" b="1" spc="-8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62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be</a:t>
            </a:r>
            <a:r>
              <a:rPr sz="3600" b="1" spc="-3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24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oo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7563" y="3037781"/>
            <a:ext cx="3482640" cy="421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3805" y="5230906"/>
            <a:ext cx="225874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36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ting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98960" y="5230906"/>
            <a:ext cx="383339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5200" spc="-6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93705" y="4210690"/>
            <a:ext cx="317009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Secu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0336" y="4210690"/>
            <a:ext cx="127919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he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36063" y="4210690"/>
            <a:ext cx="221935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Bl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00651" y="4210690"/>
            <a:ext cx="395556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Applic</a:t>
            </a:r>
            <a:r>
              <a:rPr sz="6000" spc="-7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tion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5894" y="2279903"/>
            <a:ext cx="4942014" cy="608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73490" y="3445642"/>
            <a:ext cx="317009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Secu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90120" y="3445642"/>
            <a:ext cx="127919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he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3490" y="4360042"/>
            <a:ext cx="222026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Bl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9144" y="4360042"/>
            <a:ext cx="395648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Applic</a:t>
            </a:r>
            <a:r>
              <a:rPr sz="6000" spc="-7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ion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490" y="5721419"/>
            <a:ext cx="5782542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2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-30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11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9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6788219"/>
            <a:ext cx="5762791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Auth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51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you</a:t>
            </a:r>
            <a:r>
              <a:rPr sz="3200" spc="53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5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Auth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51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7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you</a:t>
            </a:r>
            <a:r>
              <a:rPr sz="3200" spc="53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 </a:t>
            </a:r>
            <a:r>
              <a:rPr sz="3200" spc="3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8400611"/>
            <a:ext cx="6008703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6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-30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11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9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-5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18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38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wed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7554" y="2338466"/>
            <a:ext cx="5298696" cy="512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293898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Secu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ity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8472" y="4360042"/>
            <a:ext cx="194731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Ale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t!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5721419"/>
            <a:ext cx="6212933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ce </a:t>
            </a:r>
            <a:r>
              <a:rPr sz="3200" spc="2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’s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8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-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,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9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byp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9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60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5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21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we</a:t>
            </a:r>
            <a:r>
              <a:rPr sz="3200" spc="-18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69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7321619"/>
            <a:ext cx="665752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119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e’l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-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11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9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val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r>
              <a:rPr sz="3200" spc="44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6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7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ve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564591" y="2478772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4591" y="493404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4591" y="733597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3764" y="2625725"/>
            <a:ext cx="1726384" cy="171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3511" y="5598835"/>
            <a:ext cx="1766888" cy="681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3511" y="7577908"/>
            <a:ext cx="1766888" cy="1528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71677" y="895557"/>
            <a:ext cx="2712385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4520" y="895557"/>
            <a:ext cx="2173580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8558" y="895557"/>
            <a:ext cx="1012972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2699" y="895557"/>
            <a:ext cx="4831620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Auth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807" y="3060203"/>
            <a:ext cx="12684153" cy="916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60">
              <a:lnSpc>
                <a:spcPts val="3285"/>
              </a:lnSpc>
              <a:spcBef>
                <a:spcPts val="164"/>
              </a:spcBef>
            </a:pP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Nug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et</a:t>
            </a:r>
            <a:r>
              <a:rPr sz="3200" b="1" spc="-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ac</a:t>
            </a:r>
            <a:r>
              <a:rPr sz="3200" b="1" spc="-39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age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Mic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rosoft.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Ne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-225" dirty="0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sz="3200" b="1" spc="-10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em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-144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807" y="5760732"/>
            <a:ext cx="711336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onS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tat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Prov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rv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7807" y="8162557"/>
            <a:ext cx="602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Ca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ca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32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-3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-3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6104" y="2713221"/>
            <a:ext cx="4998831" cy="3488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86040" y="3488480"/>
            <a:ext cx="505077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ut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-49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14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vi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25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OI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2910" y="4092062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80" y="4107366"/>
            <a:ext cx="7577176" cy="2767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779">
              <a:lnSpc>
                <a:spcPts val="3504"/>
              </a:lnSpc>
              <a:spcBef>
                <a:spcPts val="175"/>
              </a:spcBef>
            </a:pP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sz="3400" spc="-4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5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vi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3909"/>
              </a:lnSpc>
              <a:spcBef>
                <a:spcPts val="19"/>
              </a:spcBef>
            </a:pPr>
            <a:r>
              <a:rPr sz="3400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croso</a:t>
            </a:r>
            <a:r>
              <a:rPr sz="3400" spc="-9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.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pNe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Cor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e.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mp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9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. 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3909"/>
              </a:lnSpc>
              <a:spcBef>
                <a:spcPts val="195"/>
              </a:spcBef>
            </a:pPr>
            <a:r>
              <a:rPr sz="3400" spc="-119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bA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em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-159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.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he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on</a:t>
            </a:r>
            <a:r>
              <a:rPr sz="3400" spc="-1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k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age</a:t>
            </a:r>
            <a:endParaRPr sz="3400">
              <a:latin typeface="Times New Roman"/>
              <a:cs typeface="Times New Roman"/>
            </a:endParaRPr>
          </a:p>
          <a:p>
            <a:pPr marL="12700" marR="61779">
              <a:lnSpc>
                <a:spcPct val="95825"/>
              </a:lnSpc>
              <a:spcBef>
                <a:spcPts val="1089"/>
              </a:spcBef>
            </a:pPr>
            <a:r>
              <a:rPr sz="340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ef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au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1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6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Du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de</a:t>
            </a:r>
            <a:r>
              <a:rPr sz="3400" spc="-3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spc="-1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ve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endParaRPr sz="3400">
              <a:latin typeface="Times New Roman"/>
              <a:cs typeface="Times New Roman"/>
            </a:endParaRPr>
          </a:p>
          <a:p>
            <a:pPr marL="12700" marR="61779">
              <a:lnSpc>
                <a:spcPct val="95825"/>
              </a:lnSpc>
              <a:spcBef>
                <a:spcPts val="1082"/>
              </a:spcBef>
            </a:pP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ort</a:t>
            </a:r>
            <a:r>
              <a:rPr sz="3400" spc="-5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sz="3400" spc="18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45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Ope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37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Pro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vi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42910" y="5768463"/>
            <a:ext cx="340015" cy="1091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006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2076958" y="3267875"/>
            <a:ext cx="5143505" cy="5245100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4480" y="3267875"/>
            <a:ext cx="5143498" cy="5245100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2002" y="3267875"/>
            <a:ext cx="5143500" cy="5245100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74580" y="941278"/>
            <a:ext cx="271238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7422" y="941278"/>
            <a:ext cx="217357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41458" y="941278"/>
            <a:ext cx="101297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95598" y="941278"/>
            <a:ext cx="433783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Auth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8738" y="5965011"/>
            <a:ext cx="10314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wi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5967" y="5965011"/>
            <a:ext cx="115075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rol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002" y="3267875"/>
            <a:ext cx="5143500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996948">
              <a:lnSpc>
                <a:spcPct val="95825"/>
              </a:lnSpc>
              <a:spcBef>
                <a:spcPts val="18000"/>
              </a:spcBef>
            </a:pP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oriz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Vi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4480" y="3267875"/>
            <a:ext cx="5143498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1360487">
              <a:lnSpc>
                <a:spcPct val="95825"/>
              </a:lnSpc>
              <a:spcBef>
                <a:spcPts val="18000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[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oriz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76958" y="3267875"/>
            <a:ext cx="5143505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58817">
              <a:lnSpc>
                <a:spcPct val="95825"/>
              </a:lnSpc>
              <a:spcBef>
                <a:spcPts val="15459"/>
              </a:spcBef>
            </a:pP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3600" b="1" spc="42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r>
              <a:rPr sz="3600" b="1" spc="-12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ned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7554" y="2338466"/>
            <a:ext cx="5298696" cy="512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73490" y="4360042"/>
            <a:ext cx="259212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There’s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11991" y="4360042"/>
            <a:ext cx="189671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ore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55091" y="4360042"/>
            <a:ext cx="83479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36420" y="4360042"/>
            <a:ext cx="204637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le</a:t>
            </a:r>
            <a:r>
              <a:rPr sz="60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rn!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5721419"/>
            <a:ext cx="6947690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304"/>
              </a:lnSpc>
              <a:spcBef>
                <a:spcPts val="165"/>
              </a:spcBef>
            </a:pPr>
            <a:r>
              <a:rPr sz="3200" spc="-125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2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-30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r>
              <a:rPr sz="3200" spc="-18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cov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27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5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ch</a:t>
            </a:r>
            <a:r>
              <a:rPr sz="3200" spc="-18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9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uri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51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40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438</Words>
  <Application>Microsoft Office PowerPoint</Application>
  <PresentationFormat>Custom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Yu Gothic UI</vt:lpstr>
      <vt:lpstr>Arial</vt:lpstr>
      <vt:lpstr>Berlin Sans FB Demi</vt:lpstr>
      <vt:lpstr>Calibri</vt:lpstr>
      <vt:lpstr>Lucida Bright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1</cp:revision>
  <dcterms:modified xsi:type="dcterms:W3CDTF">2023-07-31T02:54:16Z</dcterms:modified>
</cp:coreProperties>
</file>