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18288000" cy="10287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93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danielvillamizara/" TargetMode="External"/><Relationship Id="rId4" Type="http://schemas.openxmlformats.org/officeDocument/2006/relationships/hyperlink" Target="http://www.linkedin.com/in/danielvillamizara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@code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092820" y="4510975"/>
            <a:ext cx="1606601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2087" y="6488112"/>
            <a:ext cx="2836864" cy="2838451"/>
          </a:xfrm>
          <a:custGeom>
            <a:avLst/>
            <a:gdLst/>
            <a:ahLst/>
            <a:cxnLst/>
            <a:rect l="l" t="t" r="r" b="b"/>
            <a:pathLst>
              <a:path w="2836864" h="2838451">
                <a:moveTo>
                  <a:pt x="1418431" y="0"/>
                </a:moveTo>
                <a:lnTo>
                  <a:pt x="1491422" y="1846"/>
                </a:lnTo>
                <a:lnTo>
                  <a:pt x="1563455" y="7327"/>
                </a:lnTo>
                <a:lnTo>
                  <a:pt x="1634442" y="16352"/>
                </a:lnTo>
                <a:lnTo>
                  <a:pt x="1704293" y="28833"/>
                </a:lnTo>
                <a:lnTo>
                  <a:pt x="1772918" y="44681"/>
                </a:lnTo>
                <a:lnTo>
                  <a:pt x="1840229" y="63805"/>
                </a:lnTo>
                <a:lnTo>
                  <a:pt x="1906136" y="86118"/>
                </a:lnTo>
                <a:lnTo>
                  <a:pt x="1970549" y="111530"/>
                </a:lnTo>
                <a:lnTo>
                  <a:pt x="2033381" y="139952"/>
                </a:lnTo>
                <a:lnTo>
                  <a:pt x="2094541" y="171293"/>
                </a:lnTo>
                <a:lnTo>
                  <a:pt x="2153941" y="205467"/>
                </a:lnTo>
                <a:lnTo>
                  <a:pt x="2211491" y="242382"/>
                </a:lnTo>
                <a:lnTo>
                  <a:pt x="2267103" y="281950"/>
                </a:lnTo>
                <a:lnTo>
                  <a:pt x="2320687" y="324083"/>
                </a:lnTo>
                <a:lnTo>
                  <a:pt x="2372154" y="368689"/>
                </a:lnTo>
                <a:lnTo>
                  <a:pt x="2421415" y="415681"/>
                </a:lnTo>
                <a:lnTo>
                  <a:pt x="2468381" y="464970"/>
                </a:lnTo>
                <a:lnTo>
                  <a:pt x="2512963" y="516466"/>
                </a:lnTo>
                <a:lnTo>
                  <a:pt x="2555071" y="570079"/>
                </a:lnTo>
                <a:lnTo>
                  <a:pt x="2594617" y="625722"/>
                </a:lnTo>
                <a:lnTo>
                  <a:pt x="2631512" y="683304"/>
                </a:lnTo>
                <a:lnTo>
                  <a:pt x="2665666" y="742737"/>
                </a:lnTo>
                <a:lnTo>
                  <a:pt x="2696990" y="803932"/>
                </a:lnTo>
                <a:lnTo>
                  <a:pt x="2725396" y="866798"/>
                </a:lnTo>
                <a:lnTo>
                  <a:pt x="2750794" y="931248"/>
                </a:lnTo>
                <a:lnTo>
                  <a:pt x="2773094" y="997192"/>
                </a:lnTo>
                <a:lnTo>
                  <a:pt x="2792208" y="1064539"/>
                </a:lnTo>
                <a:lnTo>
                  <a:pt x="2808046" y="1133203"/>
                </a:lnTo>
                <a:lnTo>
                  <a:pt x="2820520" y="1203093"/>
                </a:lnTo>
                <a:lnTo>
                  <a:pt x="2829541" y="1274119"/>
                </a:lnTo>
                <a:lnTo>
                  <a:pt x="2835018" y="1346193"/>
                </a:lnTo>
                <a:lnTo>
                  <a:pt x="2836864" y="1419225"/>
                </a:lnTo>
                <a:lnTo>
                  <a:pt x="2835018" y="1492256"/>
                </a:lnTo>
                <a:lnTo>
                  <a:pt x="2829541" y="1564330"/>
                </a:lnTo>
                <a:lnTo>
                  <a:pt x="2820520" y="1635356"/>
                </a:lnTo>
                <a:lnTo>
                  <a:pt x="2808046" y="1705246"/>
                </a:lnTo>
                <a:lnTo>
                  <a:pt x="2792208" y="1773910"/>
                </a:lnTo>
                <a:lnTo>
                  <a:pt x="2773094" y="1841258"/>
                </a:lnTo>
                <a:lnTo>
                  <a:pt x="2750794" y="1907201"/>
                </a:lnTo>
                <a:lnTo>
                  <a:pt x="2725396" y="1971651"/>
                </a:lnTo>
                <a:lnTo>
                  <a:pt x="2696990" y="2034518"/>
                </a:lnTo>
                <a:lnTo>
                  <a:pt x="2665666" y="2095712"/>
                </a:lnTo>
                <a:lnTo>
                  <a:pt x="2631512" y="2155145"/>
                </a:lnTo>
                <a:lnTo>
                  <a:pt x="2594617" y="2212727"/>
                </a:lnTo>
                <a:lnTo>
                  <a:pt x="2555071" y="2268370"/>
                </a:lnTo>
                <a:lnTo>
                  <a:pt x="2512963" y="2321985"/>
                </a:lnTo>
                <a:lnTo>
                  <a:pt x="2468381" y="2373481"/>
                </a:lnTo>
                <a:lnTo>
                  <a:pt x="2421415" y="2422769"/>
                </a:lnTo>
                <a:lnTo>
                  <a:pt x="2372154" y="2469761"/>
                </a:lnTo>
                <a:lnTo>
                  <a:pt x="2320687" y="2514368"/>
                </a:lnTo>
                <a:lnTo>
                  <a:pt x="2267103" y="2556500"/>
                </a:lnTo>
                <a:lnTo>
                  <a:pt x="2211491" y="2596068"/>
                </a:lnTo>
                <a:lnTo>
                  <a:pt x="2153941" y="2632984"/>
                </a:lnTo>
                <a:lnTo>
                  <a:pt x="2094541" y="2667157"/>
                </a:lnTo>
                <a:lnTo>
                  <a:pt x="2033381" y="2698499"/>
                </a:lnTo>
                <a:lnTo>
                  <a:pt x="1970549" y="2726920"/>
                </a:lnTo>
                <a:lnTo>
                  <a:pt x="1906136" y="2752332"/>
                </a:lnTo>
                <a:lnTo>
                  <a:pt x="1840229" y="2774645"/>
                </a:lnTo>
                <a:lnTo>
                  <a:pt x="1772918" y="2793770"/>
                </a:lnTo>
                <a:lnTo>
                  <a:pt x="1704293" y="2809618"/>
                </a:lnTo>
                <a:lnTo>
                  <a:pt x="1634442" y="2822098"/>
                </a:lnTo>
                <a:lnTo>
                  <a:pt x="1563455" y="2831124"/>
                </a:lnTo>
                <a:lnTo>
                  <a:pt x="1491422" y="2836604"/>
                </a:lnTo>
                <a:lnTo>
                  <a:pt x="1418431" y="2838451"/>
                </a:lnTo>
                <a:lnTo>
                  <a:pt x="1345440" y="2836604"/>
                </a:lnTo>
                <a:lnTo>
                  <a:pt x="1273407" y="2831124"/>
                </a:lnTo>
                <a:lnTo>
                  <a:pt x="1202420" y="2822098"/>
                </a:lnTo>
                <a:lnTo>
                  <a:pt x="1132569" y="2809618"/>
                </a:lnTo>
                <a:lnTo>
                  <a:pt x="1063944" y="2793770"/>
                </a:lnTo>
                <a:lnTo>
                  <a:pt x="996634" y="2774645"/>
                </a:lnTo>
                <a:lnTo>
                  <a:pt x="930727" y="2752332"/>
                </a:lnTo>
                <a:lnTo>
                  <a:pt x="866313" y="2726920"/>
                </a:lnTo>
                <a:lnTo>
                  <a:pt x="803481" y="2698499"/>
                </a:lnTo>
                <a:lnTo>
                  <a:pt x="742321" y="2667157"/>
                </a:lnTo>
                <a:lnTo>
                  <a:pt x="682921" y="2632984"/>
                </a:lnTo>
                <a:lnTo>
                  <a:pt x="625371" y="2596068"/>
                </a:lnTo>
                <a:lnTo>
                  <a:pt x="569760" y="2556500"/>
                </a:lnTo>
                <a:lnTo>
                  <a:pt x="516176" y="2514368"/>
                </a:lnTo>
                <a:lnTo>
                  <a:pt x="464709" y="2469761"/>
                </a:lnTo>
                <a:lnTo>
                  <a:pt x="415448" y="2422769"/>
                </a:lnTo>
                <a:lnTo>
                  <a:pt x="368483" y="2373481"/>
                </a:lnTo>
                <a:lnTo>
                  <a:pt x="323901" y="2321985"/>
                </a:lnTo>
                <a:lnTo>
                  <a:pt x="281792" y="2268370"/>
                </a:lnTo>
                <a:lnTo>
                  <a:pt x="242246" y="2212727"/>
                </a:lnTo>
                <a:lnTo>
                  <a:pt x="205351" y="2155145"/>
                </a:lnTo>
                <a:lnTo>
                  <a:pt x="171197" y="2095712"/>
                </a:lnTo>
                <a:lnTo>
                  <a:pt x="139873" y="2034518"/>
                </a:lnTo>
                <a:lnTo>
                  <a:pt x="111467" y="1971651"/>
                </a:lnTo>
                <a:lnTo>
                  <a:pt x="86070" y="1907201"/>
                </a:lnTo>
                <a:lnTo>
                  <a:pt x="63770" y="1841258"/>
                </a:lnTo>
                <a:lnTo>
                  <a:pt x="44656" y="1773910"/>
                </a:lnTo>
                <a:lnTo>
                  <a:pt x="28817" y="1705246"/>
                </a:lnTo>
                <a:lnTo>
                  <a:pt x="16343" y="1635356"/>
                </a:lnTo>
                <a:lnTo>
                  <a:pt x="7323" y="1564330"/>
                </a:lnTo>
                <a:lnTo>
                  <a:pt x="1845" y="1492256"/>
                </a:lnTo>
                <a:lnTo>
                  <a:pt x="0" y="1419225"/>
                </a:lnTo>
                <a:lnTo>
                  <a:pt x="1845" y="1346193"/>
                </a:lnTo>
                <a:lnTo>
                  <a:pt x="7323" y="1274119"/>
                </a:lnTo>
                <a:lnTo>
                  <a:pt x="16343" y="1203093"/>
                </a:lnTo>
                <a:lnTo>
                  <a:pt x="28817" y="1133203"/>
                </a:lnTo>
                <a:lnTo>
                  <a:pt x="44656" y="1064539"/>
                </a:lnTo>
                <a:lnTo>
                  <a:pt x="63770" y="997192"/>
                </a:lnTo>
                <a:lnTo>
                  <a:pt x="86070" y="931248"/>
                </a:lnTo>
                <a:lnTo>
                  <a:pt x="111467" y="866798"/>
                </a:lnTo>
                <a:lnTo>
                  <a:pt x="139873" y="803932"/>
                </a:lnTo>
                <a:lnTo>
                  <a:pt x="171197" y="742737"/>
                </a:lnTo>
                <a:lnTo>
                  <a:pt x="205351" y="683304"/>
                </a:lnTo>
                <a:lnTo>
                  <a:pt x="242246" y="625722"/>
                </a:lnTo>
                <a:lnTo>
                  <a:pt x="281792" y="570079"/>
                </a:lnTo>
                <a:lnTo>
                  <a:pt x="323901" y="516466"/>
                </a:lnTo>
                <a:lnTo>
                  <a:pt x="368483" y="464970"/>
                </a:lnTo>
                <a:lnTo>
                  <a:pt x="415448" y="415681"/>
                </a:lnTo>
                <a:lnTo>
                  <a:pt x="464709" y="368689"/>
                </a:lnTo>
                <a:lnTo>
                  <a:pt x="516176" y="324083"/>
                </a:lnTo>
                <a:lnTo>
                  <a:pt x="569760" y="281950"/>
                </a:lnTo>
                <a:lnTo>
                  <a:pt x="625371" y="242382"/>
                </a:lnTo>
                <a:lnTo>
                  <a:pt x="682921" y="205467"/>
                </a:lnTo>
                <a:lnTo>
                  <a:pt x="742321" y="171293"/>
                </a:lnTo>
                <a:lnTo>
                  <a:pt x="803481" y="139952"/>
                </a:lnTo>
                <a:lnTo>
                  <a:pt x="866313" y="111530"/>
                </a:lnTo>
                <a:lnTo>
                  <a:pt x="930727" y="86118"/>
                </a:lnTo>
                <a:lnTo>
                  <a:pt x="996634" y="63805"/>
                </a:lnTo>
                <a:lnTo>
                  <a:pt x="1063944" y="44681"/>
                </a:lnTo>
                <a:lnTo>
                  <a:pt x="1132569" y="28833"/>
                </a:lnTo>
                <a:lnTo>
                  <a:pt x="1202420" y="16352"/>
                </a:lnTo>
                <a:lnTo>
                  <a:pt x="1273407" y="7327"/>
                </a:lnTo>
                <a:lnTo>
                  <a:pt x="1345440" y="1846"/>
                </a:lnTo>
                <a:lnTo>
                  <a:pt x="1418431" y="0"/>
                </a:lnTo>
                <a:close/>
              </a:path>
            </a:pathLst>
          </a:custGeom>
          <a:ln w="3175">
            <a:solidFill>
              <a:srgbClr val="F8F7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5424" y="6491287"/>
            <a:ext cx="3028949" cy="3248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74876" y="3355067"/>
            <a:ext cx="2946785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sz="6800" spc="-47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68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5972" y="3355067"/>
            <a:ext cx="5169173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sz="6800" dirty="0">
                <a:solidFill>
                  <a:srgbClr val="3F403F"/>
                </a:solidFill>
                <a:latin typeface="Times New Roman"/>
                <a:cs typeface="Times New Roman"/>
              </a:rPr>
              <a:t>Co</a:t>
            </a: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mp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on</a:t>
            </a: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6800" spc="-7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99629" y="3355067"/>
            <a:ext cx="2333198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sz="6800" dirty="0">
                <a:solidFill>
                  <a:srgbClr val="3F403F"/>
                </a:solidFill>
                <a:latin typeface="Times New Roman"/>
                <a:cs typeface="Times New Roman"/>
              </a:rPr>
              <a:t>Us</a:t>
            </a:r>
            <a:r>
              <a:rPr sz="68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87250" y="3355067"/>
            <a:ext cx="2259532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Un</a:t>
            </a:r>
            <a:r>
              <a:rPr sz="68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2661" y="6936996"/>
            <a:ext cx="7087548" cy="1116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959">
              <a:lnSpc>
                <a:spcPts val="3785"/>
              </a:lnSpc>
              <a:spcBef>
                <a:spcPts val="189"/>
              </a:spcBef>
            </a:pPr>
            <a:r>
              <a:rPr sz="3600" b="1" spc="0" dirty="0">
                <a:solidFill>
                  <a:srgbClr val="F15A2A"/>
                </a:solidFill>
                <a:latin typeface="Berlin Sans FB Demi"/>
                <a:cs typeface="Berlin Sans FB Demi"/>
              </a:rPr>
              <a:t>Daniel</a:t>
            </a:r>
            <a:r>
              <a:rPr sz="3600" b="1" spc="-14" dirty="0">
                <a:solidFill>
                  <a:srgbClr val="F15A2A"/>
                </a:solidFill>
                <a:latin typeface="Berlin Sans FB Demi"/>
                <a:cs typeface="Berlin Sans FB Demi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Berlin Sans FB Demi"/>
                <a:cs typeface="Berlin Sans FB Demi"/>
              </a:rPr>
              <a:t>Villamizar</a:t>
            </a:r>
            <a:endParaRPr sz="3600">
              <a:latin typeface="Berlin Sans FB Demi"/>
              <a:cs typeface="Berlin Sans FB Demi"/>
            </a:endParaRPr>
          </a:p>
          <a:p>
            <a:pPr marL="12700">
              <a:lnSpc>
                <a:spcPts val="5005"/>
              </a:lnSpc>
              <a:spcBef>
                <a:spcPts val="60"/>
              </a:spcBef>
            </a:pPr>
            <a:r>
              <a:rPr sz="4800" spc="0" baseline="-3634" dirty="0">
                <a:solidFill>
                  <a:srgbClr val="3F403F"/>
                </a:solidFill>
                <a:latin typeface="Yu Gothic UI"/>
                <a:cs typeface="Yu Gothic UI"/>
              </a:rPr>
              <a:t>Senior Cloud Solutions Architect - MVP</a:t>
            </a:r>
            <a:endParaRPr sz="3200">
              <a:latin typeface="Yu Gothic UI"/>
              <a:cs typeface="Yu Gothic U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71388" y="8718882"/>
            <a:ext cx="12190980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sz="3200" spc="0" dirty="0">
                <a:solidFill>
                  <a:srgbClr val="3F403F"/>
                </a:solidFill>
                <a:latin typeface="Yu Gothic UI"/>
                <a:cs typeface="Yu Gothic UI"/>
                <a:hlinkClick r:id="rId4"/>
              </a:rPr>
              <a:t>@danielvillamizara</a:t>
            </a:r>
            <a:r>
              <a:rPr sz="3200" spc="0" dirty="0">
                <a:solidFill>
                  <a:srgbClr val="3F403F"/>
                </a:solidFill>
                <a:latin typeface="Yu Gothic UI"/>
                <a:cs typeface="Yu Gothic UI"/>
              </a:rPr>
              <a:t> – </a:t>
            </a:r>
            <a:r>
              <a:rPr sz="3200" spc="0" dirty="0">
                <a:solidFill>
                  <a:srgbClr val="3F403F"/>
                </a:solidFill>
                <a:latin typeface="Yu Gothic UI"/>
                <a:cs typeface="Yu Gothic UI"/>
                <a:hlinkClick r:id="rId5"/>
              </a:rPr>
              <a:t>https://www.linkedin.com/in/danielvillamizara/</a:t>
            </a:r>
            <a:r>
              <a:rPr lang="en-US" sz="3200" spc="0" dirty="0">
                <a:solidFill>
                  <a:srgbClr val="3F403F"/>
                </a:solidFill>
                <a:latin typeface="Yu Gothic UI"/>
                <a:cs typeface="Yu Gothic UI"/>
              </a:rPr>
              <a:t> </a:t>
            </a:r>
            <a:endParaRPr sz="3200" dirty="0">
              <a:latin typeface="Yu Gothic UI"/>
              <a:cs typeface="Yu Gothic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11747" y="4210690"/>
            <a:ext cx="2566670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134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itin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24645" y="4210690"/>
            <a:ext cx="1896109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0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es</a:t>
            </a:r>
            <a:r>
              <a:rPr sz="6000" spc="-6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66983" y="4210690"/>
            <a:ext cx="1544446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wit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257081" y="4210690"/>
            <a:ext cx="1998979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bU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it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25" y="2784441"/>
            <a:ext cx="4236694" cy="5123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73490" y="4360042"/>
            <a:ext cx="6148704" cy="2326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5"/>
              </a:lnSpc>
              <a:spcBef>
                <a:spcPts val="310"/>
              </a:spcBef>
            </a:pP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Intro</a:t>
            </a:r>
            <a:r>
              <a:rPr sz="6000" spc="5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6000" spc="5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ing</a:t>
            </a:r>
            <a:r>
              <a:rPr sz="6000" spc="-20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bU</a:t>
            </a:r>
            <a:r>
              <a:rPr sz="60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6000" spc="4" dirty="0">
                <a:solidFill>
                  <a:srgbClr val="FEFFFE"/>
                </a:solidFill>
                <a:latin typeface="Times New Roman"/>
                <a:cs typeface="Times New Roman"/>
              </a:rPr>
              <a:t>it</a:t>
            </a:r>
            <a:endParaRPr sz="6000">
              <a:latin typeface="Times New Roman"/>
              <a:cs typeface="Times New Roman"/>
            </a:endParaRPr>
          </a:p>
          <a:p>
            <a:pPr marL="12700" marR="833101">
              <a:lnSpc>
                <a:spcPct val="109375"/>
              </a:lnSpc>
              <a:spcBef>
                <a:spcPts val="4145"/>
              </a:spcBef>
            </a:pP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t 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sti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ng</a:t>
            </a:r>
            <a:r>
              <a:rPr sz="3200" spc="-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3200" spc="50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or</a:t>
            </a:r>
            <a:r>
              <a:rPr sz="3200" spc="19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laz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or compo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nen</a:t>
            </a: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3490" y="7321619"/>
            <a:ext cx="5438731" cy="977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-9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spc="-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on</a:t>
            </a:r>
            <a:r>
              <a:rPr sz="3200" spc="44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xUn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(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or</a:t>
            </a:r>
            <a:r>
              <a:rPr sz="3200" spc="12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oth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)</a:t>
            </a:r>
            <a:r>
              <a:rPr sz="3200" spc="-1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  <a:p>
            <a:pPr marL="12700" marR="60959">
              <a:lnSpc>
                <a:spcPct val="95825"/>
              </a:lnSpc>
              <a:spcBef>
                <a:spcPts val="451"/>
              </a:spcBef>
            </a:pP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wo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25998" y="7321619"/>
            <a:ext cx="1367698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st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73490" y="8934011"/>
            <a:ext cx="4329906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4"/>
              </a:lnSpc>
              <a:spcBef>
                <a:spcPts val="165"/>
              </a:spcBef>
            </a:pP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Not</a:t>
            </a:r>
            <a:r>
              <a:rPr sz="3200" spc="46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277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6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1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st</a:t>
            </a:r>
            <a:r>
              <a:rPr sz="3200" spc="5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sz="3200" spc="-12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200" spc="0" dirty="0">
                <a:solidFill>
                  <a:srgbClr val="FEFFFE"/>
                </a:solidFill>
                <a:latin typeface="Times New Roman"/>
                <a:cs typeface="Times New Roman"/>
              </a:rPr>
              <a:t>y!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3072384" y="2236627"/>
            <a:ext cx="1" cy="1465250"/>
          </a:xfrm>
          <a:custGeom>
            <a:avLst/>
            <a:gdLst/>
            <a:ahLst/>
            <a:cxnLst/>
            <a:rect l="l" t="t" r="r" b="b"/>
            <a:pathLst>
              <a:path w="1" h="1465250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72384" y="4202621"/>
            <a:ext cx="1" cy="1465250"/>
          </a:xfrm>
          <a:custGeom>
            <a:avLst/>
            <a:gdLst/>
            <a:ahLst/>
            <a:cxnLst/>
            <a:rect l="l" t="t" r="r" b="b"/>
            <a:pathLst>
              <a:path w="1" h="1465250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72384" y="6171730"/>
            <a:ext cx="1" cy="1465250"/>
          </a:xfrm>
          <a:custGeom>
            <a:avLst/>
            <a:gdLst/>
            <a:ahLst/>
            <a:cxnLst/>
            <a:rect l="l" t="t" r="r" b="b"/>
            <a:pathLst>
              <a:path w="1" h="1465250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72384" y="8140838"/>
            <a:ext cx="1" cy="1465250"/>
          </a:xfrm>
          <a:custGeom>
            <a:avLst/>
            <a:gdLst/>
            <a:ahLst/>
            <a:cxnLst/>
            <a:rect l="l" t="t" r="r" b="b"/>
            <a:pathLst>
              <a:path w="1" h="1465250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57056" y="2274887"/>
            <a:ext cx="1170523" cy="139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57299" y="4523042"/>
            <a:ext cx="1570038" cy="8329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43024" y="6208714"/>
            <a:ext cx="1398588" cy="1398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57299" y="8502040"/>
            <a:ext cx="1570038" cy="7521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84958" y="895557"/>
            <a:ext cx="2913584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189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-5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ures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38573" y="895557"/>
            <a:ext cx="765048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45684" y="895557"/>
            <a:ext cx="1864563" cy="73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Un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20016" y="2779787"/>
            <a:ext cx="5948193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-21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3200" b="1" spc="3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ng </a:t>
            </a:r>
            <a:r>
              <a:rPr sz="3200" b="1" spc="148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#</a:t>
            </a:r>
            <a:r>
              <a:rPr sz="3200" b="1" spc="-82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or</a:t>
            </a:r>
            <a:r>
              <a:rPr sz="3200" b="1" spc="128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Raz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or</a:t>
            </a:r>
            <a:r>
              <a:rPr sz="3200" b="1" spc="13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ile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0016" y="4745748"/>
            <a:ext cx="3139806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ema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200" b="1" spc="3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79126" y="4745748"/>
            <a:ext cx="193739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0016" y="6714757"/>
            <a:ext cx="3161427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dirty="0">
                <a:solidFill>
                  <a:srgbClr val="3F403F"/>
                </a:solidFill>
                <a:latin typeface="Times New Roman"/>
                <a:cs typeface="Times New Roman"/>
              </a:rPr>
              <a:t>In</a:t>
            </a:r>
            <a:r>
              <a:rPr sz="32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ac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3200" b="1" spc="3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01234" y="6714757"/>
            <a:ext cx="2499523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2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on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-3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20509" y="6714757"/>
            <a:ext cx="807435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47614" y="6714757"/>
            <a:ext cx="1998756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dirty="0">
                <a:solidFill>
                  <a:srgbClr val="3F403F"/>
                </a:solidFill>
                <a:latin typeface="Times New Roman"/>
                <a:cs typeface="Times New Roman"/>
              </a:rPr>
              <a:t>tr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igge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66894" y="6714757"/>
            <a:ext cx="1386637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-41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0016" y="8683766"/>
            <a:ext cx="6477164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spc="-75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ss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r>
              <a:rPr sz="3200" b="1" spc="3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ame</a:t>
            </a:r>
            <a:r>
              <a:rPr sz="3200" b="1" spc="-38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rs</a:t>
            </a:r>
            <a:r>
              <a:rPr sz="3200" b="1" spc="76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nd</a:t>
            </a:r>
            <a:r>
              <a:rPr sz="3200" b="1" spc="516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jec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17703" y="8683766"/>
            <a:ext cx="1674083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  <a:spcBef>
                <a:spcPts val="164"/>
              </a:spcBef>
            </a:pPr>
            <a:r>
              <a:rPr sz="3200" b="1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rv</a:t>
            </a:r>
            <a:r>
              <a:rPr sz="32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ice</a:t>
            </a:r>
            <a:r>
              <a:rPr sz="32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9341534" y="3274477"/>
            <a:ext cx="7886701" cy="5245100"/>
          </a:xfrm>
          <a:custGeom>
            <a:avLst/>
            <a:gdLst/>
            <a:ahLst/>
            <a:cxnLst/>
            <a:rect l="l" t="t" r="r" b="b"/>
            <a:pathLst>
              <a:path w="7886701" h="5245100">
                <a:moveTo>
                  <a:pt x="0" y="0"/>
                </a:moveTo>
                <a:lnTo>
                  <a:pt x="0" y="5245100"/>
                </a:lnTo>
                <a:lnTo>
                  <a:pt x="7886701" y="5245100"/>
                </a:lnTo>
                <a:lnTo>
                  <a:pt x="7886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9776" y="3274477"/>
            <a:ext cx="7894469" cy="5245100"/>
          </a:xfrm>
          <a:custGeom>
            <a:avLst/>
            <a:gdLst/>
            <a:ahLst/>
            <a:cxnLst/>
            <a:rect l="l" t="t" r="r" b="b"/>
            <a:pathLst>
              <a:path w="7894469" h="5245100">
                <a:moveTo>
                  <a:pt x="0" y="0"/>
                </a:moveTo>
                <a:lnTo>
                  <a:pt x="0" y="5245100"/>
                </a:lnTo>
                <a:lnTo>
                  <a:pt x="7894469" y="5245100"/>
                </a:lnTo>
                <a:lnTo>
                  <a:pt x="7894469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0169" y="941278"/>
            <a:ext cx="289288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re</a:t>
            </a:r>
            <a:r>
              <a:rPr sz="5600" spc="-6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94082" y="941278"/>
            <a:ext cx="50617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0985" y="941278"/>
            <a:ext cx="186456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Un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45985" y="941278"/>
            <a:ext cx="240137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je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ct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9776" y="3274477"/>
            <a:ext cx="7894469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9"/>
              </a:spcBef>
            </a:pPr>
            <a:endParaRPr sz="600"/>
          </a:p>
          <a:p>
            <a:pPr marL="2292075">
              <a:lnSpc>
                <a:spcPct val="95825"/>
              </a:lnSpc>
              <a:spcBef>
                <a:spcPts val="18000"/>
              </a:spcBef>
            </a:pP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600" b="1" spc="9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it</a:t>
            </a:r>
            <a:r>
              <a:rPr sz="3600" b="1" spc="537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600" b="1" spc="-25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600" b="1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600" b="1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41534" y="3274477"/>
            <a:ext cx="7886701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9"/>
              </a:spcBef>
            </a:pPr>
            <a:endParaRPr sz="600"/>
          </a:p>
          <a:p>
            <a:pPr marL="3104197" marR="3104142" algn="ctr">
              <a:lnSpc>
                <a:spcPct val="95825"/>
              </a:lnSpc>
              <a:spcBef>
                <a:spcPts val="18000"/>
              </a:spcBef>
            </a:pPr>
            <a:r>
              <a:rPr sz="3600" b="1" dirty="0">
                <a:solidFill>
                  <a:srgbClr val="FEFFFE"/>
                </a:solidFill>
                <a:latin typeface="Times New Roman"/>
                <a:cs typeface="Times New Roman"/>
              </a:rPr>
              <a:t>Ma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al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dirty="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4950027"/>
            <a:ext cx="871663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C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r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-49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-346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310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-44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es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652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proj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ct</a:t>
            </a:r>
            <a:r>
              <a:rPr sz="3600" b="1" spc="39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in</a:t>
            </a:r>
            <a:r>
              <a:rPr sz="3600" b="1" spc="135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-88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ol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u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ion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9341534" y="3274477"/>
            <a:ext cx="7886701" cy="5245100"/>
          </a:xfrm>
          <a:custGeom>
            <a:avLst/>
            <a:gdLst/>
            <a:ahLst/>
            <a:cxnLst/>
            <a:rect l="l" t="t" r="r" b="b"/>
            <a:pathLst>
              <a:path w="7886701" h="5245100">
                <a:moveTo>
                  <a:pt x="0" y="0"/>
                </a:moveTo>
                <a:lnTo>
                  <a:pt x="0" y="5245100"/>
                </a:lnTo>
                <a:lnTo>
                  <a:pt x="7886701" y="5245100"/>
                </a:lnTo>
                <a:lnTo>
                  <a:pt x="7886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665B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9776" y="3274477"/>
            <a:ext cx="7894469" cy="5245100"/>
          </a:xfrm>
          <a:custGeom>
            <a:avLst/>
            <a:gdLst/>
            <a:ahLst/>
            <a:cxnLst/>
            <a:rect l="l" t="t" r="r" b="b"/>
            <a:pathLst>
              <a:path w="7894469" h="5245100">
                <a:moveTo>
                  <a:pt x="0" y="0"/>
                </a:moveTo>
                <a:lnTo>
                  <a:pt x="0" y="5245100"/>
                </a:lnTo>
                <a:lnTo>
                  <a:pt x="7894469" y="5245100"/>
                </a:lnTo>
                <a:lnTo>
                  <a:pt x="7894469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51060" y="941278"/>
            <a:ext cx="239469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125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86351" y="941278"/>
            <a:ext cx="1768977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38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es</a:t>
            </a:r>
            <a:r>
              <a:rPr sz="5600" spc="-7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9776" y="3274477"/>
            <a:ext cx="7894469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9"/>
              </a:spcBef>
            </a:pPr>
            <a:endParaRPr sz="600"/>
          </a:p>
          <a:p>
            <a:pPr marL="3007276" marR="3006841" algn="ctr">
              <a:lnSpc>
                <a:spcPct val="95825"/>
              </a:lnSpc>
              <a:spcBef>
                <a:spcPts val="18000"/>
              </a:spcBef>
            </a:pP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*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cs</a:t>
            </a:r>
            <a:r>
              <a:rPr sz="3600" b="1" spc="3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ile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41534" y="3274477"/>
            <a:ext cx="7886701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9"/>
              </a:spcBef>
            </a:pPr>
            <a:endParaRPr sz="600"/>
          </a:p>
          <a:p>
            <a:pPr marL="2702558" marR="2703075" algn="ctr">
              <a:lnSpc>
                <a:spcPct val="95825"/>
              </a:lnSpc>
              <a:spcBef>
                <a:spcPts val="18000"/>
              </a:spcBef>
            </a:pP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*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razor</a:t>
            </a:r>
            <a:r>
              <a:rPr sz="3600" b="1" spc="3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il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8288000" cy="6345938"/>
          </a:xfrm>
          <a:custGeom>
            <a:avLst/>
            <a:gdLst/>
            <a:ahLst/>
            <a:cxnLst/>
            <a:rect l="l" t="t" r="r" b="b"/>
            <a:pathLst>
              <a:path w="18288000" h="6345938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27296" y="9223247"/>
            <a:ext cx="676655" cy="676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3" y="6345938"/>
            <a:ext cx="18288003" cy="3941063"/>
          </a:xfrm>
          <a:custGeom>
            <a:avLst/>
            <a:gdLst/>
            <a:ahLst/>
            <a:cxnLst/>
            <a:rect l="l" t="t" r="r" b="b"/>
            <a:pathLst>
              <a:path w="18288003" h="3941063">
                <a:moveTo>
                  <a:pt x="18288003" y="0"/>
                </a:moveTo>
                <a:lnTo>
                  <a:pt x="3" y="0"/>
                </a:lnTo>
                <a:lnTo>
                  <a:pt x="3" y="3941061"/>
                </a:lnTo>
                <a:lnTo>
                  <a:pt x="18288003" y="3941061"/>
                </a:lnTo>
                <a:lnTo>
                  <a:pt x="18288003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1022" y="5607589"/>
            <a:ext cx="523514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5" baseline="1068" dirty="0">
                <a:solidFill>
                  <a:srgbClr val="FEFFFE"/>
                </a:solidFill>
                <a:latin typeface="Roboto Medium"/>
                <a:cs typeface="Roboto Medium"/>
              </a:rPr>
              <a:t>&lt;h1&gt;Hell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o </a:t>
            </a:r>
            <a:r>
              <a:rPr sz="3900" spc="132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Pluralsight&lt;/h1&gt;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1" y="6842434"/>
            <a:ext cx="7346912" cy="133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7150">
              <a:lnSpc>
                <a:spcPts val="4580"/>
              </a:lnSpc>
              <a:spcBef>
                <a:spcPts val="229"/>
              </a:spcBef>
            </a:pP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am</a:t>
            </a:r>
            <a:r>
              <a:rPr sz="4400" spc="-4" dirty="0">
                <a:solidFill>
                  <a:srgbClr val="3F403F"/>
                </a:solidFill>
                <a:latin typeface="Times New Roman"/>
                <a:cs typeface="Times New Roman"/>
              </a:rPr>
              <a:t>pl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-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Co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4400" spc="-5" dirty="0">
                <a:solidFill>
                  <a:srgbClr val="3F403F"/>
                </a:solidFill>
                <a:latin typeface="Times New Roman"/>
                <a:cs typeface="Times New Roman"/>
              </a:rPr>
              <a:t>po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nent</a:t>
            </a:r>
            <a:r>
              <a:rPr sz="4400" spc="-46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63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4400" spc="-10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4400" spc="-30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44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44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162"/>
              </a:spcBef>
            </a:pP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0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ponen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5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am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:</a:t>
            </a:r>
            <a:r>
              <a:rPr sz="3000" b="1" spc="25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ello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ur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lsi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.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z</a:t>
            </a:r>
            <a:r>
              <a:rPr sz="30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072124" y="898606"/>
            <a:ext cx="186456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5600" spc="-4" dirty="0">
                <a:solidFill>
                  <a:srgbClr val="FEFFFE"/>
                </a:solidFill>
                <a:latin typeface="Times New Roman"/>
                <a:cs typeface="Times New Roman"/>
              </a:rPr>
              <a:t>Un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it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77124" y="898606"/>
            <a:ext cx="2430393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38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st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5600" spc="-9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448401" y="898606"/>
            <a:ext cx="1874377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od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1022" y="2733325"/>
            <a:ext cx="1672615" cy="2096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9445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  <a:hlinkClick r:id="rId2"/>
              </a:rPr>
              <a:t>@code</a:t>
            </a:r>
            <a:endParaRPr sz="2600">
              <a:latin typeface="Roboto Medium"/>
              <a:cs typeface="Roboto Medium"/>
            </a:endParaRPr>
          </a:p>
          <a:p>
            <a:pPr marL="12700" marR="59445">
              <a:lnSpc>
                <a:spcPct val="100016"/>
              </a:lnSpc>
              <a:spcBef>
                <a:spcPts val="144"/>
              </a:spcBef>
            </a:pP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  <a:p>
            <a:pPr marL="409575">
              <a:lnSpc>
                <a:spcPct val="100016"/>
              </a:lnSpc>
              <a:spcBef>
                <a:spcPts val="285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[Fact]</a:t>
            </a:r>
            <a:endParaRPr sz="2600">
              <a:latin typeface="Roboto Medium"/>
              <a:cs typeface="Roboto Medium"/>
            </a:endParaRPr>
          </a:p>
          <a:p>
            <a:pPr marL="409575" marR="9915">
              <a:lnSpc>
                <a:spcPct val="100016"/>
              </a:lnSpc>
              <a:spcBef>
                <a:spcPts val="380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  <a:p>
            <a:pPr marL="409575" marR="59445">
              <a:lnSpc>
                <a:spcPts val="3105"/>
              </a:lnSpc>
              <a:spcBef>
                <a:spcPts val="415"/>
              </a:spcBef>
            </a:pP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67049" y="4043965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void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59147" y="4043965"/>
            <a:ext cx="741720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HelloWorldComponentRendersCorrectl</a:t>
            </a:r>
            <a:r>
              <a:rPr sz="3900" spc="-9" baseline="1068" dirty="0">
                <a:solidFill>
                  <a:srgbClr val="FEFFFE"/>
                </a:solidFill>
                <a:latin typeface="Roboto Medium"/>
                <a:cs typeface="Roboto Medium"/>
              </a:rPr>
              <a:t>y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()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74772" y="4906549"/>
            <a:ext cx="186127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//Arrange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74772" y="5351557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using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65473" y="5351557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var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9147" y="5351557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ctx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52897" y="535155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9797" y="5351557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new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3522" y="5351557"/>
            <a:ext cx="285318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TestContex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t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();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4772" y="6214141"/>
            <a:ext cx="1067341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//Act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4772" y="6659149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var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8573" y="6659149"/>
            <a:ext cx="670377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cut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62373" y="665914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9147" y="6659149"/>
            <a:ext cx="5830470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ctx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.</a:t>
            </a:r>
            <a:r>
              <a:rPr sz="3900" spc="4" baseline="1068" dirty="0">
                <a:solidFill>
                  <a:srgbClr val="F15A2A"/>
                </a:solidFill>
                <a:latin typeface="Roboto Medium"/>
                <a:cs typeface="Roboto Medium"/>
              </a:rPr>
              <a:t>Rende</a:t>
            </a:r>
            <a:r>
              <a:rPr sz="3900" spc="0" baseline="1068" dirty="0">
                <a:solidFill>
                  <a:srgbClr val="F15A2A"/>
                </a:solidFill>
                <a:latin typeface="Roboto Medium"/>
                <a:cs typeface="Roboto Medium"/>
              </a:rPr>
              <a:t>r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(@&lt;HelloPluralsight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2525" y="6659149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/&gt;);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4772" y="7521733"/>
            <a:ext cx="5631673" cy="800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529">
              <a:lnSpc>
                <a:spcPts val="2815"/>
              </a:lnSpc>
              <a:spcBef>
                <a:spcPts val="140"/>
              </a:spcBef>
            </a:pPr>
            <a:r>
              <a:rPr sz="3900" spc="4" baseline="2136" dirty="0">
                <a:solidFill>
                  <a:srgbClr val="FEFFFE"/>
                </a:solidFill>
                <a:latin typeface="Roboto Medium"/>
                <a:cs typeface="Roboto Medium"/>
              </a:rPr>
              <a:t>//Assert</a:t>
            </a:r>
            <a:endParaRPr sz="2600">
              <a:latin typeface="Roboto Medium"/>
              <a:cs typeface="Roboto Medium"/>
            </a:endParaRPr>
          </a:p>
          <a:p>
            <a:pPr marL="12700">
              <a:lnSpc>
                <a:spcPts val="3105"/>
              </a:lnSpc>
              <a:spcBef>
                <a:spcPts val="394"/>
              </a:spcBef>
            </a:pP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cut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.</a:t>
            </a:r>
            <a:r>
              <a:rPr sz="2600" spc="4" dirty="0">
                <a:solidFill>
                  <a:srgbClr val="F15A2A"/>
                </a:solidFill>
                <a:latin typeface="Roboto Medium"/>
                <a:cs typeface="Roboto Medium"/>
              </a:rPr>
              <a:t>MarkupMatche</a:t>
            </a:r>
            <a:r>
              <a:rPr sz="2600" spc="0" dirty="0">
                <a:solidFill>
                  <a:srgbClr val="F15A2A"/>
                </a:solidFill>
                <a:latin typeface="Roboto Medium"/>
                <a:cs typeface="Roboto Medium"/>
              </a:rPr>
              <a:t>s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(@&lt;h1&gt;Hello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9611" y="7966741"/>
            <a:ext cx="364761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Pluralsight&lt;/h1&gt;);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7898" y="8399557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022" y="8829325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dirty="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4950027"/>
            <a:ext cx="536663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sz="3600" b="1" spc="-250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est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34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r</a:t>
            </a:r>
            <a:r>
              <a:rPr sz="3600" b="1" spc="339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co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po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nen</a:t>
            </a:r>
            <a:r>
              <a:rPr sz="3600" b="1" spc="-39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9325991" y="6132504"/>
            <a:ext cx="7761858" cy="2428312"/>
          </a:xfrm>
          <a:custGeom>
            <a:avLst/>
            <a:gdLst/>
            <a:ahLst/>
            <a:cxnLst/>
            <a:rect l="l" t="t" r="r" b="b"/>
            <a:pathLst>
              <a:path w="7761858" h="2428312">
                <a:moveTo>
                  <a:pt x="0" y="0"/>
                </a:moveTo>
                <a:lnTo>
                  <a:pt x="0" y="2428312"/>
                </a:lnTo>
                <a:lnTo>
                  <a:pt x="7761858" y="2428312"/>
                </a:lnTo>
                <a:lnTo>
                  <a:pt x="7761858" y="0"/>
                </a:lnTo>
                <a:lnTo>
                  <a:pt x="0" y="0"/>
                </a:lnTo>
                <a:close/>
              </a:path>
            </a:pathLst>
          </a:custGeom>
          <a:solidFill>
            <a:srgbClr val="665B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1999" y="6132504"/>
            <a:ext cx="7886702" cy="2428312"/>
          </a:xfrm>
          <a:custGeom>
            <a:avLst/>
            <a:gdLst/>
            <a:ahLst/>
            <a:cxnLst/>
            <a:rect l="l" t="t" r="r" b="b"/>
            <a:pathLst>
              <a:path w="7886702" h="2428312">
                <a:moveTo>
                  <a:pt x="0" y="0"/>
                </a:moveTo>
                <a:lnTo>
                  <a:pt x="0" y="2428312"/>
                </a:lnTo>
                <a:lnTo>
                  <a:pt x="7886702" y="2428312"/>
                </a:lnTo>
                <a:lnTo>
                  <a:pt x="788670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25992" y="3215858"/>
            <a:ext cx="7755368" cy="2502769"/>
          </a:xfrm>
          <a:custGeom>
            <a:avLst/>
            <a:gdLst/>
            <a:ahLst/>
            <a:cxnLst/>
            <a:rect l="l" t="t" r="r" b="b"/>
            <a:pathLst>
              <a:path w="7755368" h="2502769">
                <a:moveTo>
                  <a:pt x="0" y="0"/>
                </a:moveTo>
                <a:lnTo>
                  <a:pt x="0" y="2502769"/>
                </a:lnTo>
                <a:lnTo>
                  <a:pt x="7755368" y="2502769"/>
                </a:lnTo>
                <a:lnTo>
                  <a:pt x="7755368" y="0"/>
                </a:lnTo>
                <a:lnTo>
                  <a:pt x="0" y="0"/>
                </a:lnTo>
                <a:close/>
              </a:path>
            </a:pathLst>
          </a:custGeom>
          <a:solidFill>
            <a:srgbClr val="665B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2001" y="3215858"/>
            <a:ext cx="7886701" cy="2502769"/>
          </a:xfrm>
          <a:custGeom>
            <a:avLst/>
            <a:gdLst/>
            <a:ahLst/>
            <a:cxnLst/>
            <a:rect l="l" t="t" r="r" b="b"/>
            <a:pathLst>
              <a:path w="7886701" h="2502769">
                <a:moveTo>
                  <a:pt x="0" y="0"/>
                </a:moveTo>
                <a:lnTo>
                  <a:pt x="0" y="2502769"/>
                </a:lnTo>
                <a:lnTo>
                  <a:pt x="7886701" y="2502769"/>
                </a:lnTo>
                <a:lnTo>
                  <a:pt x="7886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94545" y="941278"/>
            <a:ext cx="1797283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2641" y="941278"/>
            <a:ext cx="333660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dva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nc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ed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10770" y="941278"/>
            <a:ext cx="2428971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38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st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79913" y="941278"/>
            <a:ext cx="3231346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ri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1999" y="6132504"/>
            <a:ext cx="7886702" cy="2428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5"/>
              </a:spcBef>
            </a:pPr>
            <a:endParaRPr sz="500"/>
          </a:p>
          <a:p>
            <a:pPr marL="1737138">
              <a:lnSpc>
                <a:spcPct val="95825"/>
              </a:lnSpc>
              <a:spcBef>
                <a:spcPts val="7000"/>
              </a:spcBef>
            </a:pPr>
            <a:r>
              <a:rPr sz="3600" b="1" spc="-119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sz="3600" b="1" spc="45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oriz</a:t>
            </a:r>
            <a:r>
              <a:rPr sz="3600" b="1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25991" y="6132504"/>
            <a:ext cx="7761858" cy="2428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5"/>
              </a:spcBef>
            </a:pPr>
            <a:endParaRPr sz="500"/>
          </a:p>
          <a:p>
            <a:pPr marL="1810384">
              <a:lnSpc>
                <a:spcPct val="95825"/>
              </a:lnSpc>
              <a:spcBef>
                <a:spcPts val="7000"/>
              </a:spcBef>
            </a:pP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Mo</a:t>
            </a:r>
            <a:r>
              <a:rPr sz="3600" b="1" spc="-5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600" b="1" spc="-43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sz="3600" b="1" spc="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600" b="1" spc="4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tt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Clien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2001" y="3215858"/>
            <a:ext cx="7886701" cy="2502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21"/>
              </a:spcBef>
            </a:pPr>
            <a:endParaRPr sz="800"/>
          </a:p>
          <a:p>
            <a:pPr marL="2315368">
              <a:lnSpc>
                <a:spcPct val="95825"/>
              </a:lnSpc>
              <a:spcBef>
                <a:spcPts val="7000"/>
              </a:spcBef>
            </a:pP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600" b="1" spc="-5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3600" b="1" spc="5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600" b="1" spc="47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dl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25992" y="3215858"/>
            <a:ext cx="7755368" cy="2502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21"/>
              </a:spcBef>
            </a:pPr>
            <a:endParaRPr sz="800"/>
          </a:p>
          <a:p>
            <a:pPr marL="1495992">
              <a:lnSpc>
                <a:spcPct val="95825"/>
              </a:lnSpc>
              <a:spcBef>
                <a:spcPts val="7000"/>
              </a:spcBef>
            </a:pP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IJ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Ru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nt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600" b="1" spc="3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mu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600" b="1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" y="2"/>
            <a:ext cx="6953248" cy="10286999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-2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64567" y="2318110"/>
            <a:ext cx="2469713" cy="1372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2554" marR="168650" algn="ctr">
              <a:lnSpc>
                <a:spcPts val="4985"/>
              </a:lnSpc>
              <a:spcBef>
                <a:spcPts val="249"/>
              </a:spcBef>
            </a:pPr>
            <a:r>
              <a:rPr sz="4800" spc="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4800" spc="-9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48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35"/>
              </a:spcBef>
            </a:pP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ve</a:t>
            </a:r>
            <a:r>
              <a:rPr sz="48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ew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4505019"/>
            <a:ext cx="5474583" cy="1369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-43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di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sz="3600" b="1" spc="9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it</a:t>
            </a:r>
            <a:r>
              <a:rPr sz="3600" b="1" spc="55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3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es</a:t>
            </a:r>
            <a:r>
              <a:rPr sz="3600" b="1" spc="-3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  <a:p>
            <a:pPr marL="12700" marR="68580">
              <a:lnSpc>
                <a:spcPct val="95825"/>
              </a:lnSpc>
              <a:spcBef>
                <a:spcPts val="2660"/>
              </a:spcBef>
            </a:pPr>
            <a:r>
              <a:rPr sz="3600" b="1" spc="-84" dirty="0">
                <a:solidFill>
                  <a:srgbClr val="F15A2A"/>
                </a:solidFill>
                <a:latin typeface="Times New Roman"/>
                <a:cs typeface="Times New Roman"/>
              </a:rPr>
              <a:t>W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sz="3600" b="1" spc="25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4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6" dirty="0">
                <a:solidFill>
                  <a:srgbClr val="F15A2A"/>
                </a:solidFill>
                <a:latin typeface="Times New Roman"/>
                <a:cs typeface="Times New Roman"/>
              </a:rPr>
              <a:t>es</a:t>
            </a:r>
            <a:r>
              <a:rPr sz="3600" b="1" spc="-4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-15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wi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600" b="1" spc="570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9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it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dirty="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4950027"/>
            <a:ext cx="93823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sz="3600" b="1" spc="-250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est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34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co</a:t>
            </a:r>
            <a:r>
              <a:rPr sz="3600" b="1" spc="-5" dirty="0">
                <a:solidFill>
                  <a:srgbClr val="2A9EBB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po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nen</a:t>
            </a:r>
            <a:r>
              <a:rPr sz="3600" b="1" spc="-45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sz="3600" b="1" spc="53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wi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h</a:t>
            </a:r>
            <a:r>
              <a:rPr sz="3600" b="1" spc="570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j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c</a:t>
            </a:r>
            <a:r>
              <a:rPr sz="3600" b="1" spc="-39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d</a:t>
            </a:r>
            <a:r>
              <a:rPr sz="3600" b="1" spc="39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se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r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v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ic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" y="2"/>
            <a:ext cx="6953248" cy="10286999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-2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89161" y="3049630"/>
            <a:ext cx="266606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85"/>
              </a:lnSpc>
              <a:spcBef>
                <a:spcPts val="249"/>
              </a:spcBef>
            </a:pP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mm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48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36865" y="3956379"/>
            <a:ext cx="9012019" cy="2463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637">
              <a:lnSpc>
                <a:spcPts val="3679"/>
              </a:lnSpc>
              <a:spcBef>
                <a:spcPts val="184"/>
              </a:spcBef>
            </a:pP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9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it</a:t>
            </a:r>
            <a:r>
              <a:rPr sz="3600" b="1" spc="53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ff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rs</a:t>
            </a:r>
            <a:r>
              <a:rPr sz="3600" b="1" spc="-4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19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ple</a:t>
            </a:r>
            <a:r>
              <a:rPr sz="3600" b="1" spc="-32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68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pow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fu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600" b="1" spc="9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way</a:t>
            </a:r>
            <a:r>
              <a:rPr sz="3600" b="1" spc="54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3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endParaRPr sz="3600">
              <a:latin typeface="Times New Roman"/>
              <a:cs typeface="Times New Roman"/>
            </a:endParaRPr>
          </a:p>
          <a:p>
            <a:pPr marL="12700" marR="68580">
              <a:lnSpc>
                <a:spcPct val="95825"/>
              </a:lnSpc>
            </a:pPr>
            <a:r>
              <a:rPr sz="3600" b="1" spc="-4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6" dirty="0">
                <a:solidFill>
                  <a:srgbClr val="F15A2A"/>
                </a:solidFill>
                <a:latin typeface="Times New Roman"/>
                <a:cs typeface="Times New Roman"/>
              </a:rPr>
              <a:t>es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-14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co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po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nen</a:t>
            </a:r>
            <a:r>
              <a:rPr sz="3600" b="1" spc="-39" dirty="0">
                <a:solidFill>
                  <a:srgbClr val="F15A2A"/>
                </a:solidFill>
                <a:latin typeface="Times New Roman"/>
                <a:cs typeface="Times New Roman"/>
              </a:rPr>
              <a:t>ts</a:t>
            </a:r>
            <a:endParaRPr sz="3600">
              <a:latin typeface="Times New Roman"/>
              <a:cs typeface="Times New Roman"/>
            </a:endParaRPr>
          </a:p>
          <a:p>
            <a:pPr marL="12700" marR="1349485" indent="7937">
              <a:lnSpc>
                <a:spcPct val="100041"/>
              </a:lnSpc>
              <a:spcBef>
                <a:spcPts val="2844"/>
              </a:spcBef>
            </a:pP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azor-b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se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600" b="1" spc="3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4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6" dirty="0">
                <a:solidFill>
                  <a:srgbClr val="F15A2A"/>
                </a:solidFill>
                <a:latin typeface="Times New Roman"/>
                <a:cs typeface="Times New Roman"/>
              </a:rPr>
              <a:t>es</a:t>
            </a:r>
            <a:r>
              <a:rPr sz="3600" b="1" spc="-4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-15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ff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600" b="1" spc="3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-8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est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approach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4058" y="3348622"/>
            <a:ext cx="3640816" cy="3589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03805" y="4063057"/>
            <a:ext cx="1007982" cy="67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100" spc="109" dirty="0">
                <a:solidFill>
                  <a:srgbClr val="FEFFFE"/>
                </a:solidFill>
                <a:latin typeface="Times New Roman"/>
                <a:cs typeface="Times New Roman"/>
              </a:rPr>
              <a:t>Up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68833" y="4063057"/>
            <a:ext cx="1642494" cy="672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00"/>
              </a:lnSpc>
              <a:spcBef>
                <a:spcPts val="260"/>
              </a:spcBef>
            </a:pPr>
            <a:r>
              <a:rPr sz="5100" spc="10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100" spc="109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100" spc="104" dirty="0">
                <a:solidFill>
                  <a:srgbClr val="FEFFFE"/>
                </a:solidFill>
                <a:latin typeface="Times New Roman"/>
                <a:cs typeface="Times New Roman"/>
              </a:rPr>
              <a:t>x</a:t>
            </a:r>
            <a:r>
              <a:rPr sz="5100" spc="10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100" spc="0" dirty="0">
                <a:solidFill>
                  <a:srgbClr val="FEFFFE"/>
                </a:solidFill>
                <a:latin typeface="Times New Roman"/>
                <a:cs typeface="Times New Roman"/>
              </a:rPr>
              <a:t>: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3805" y="4834666"/>
            <a:ext cx="236414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ar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ing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04492" y="4834666"/>
            <a:ext cx="1619407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59785" y="4834666"/>
            <a:ext cx="2701605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et</a:t>
            </a: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w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een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97275" y="4834666"/>
            <a:ext cx="1925635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dirty="0">
                <a:solidFill>
                  <a:srgbClr val="FEFFFE"/>
                </a:solidFill>
                <a:latin typeface="Times New Roman"/>
                <a:cs typeface="Times New Roman"/>
              </a:rPr>
              <a:t>Bl</a:t>
            </a:r>
            <a:r>
              <a:rPr sz="5200" spc="4" dirty="0">
                <a:solidFill>
                  <a:srgbClr val="FEFFFE"/>
                </a:solidFill>
                <a:latin typeface="Times New Roman"/>
                <a:cs typeface="Times New Roman"/>
              </a:rPr>
              <a:t>az</a:t>
            </a: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or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60182" y="4834666"/>
            <a:ext cx="1752676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dirty="0">
                <a:solidFill>
                  <a:srgbClr val="FEFFFE"/>
                </a:solidFill>
                <a:latin typeface="Times New Roman"/>
                <a:cs typeface="Times New Roman"/>
              </a:rPr>
              <a:t>client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3805" y="5636290"/>
            <a:ext cx="1245687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5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86038" y="5636290"/>
            <a:ext cx="1954692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395"/>
              </a:lnSpc>
              <a:spcBef>
                <a:spcPts val="269"/>
              </a:spcBef>
            </a:pPr>
            <a:r>
              <a:rPr sz="5200" spc="0" dirty="0">
                <a:solidFill>
                  <a:srgbClr val="FEFFFE"/>
                </a:solidFill>
                <a:latin typeface="Times New Roman"/>
                <a:cs typeface="Times New Roman"/>
              </a:rPr>
              <a:t>server</a:t>
            </a:r>
            <a:endParaRPr sz="5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15990" y="4210690"/>
            <a:ext cx="5205933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de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rs</a:t>
            </a:r>
            <a:r>
              <a:rPr sz="6000" spc="-7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di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67846" y="4210690"/>
            <a:ext cx="1544980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5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6000" spc="5" dirty="0">
                <a:solidFill>
                  <a:srgbClr val="3F403F"/>
                </a:solidFill>
                <a:latin typeface="Times New Roman"/>
                <a:cs typeface="Times New Roman"/>
              </a:rPr>
              <a:t>it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358140" y="4210690"/>
            <a:ext cx="1894738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1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6000" spc="-7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030467" y="1982375"/>
            <a:ext cx="722172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13102" y="1982375"/>
            <a:ext cx="1745569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ni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18036" y="1982375"/>
            <a:ext cx="2570358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-111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7200" spc="6" dirty="0">
                <a:solidFill>
                  <a:srgbClr val="FEFFFE"/>
                </a:solidFill>
                <a:latin typeface="Times New Roman"/>
                <a:cs typeface="Times New Roman"/>
              </a:rPr>
              <a:t>es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7200" spc="-40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48673" y="1982375"/>
            <a:ext cx="1171143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an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78998" y="1982375"/>
            <a:ext cx="7098009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au</a:t>
            </a:r>
            <a:r>
              <a:rPr sz="7200" spc="-105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7200" spc="-5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7200" spc="-99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7200" spc="-105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7200" spc="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7200" spc="-171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ec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637470" y="1982375"/>
            <a:ext cx="975461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of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43331" y="3085751"/>
            <a:ext cx="2354935" cy="2034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1351">
              <a:lnSpc>
                <a:spcPts val="7430"/>
              </a:lnSpc>
              <a:spcBef>
                <a:spcPts val="371"/>
              </a:spcBef>
            </a:pP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7200">
              <a:latin typeface="Times New Roman"/>
              <a:cs typeface="Times New Roman"/>
            </a:endParaRPr>
          </a:p>
          <a:p>
            <a:pPr marL="838961">
              <a:lnSpc>
                <a:spcPts val="8250"/>
              </a:lnSpc>
              <a:spcBef>
                <a:spcPts val="376"/>
              </a:spcBef>
            </a:pP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37378" y="3085751"/>
            <a:ext cx="1813966" cy="939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7200" spc="-8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10709" y="3085751"/>
            <a:ext cx="3896512" cy="939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inv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7200" spc="-79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7200" spc="-4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66952" y="3085751"/>
            <a:ext cx="1745569" cy="939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ni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271886" y="3085751"/>
            <a:ext cx="975461" cy="939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of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306987" y="3085751"/>
            <a:ext cx="2047961" cy="939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wo</a:t>
            </a: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415228" y="3085751"/>
            <a:ext cx="885393" cy="939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58729" y="4179983"/>
            <a:ext cx="3041182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7200" spc="-8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59276" y="4179983"/>
            <a:ext cx="1714662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34127" y="4179983"/>
            <a:ext cx="2057013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50323" y="4179983"/>
            <a:ext cx="3019694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ec</a:t>
            </a:r>
            <a:r>
              <a:rPr sz="7200" spc="-79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30296" y="4179983"/>
            <a:ext cx="643534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0583" y="5271167"/>
            <a:ext cx="2543017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in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74063" y="5271167"/>
            <a:ext cx="4884247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ss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ti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on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17492" y="5271167"/>
            <a:ext cx="2566334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out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43192" y="5271167"/>
            <a:ext cx="1528673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68869" y="6377591"/>
            <a:ext cx="3701928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be</a:t>
            </a: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r>
              <a:rPr sz="7200" spc="-8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vi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or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9783" y="6377591"/>
            <a:ext cx="975461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of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64884" y="6377591"/>
            <a:ext cx="181396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th</a:t>
            </a:r>
            <a:r>
              <a:rPr sz="7200" spc="-8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38215" y="6377591"/>
            <a:ext cx="1745569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ni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43149" y="6377591"/>
            <a:ext cx="975461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of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78250" y="6377591"/>
            <a:ext cx="2196642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dirty="0">
                <a:solidFill>
                  <a:srgbClr val="FEFFFE"/>
                </a:solidFill>
                <a:latin typeface="Times New Roman"/>
                <a:cs typeface="Times New Roman"/>
              </a:rPr>
              <a:t>wo</a:t>
            </a:r>
            <a:r>
              <a:rPr sz="7200" spc="-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7200" spc="4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sz="7200" spc="0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07103" y="7849469"/>
            <a:ext cx="7861761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90"/>
              </a:lnSpc>
              <a:spcBef>
                <a:spcPts val="154"/>
              </a:spcBef>
            </a:pPr>
            <a:r>
              <a:rPr sz="3000" b="1" i="1" spc="-75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3000" b="1" i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i="1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i="1" spc="0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000" b="1" i="1" spc="28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i="1" spc="-5" dirty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r>
              <a:rPr sz="3000" b="1" i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000" b="1" i="1" spc="-1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i="1" spc="0" dirty="0">
                <a:solidFill>
                  <a:srgbClr val="3F403F"/>
                </a:solidFill>
                <a:latin typeface="Times New Roman"/>
                <a:cs typeface="Times New Roman"/>
              </a:rPr>
              <a:t>Art</a:t>
            </a:r>
            <a:r>
              <a:rPr sz="3000" b="1" i="1" spc="30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i="1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i="1" spc="0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3000" b="1" i="1" spc="36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i="1" spc="0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000" b="1" i="1" spc="-4" dirty="0">
                <a:solidFill>
                  <a:srgbClr val="3F403F"/>
                </a:solidFill>
                <a:latin typeface="Times New Roman"/>
                <a:cs typeface="Times New Roman"/>
              </a:rPr>
              <a:t>ni</a:t>
            </a:r>
            <a:r>
              <a:rPr sz="3000" b="1" i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i="1" spc="2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i="1" spc="-20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i="1" spc="-4" dirty="0">
                <a:solidFill>
                  <a:srgbClr val="3F403F"/>
                </a:solidFill>
                <a:latin typeface="Times New Roman"/>
                <a:cs typeface="Times New Roman"/>
              </a:rPr>
              <a:t>es</a:t>
            </a:r>
            <a:r>
              <a:rPr sz="3000" b="1" i="1" spc="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000" b="1" i="1" spc="-4" dirty="0">
                <a:solidFill>
                  <a:srgbClr val="3F403F"/>
                </a:solidFill>
                <a:latin typeface="Times New Roman"/>
                <a:cs typeface="Times New Roman"/>
              </a:rPr>
              <a:t>in</a:t>
            </a:r>
            <a:r>
              <a:rPr sz="3000" b="1" i="1" spc="0" dirty="0">
                <a:solidFill>
                  <a:srgbClr val="3F403F"/>
                </a:solidFill>
                <a:latin typeface="Times New Roman"/>
                <a:cs typeface="Times New Roman"/>
              </a:rPr>
              <a:t>g,</a:t>
            </a:r>
            <a:r>
              <a:rPr sz="3000" b="1" i="1" spc="1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i="1" spc="-4" dirty="0">
                <a:solidFill>
                  <a:srgbClr val="3F403F"/>
                </a:solidFill>
                <a:latin typeface="Times New Roman"/>
                <a:cs typeface="Times New Roman"/>
              </a:rPr>
              <a:t>Ro</a:t>
            </a:r>
            <a:r>
              <a:rPr sz="3000" b="1" i="1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3000" b="1" i="1" spc="552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000" b="1" i="1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000" b="1" i="1" spc="-4" dirty="0">
                <a:solidFill>
                  <a:srgbClr val="3F403F"/>
                </a:solidFill>
                <a:latin typeface="Times New Roman"/>
                <a:cs typeface="Times New Roman"/>
              </a:rPr>
              <a:t>she</a:t>
            </a:r>
            <a:r>
              <a:rPr sz="3000" b="1" i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000" b="1" i="1" spc="-4" dirty="0">
                <a:solidFill>
                  <a:srgbClr val="3F403F"/>
                </a:solidFill>
                <a:latin typeface="Times New Roman"/>
                <a:cs typeface="Times New Roman"/>
              </a:rPr>
              <a:t>ov</a:t>
            </a:r>
            <a:r>
              <a:rPr sz="3000" b="1" i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2323840" y="3538776"/>
            <a:ext cx="2844962" cy="31493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00683" y="3905769"/>
            <a:ext cx="4286632" cy="2274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60502" y="3468152"/>
            <a:ext cx="3162376" cy="31493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72597" y="895558"/>
            <a:ext cx="1440687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Un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3315" y="895558"/>
            <a:ext cx="1768550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38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5600" spc="-7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6622" y="7109503"/>
            <a:ext cx="2884003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B</a:t>
            </a: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ck</a:t>
            </a:r>
            <a:r>
              <a:rPr sz="3400" b="1" spc="579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3400" b="1" spc="436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od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8245" y="7109503"/>
            <a:ext cx="3275904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4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blic</a:t>
            </a:r>
            <a:r>
              <a:rPr sz="3400" b="1" spc="-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et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ds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212940" y="7109503"/>
            <a:ext cx="2691333" cy="966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384" marR="65892" algn="ctr">
              <a:lnSpc>
                <a:spcPts val="3485"/>
              </a:lnSpc>
              <a:spcBef>
                <a:spcPts val="174"/>
              </a:spcBef>
            </a:pPr>
            <a:r>
              <a:rPr sz="34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400" b="1" spc="-5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400" b="1" spc="5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3400" b="1" spc="-49" dirty="0">
                <a:solidFill>
                  <a:srgbClr val="3F403F"/>
                </a:solidFill>
                <a:latin typeface="Times New Roman"/>
                <a:cs typeface="Times New Roman"/>
              </a:rPr>
              <a:t>at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ed</a:t>
            </a:r>
            <a:r>
              <a:rPr sz="3400" b="1" spc="8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nd</a:t>
            </a:r>
            <a:endParaRPr sz="34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</a:pP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in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nt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2076958" y="3267875"/>
            <a:ext cx="5143505" cy="5245100"/>
          </a:xfrm>
          <a:custGeom>
            <a:avLst/>
            <a:gdLst/>
            <a:ahLst/>
            <a:cxnLst/>
            <a:rect l="l" t="t" r="r" b="b"/>
            <a:pathLst>
              <a:path w="5143505" h="5245100">
                <a:moveTo>
                  <a:pt x="0" y="0"/>
                </a:moveTo>
                <a:lnTo>
                  <a:pt x="0" y="5245100"/>
                </a:lnTo>
                <a:lnTo>
                  <a:pt x="5143505" y="5245100"/>
                </a:lnTo>
                <a:lnTo>
                  <a:pt x="5143505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64480" y="3267875"/>
            <a:ext cx="5143498" cy="5245100"/>
          </a:xfrm>
          <a:custGeom>
            <a:avLst/>
            <a:gdLst/>
            <a:ahLst/>
            <a:cxnLst/>
            <a:rect l="l" t="t" r="r" b="b"/>
            <a:pathLst>
              <a:path w="5143498" h="5245100">
                <a:moveTo>
                  <a:pt x="0" y="0"/>
                </a:moveTo>
                <a:lnTo>
                  <a:pt x="0" y="5245100"/>
                </a:lnTo>
                <a:lnTo>
                  <a:pt x="5143498" y="5245100"/>
                </a:lnTo>
                <a:lnTo>
                  <a:pt x="5143498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2002" y="3267875"/>
            <a:ext cx="5143500" cy="5245100"/>
          </a:xfrm>
          <a:custGeom>
            <a:avLst/>
            <a:gdLst/>
            <a:ahLst/>
            <a:cxnLst/>
            <a:rect l="l" t="t" r="r" b="b"/>
            <a:pathLst>
              <a:path w="5143500" h="5245100">
                <a:moveTo>
                  <a:pt x="0" y="0"/>
                </a:moveTo>
                <a:lnTo>
                  <a:pt x="0" y="5245100"/>
                </a:lnTo>
                <a:lnTo>
                  <a:pt x="5143500" y="5245100"/>
                </a:lnTo>
                <a:lnTo>
                  <a:pt x="514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52D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45981" y="941278"/>
            <a:ext cx="192359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Us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1026" y="941278"/>
            <a:ext cx="1440687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Un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91744" y="941278"/>
            <a:ext cx="1768550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38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5600" spc="-7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2002" y="3267875"/>
            <a:ext cx="5143500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9"/>
              </a:spcBef>
            </a:pPr>
            <a:endParaRPr sz="600"/>
          </a:p>
          <a:p>
            <a:pPr marL="1389412">
              <a:lnSpc>
                <a:spcPct val="95825"/>
              </a:lnSpc>
              <a:spcBef>
                <a:spcPts val="18000"/>
              </a:spcBef>
            </a:pP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ns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600" b="1" spc="-3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ent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4480" y="3267875"/>
            <a:ext cx="5143498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9"/>
              </a:spcBef>
            </a:pPr>
            <a:endParaRPr sz="600"/>
          </a:p>
          <a:p>
            <a:pPr marL="1370266">
              <a:lnSpc>
                <a:spcPct val="95825"/>
              </a:lnSpc>
              <a:spcBef>
                <a:spcPts val="18000"/>
              </a:spcBef>
            </a:pP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600" b="1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3600" b="1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600" b="1" spc="-3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ed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076958" y="3267875"/>
            <a:ext cx="5143505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9"/>
              </a:spcBef>
            </a:pPr>
            <a:endParaRPr sz="600"/>
          </a:p>
          <a:p>
            <a:pPr marL="2070003" marR="2070653" algn="ctr">
              <a:lnSpc>
                <a:spcPct val="95825"/>
              </a:lnSpc>
              <a:spcBef>
                <a:spcPts val="18000"/>
              </a:spcBef>
            </a:pPr>
            <a:r>
              <a:rPr sz="3600" b="1" spc="-119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576137" y="3633758"/>
            <a:ext cx="2649663" cy="3108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62132" y="3636309"/>
            <a:ext cx="3105801" cy="3105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18175" y="3633758"/>
            <a:ext cx="2830898" cy="3108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848257" y="3636310"/>
            <a:ext cx="2807916" cy="31083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30693" y="895558"/>
            <a:ext cx="1544380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16384" y="895558"/>
            <a:ext cx="1015319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Do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73014" y="895558"/>
            <a:ext cx="115471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189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68327" y="895558"/>
            <a:ext cx="1852970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Need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62608" y="895558"/>
            <a:ext cx="144047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Un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42971" y="895558"/>
            <a:ext cx="2116683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38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5600" spc="-7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?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8060" y="7261903"/>
            <a:ext cx="210089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nd</a:t>
            </a:r>
            <a:r>
              <a:rPr sz="3400" b="1" spc="243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bug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6096" y="7261903"/>
            <a:ext cx="169020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h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8659" y="7261903"/>
            <a:ext cx="1670472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spc="9" dirty="0">
                <a:solidFill>
                  <a:srgbClr val="3F403F"/>
                </a:solidFill>
                <a:latin typeface="Times New Roman"/>
                <a:cs typeface="Times New Roman"/>
              </a:rPr>
              <a:t>w</a:t>
            </a: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th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ou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7075" y="7261903"/>
            <a:ext cx="3277286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Im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pr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400" b="1" spc="3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q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ua</a:t>
            </a: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li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56437" y="7261903"/>
            <a:ext cx="3224175" cy="966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485"/>
              </a:lnSpc>
              <a:spcBef>
                <a:spcPts val="174"/>
              </a:spcBef>
            </a:pPr>
            <a:r>
              <a:rPr sz="3400" b="1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en</a:t>
            </a:r>
            <a:r>
              <a:rPr sz="3400" b="1" spc="-44" dirty="0">
                <a:solidFill>
                  <a:srgbClr val="3F403F"/>
                </a:solidFill>
                <a:latin typeface="Times New Roman"/>
                <a:cs typeface="Times New Roman"/>
              </a:rPr>
              <a:t>ta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endParaRPr sz="3400">
              <a:latin typeface="Times New Roman"/>
              <a:cs typeface="Times New Roman"/>
            </a:endParaRPr>
          </a:p>
          <a:p>
            <a:pPr marL="774382" marR="806524" algn="ctr">
              <a:lnSpc>
                <a:spcPct val="95825"/>
              </a:lnSpc>
            </a:pP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3400" b="1" spc="441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91021" y="7770919"/>
            <a:ext cx="3281043" cy="975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485"/>
              </a:lnSpc>
              <a:spcBef>
                <a:spcPts val="174"/>
              </a:spcBef>
            </a:pP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ea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400" b="1" spc="34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f</a:t>
            </a:r>
            <a:r>
              <a:rPr sz="3400" b="1" spc="436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br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eak</a:t>
            </a: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3400">
              <a:latin typeface="Times New Roman"/>
              <a:cs typeface="Times New Roman"/>
            </a:endParaRPr>
          </a:p>
          <a:p>
            <a:pPr marL="494664" marR="526974" algn="ctr">
              <a:lnSpc>
                <a:spcPct val="95825"/>
              </a:lnSpc>
            </a:pPr>
            <a:r>
              <a:rPr sz="3400" b="1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eth</a:t>
            </a: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6913880" y="703581"/>
            <a:ext cx="1" cy="8879846"/>
          </a:xfrm>
          <a:custGeom>
            <a:avLst/>
            <a:gdLst/>
            <a:ahLst/>
            <a:cxnLst/>
            <a:rect l="l" t="t" r="r" b="b"/>
            <a:pathLst>
              <a:path w="1" h="8879846">
                <a:moveTo>
                  <a:pt x="0" y="0"/>
                </a:moveTo>
                <a:lnTo>
                  <a:pt x="1" y="8879846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35896" y="3313822"/>
            <a:ext cx="3026099" cy="3659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86040" y="2942888"/>
            <a:ext cx="383573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spc="-79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b="1" spc="54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sz="3400" b="1" spc="43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18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52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st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2910" y="3546470"/>
            <a:ext cx="340015" cy="1728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10"/>
              </a:lnSpc>
              <a:spcBef>
                <a:spcPts val="180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  <a:p>
            <a:pPr marL="12700">
              <a:lnSpc>
                <a:spcPct val="98144"/>
              </a:lnSpc>
              <a:spcBef>
                <a:spcPts val="831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  <a:p>
            <a:pPr marL="12700">
              <a:lnSpc>
                <a:spcPts val="3995"/>
              </a:lnSpc>
              <a:spcBef>
                <a:spcPts val="1187"/>
              </a:spcBef>
            </a:pPr>
            <a:r>
              <a:rPr sz="5100" spc="0" baseline="-1664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5980" y="3561774"/>
            <a:ext cx="1643787" cy="1728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04"/>
              </a:lnSpc>
              <a:spcBef>
                <a:spcPts val="175"/>
              </a:spcBef>
            </a:pP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rra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endParaRPr sz="3400">
              <a:latin typeface="Times New Roman"/>
              <a:cs typeface="Times New Roman"/>
            </a:endParaRPr>
          </a:p>
          <a:p>
            <a:pPr marL="12700" marR="64770">
              <a:lnSpc>
                <a:spcPct val="95825"/>
              </a:lnSpc>
              <a:spcBef>
                <a:spcPts val="931"/>
              </a:spcBef>
            </a:pP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Act</a:t>
            </a:r>
            <a:endParaRPr sz="3400">
              <a:latin typeface="Times New Roman"/>
              <a:cs typeface="Times New Roman"/>
            </a:endParaRPr>
          </a:p>
          <a:p>
            <a:pPr marL="12700" marR="64770">
              <a:lnSpc>
                <a:spcPct val="95825"/>
              </a:lnSpc>
              <a:spcBef>
                <a:spcPts val="1082"/>
              </a:spcBef>
            </a:pP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ss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rt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6040" y="5698281"/>
            <a:ext cx="587590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mm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y</a:t>
            </a:r>
            <a:r>
              <a:rPr sz="3400" b="1" spc="-33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b="1" spc="560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w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k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42910" y="6317104"/>
            <a:ext cx="340015" cy="1078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3610"/>
              </a:lnSpc>
              <a:spcBef>
                <a:spcPts val="180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  <a:p>
            <a:pPr marL="12700">
              <a:lnSpc>
                <a:spcPts val="3995"/>
              </a:lnSpc>
              <a:spcBef>
                <a:spcPts val="910"/>
              </a:spcBef>
            </a:pPr>
            <a:r>
              <a:rPr sz="5100" spc="0" baseline="-1664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75980" y="6332407"/>
            <a:ext cx="4002483" cy="1078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04"/>
              </a:lnSpc>
              <a:spcBef>
                <a:spcPts val="175"/>
              </a:spcBef>
            </a:pPr>
            <a:r>
              <a:rPr sz="3400" dirty="0">
                <a:solidFill>
                  <a:srgbClr val="F15A2A"/>
                </a:solidFill>
                <a:latin typeface="Times New Roman"/>
                <a:cs typeface="Times New Roman"/>
              </a:rPr>
              <a:t>x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,</a:t>
            </a:r>
            <a:r>
              <a:rPr sz="3400" spc="-1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t,</a:t>
            </a:r>
            <a:r>
              <a:rPr sz="3400" spc="-1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400" spc="-34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spc="-23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st</a:t>
            </a:r>
            <a:endParaRPr sz="3400">
              <a:latin typeface="Times New Roman"/>
              <a:cs typeface="Times New Roman"/>
            </a:endParaRPr>
          </a:p>
          <a:p>
            <a:pPr marL="12700" marR="64770">
              <a:lnSpc>
                <a:spcPct val="95825"/>
              </a:lnSpc>
              <a:spcBef>
                <a:spcPts val="811"/>
              </a:spcBef>
            </a:pP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Moq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6171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56005" y="4102768"/>
            <a:ext cx="14255394" cy="1596082"/>
          </a:xfrm>
          <a:custGeom>
            <a:avLst/>
            <a:gdLst/>
            <a:ahLst/>
            <a:cxnLst/>
            <a:rect l="l" t="t" r="r" b="b"/>
            <a:pathLst>
              <a:path w="14255394" h="1596082">
                <a:moveTo>
                  <a:pt x="0" y="0"/>
                </a:moveTo>
                <a:lnTo>
                  <a:pt x="14255394" y="0"/>
                </a:lnTo>
                <a:lnTo>
                  <a:pt x="14255394" y="1596082"/>
                </a:lnTo>
                <a:lnTo>
                  <a:pt x="0" y="15960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6005" y="5865394"/>
            <a:ext cx="14255394" cy="1118937"/>
          </a:xfrm>
          <a:custGeom>
            <a:avLst/>
            <a:gdLst/>
            <a:ahLst/>
            <a:cxnLst/>
            <a:rect l="l" t="t" r="r" b="b"/>
            <a:pathLst>
              <a:path w="14255394" h="1118937">
                <a:moveTo>
                  <a:pt x="0" y="0"/>
                </a:moveTo>
                <a:lnTo>
                  <a:pt x="14255394" y="0"/>
                </a:lnTo>
                <a:lnTo>
                  <a:pt x="14255394" y="1118937"/>
                </a:lnTo>
                <a:lnTo>
                  <a:pt x="0" y="111893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56005" y="7286207"/>
            <a:ext cx="14255394" cy="1051678"/>
          </a:xfrm>
          <a:custGeom>
            <a:avLst/>
            <a:gdLst/>
            <a:ahLst/>
            <a:cxnLst/>
            <a:rect l="l" t="t" r="r" b="b"/>
            <a:pathLst>
              <a:path w="14255394" h="1051678">
                <a:moveTo>
                  <a:pt x="0" y="0"/>
                </a:moveTo>
                <a:lnTo>
                  <a:pt x="14255394" y="0"/>
                </a:lnTo>
                <a:lnTo>
                  <a:pt x="14255394" y="1051678"/>
                </a:lnTo>
                <a:lnTo>
                  <a:pt x="0" y="105167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78499" y="898606"/>
            <a:ext cx="56733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6717" y="898606"/>
            <a:ext cx="2254300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Simpl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82612" y="898606"/>
            <a:ext cx="1440545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9" dirty="0">
                <a:solidFill>
                  <a:srgbClr val="FEFFFE"/>
                </a:solidFill>
                <a:latin typeface="Times New Roman"/>
                <a:cs typeface="Times New Roman"/>
              </a:rPr>
              <a:t>Un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63330" y="898606"/>
            <a:ext cx="1453773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38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600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5600" spc="0" dirty="0">
                <a:solidFill>
                  <a:srgbClr val="FEFFFE"/>
                </a:solidFill>
                <a:latin typeface="Times New Roman"/>
                <a:cs typeface="Times New Roman"/>
              </a:rPr>
              <a:t>st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5007" y="3394741"/>
            <a:ext cx="1265824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public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4158" y="3394741"/>
            <a:ext cx="868859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void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6256" y="3394741"/>
            <a:ext cx="384533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CanUpdatePiePric</a:t>
            </a:r>
            <a:r>
              <a:rPr sz="3900" spc="-4" baseline="1068" dirty="0">
                <a:solidFill>
                  <a:srgbClr val="FEFFFE"/>
                </a:solidFill>
                <a:latin typeface="Roboto Medium"/>
                <a:cs typeface="Roboto Medium"/>
              </a:rPr>
              <a:t>e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()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007" y="382450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007" y="8183149"/>
            <a:ext cx="273082" cy="35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0"/>
              </a:lnSpc>
              <a:spcBef>
                <a:spcPts val="140"/>
              </a:spcBef>
            </a:pP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}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005" y="7286207"/>
            <a:ext cx="14255394" cy="10516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0540">
              <a:lnSpc>
                <a:spcPts val="3060"/>
              </a:lnSpc>
              <a:spcBef>
                <a:spcPts val="153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//Assert</a:t>
            </a:r>
            <a:endParaRPr sz="2600">
              <a:latin typeface="Roboto Medium"/>
              <a:cs typeface="Roboto Medium"/>
            </a:endParaRPr>
          </a:p>
          <a:p>
            <a:pPr marL="310540">
              <a:lnSpc>
                <a:spcPct val="100016"/>
              </a:lnSpc>
              <a:spcBef>
                <a:spcPts val="131"/>
              </a:spcBef>
            </a:pPr>
            <a:r>
              <a:rPr sz="2600" spc="6" dirty="0">
                <a:solidFill>
                  <a:srgbClr val="FEFFFE"/>
                </a:solidFill>
                <a:latin typeface="Roboto Medium"/>
                <a:cs typeface="Roboto Medium"/>
              </a:rPr>
              <a:t>Assert.Equal(20M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, </a:t>
            </a:r>
            <a:r>
              <a:rPr sz="2600" spc="177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pie.Price);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6005" y="5865394"/>
            <a:ext cx="14255394" cy="1118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33"/>
              </a:spcBef>
            </a:pPr>
            <a:endParaRPr sz="800"/>
          </a:p>
          <a:p>
            <a:pPr marL="310540">
              <a:lnSpc>
                <a:spcPct val="100016"/>
              </a:lnSpc>
            </a:pPr>
            <a:r>
              <a:rPr sz="2600" spc="7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2600" spc="611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Act</a:t>
            </a:r>
            <a:endParaRPr sz="2600">
              <a:latin typeface="Roboto Medium"/>
              <a:cs typeface="Roboto Medium"/>
            </a:endParaRPr>
          </a:p>
          <a:p>
            <a:pPr marL="310540">
              <a:lnSpc>
                <a:spcPct val="100016"/>
              </a:lnSpc>
              <a:spcBef>
                <a:spcPts val="285"/>
              </a:spcBef>
            </a:pPr>
            <a:r>
              <a:rPr sz="2600" spc="6" dirty="0">
                <a:solidFill>
                  <a:srgbClr val="FEFFFE"/>
                </a:solidFill>
                <a:latin typeface="Roboto Medium"/>
                <a:cs typeface="Roboto Medium"/>
              </a:rPr>
              <a:t>pie.Pric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e</a:t>
            </a:r>
            <a:r>
              <a:rPr sz="2600" spc="767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= </a:t>
            </a:r>
            <a:r>
              <a:rPr sz="2600" spc="371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20M;</a:t>
            </a:r>
            <a:endParaRPr sz="2600">
              <a:latin typeface="Roboto Medium"/>
              <a:cs typeface="Roboto Medium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56005" y="4102768"/>
            <a:ext cx="14255394" cy="15960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12"/>
              </a:spcBef>
            </a:pPr>
            <a:endParaRPr sz="900"/>
          </a:p>
          <a:p>
            <a:pPr marL="310540" marR="11900680">
              <a:lnSpc>
                <a:spcPts val="3120"/>
              </a:lnSpc>
            </a:pPr>
            <a:r>
              <a:rPr sz="2600" spc="7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/</a:t>
            </a:r>
            <a:r>
              <a:rPr sz="2600" spc="611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2600" spc="4" dirty="0">
                <a:solidFill>
                  <a:srgbClr val="FEFFFE"/>
                </a:solidFill>
                <a:latin typeface="Roboto Medium"/>
                <a:cs typeface="Roboto Medium"/>
              </a:rPr>
              <a:t>Arrange </a:t>
            </a:r>
            <a:endParaRPr sz="2600">
              <a:latin typeface="Roboto Medium"/>
              <a:cs typeface="Roboto Medium"/>
            </a:endParaRPr>
          </a:p>
          <a:p>
            <a:pPr marL="310540" marR="11900680">
              <a:lnSpc>
                <a:spcPts val="3120"/>
              </a:lnSpc>
              <a:spcBef>
                <a:spcPts val="383"/>
              </a:spcBef>
            </a:pPr>
            <a:r>
              <a:rPr sz="2600" spc="6" dirty="0">
                <a:solidFill>
                  <a:srgbClr val="FEFFFE"/>
                </a:solidFill>
                <a:latin typeface="Roboto Medium"/>
                <a:cs typeface="Roboto Medium"/>
              </a:rPr>
              <a:t>va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r </a:t>
            </a:r>
            <a:r>
              <a:rPr sz="2600" spc="235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2600" spc="6" dirty="0">
                <a:solidFill>
                  <a:srgbClr val="FEFFFE"/>
                </a:solidFill>
                <a:latin typeface="Roboto Medium"/>
                <a:cs typeface="Roboto Medium"/>
              </a:rPr>
              <a:t>pi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e </a:t>
            </a:r>
            <a:r>
              <a:rPr sz="2600" spc="369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2600" spc="0" dirty="0">
                <a:solidFill>
                  <a:srgbClr val="FEFFFE"/>
                </a:solidFill>
                <a:latin typeface="Roboto Medium"/>
                <a:cs typeface="Roboto Medium"/>
              </a:rPr>
              <a:t>=</a:t>
            </a:r>
            <a:endParaRPr sz="2600">
              <a:latin typeface="Roboto Medium"/>
              <a:cs typeface="Roboto Medium"/>
            </a:endParaRPr>
          </a:p>
          <a:p>
            <a:pPr marL="1189380">
              <a:lnSpc>
                <a:spcPts val="3025"/>
              </a:lnSpc>
              <a:spcBef>
                <a:spcPts val="535"/>
              </a:spcBef>
            </a:pP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ne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w </a:t>
            </a:r>
            <a:r>
              <a:rPr sz="3900" spc="174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7" baseline="1068" dirty="0">
                <a:solidFill>
                  <a:srgbClr val="FEFFFE"/>
                </a:solidFill>
                <a:latin typeface="Roboto Medium"/>
                <a:cs typeface="Roboto Medium"/>
              </a:rPr>
              <a:t>Pi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e</a:t>
            </a:r>
            <a:r>
              <a:rPr sz="3900" spc="-340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{</a:t>
            </a:r>
            <a:r>
              <a:rPr sz="3900" spc="846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Nam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e</a:t>
            </a:r>
            <a:r>
              <a:rPr sz="3900" spc="226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= </a:t>
            </a:r>
            <a:r>
              <a:rPr sz="3900" spc="371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5" baseline="1068" dirty="0">
                <a:solidFill>
                  <a:srgbClr val="FEFFFE"/>
                </a:solidFill>
                <a:latin typeface="Roboto Medium"/>
                <a:cs typeface="Roboto Medium"/>
              </a:rPr>
              <a:t>"Sampl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e </a:t>
            </a:r>
            <a:r>
              <a:rPr sz="3900" spc="206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7" baseline="1068" dirty="0">
                <a:solidFill>
                  <a:srgbClr val="FEFFFE"/>
                </a:solidFill>
                <a:latin typeface="Roboto Medium"/>
                <a:cs typeface="Roboto Medium"/>
              </a:rPr>
              <a:t>pie"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, </a:t>
            </a:r>
            <a:r>
              <a:rPr sz="3900" spc="443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7" baseline="1068" dirty="0">
                <a:solidFill>
                  <a:srgbClr val="FEFFFE"/>
                </a:solidFill>
                <a:latin typeface="Roboto Medium"/>
                <a:cs typeface="Roboto Medium"/>
              </a:rPr>
              <a:t>Pric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e</a:t>
            </a:r>
            <a:r>
              <a:rPr sz="3900" spc="-148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= </a:t>
            </a:r>
            <a:r>
              <a:rPr sz="3900" spc="371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12.95</a:t>
            </a:r>
            <a:r>
              <a:rPr sz="3900" spc="0" baseline="1068" dirty="0">
                <a:solidFill>
                  <a:srgbClr val="FEFFFE"/>
                </a:solidFill>
                <a:latin typeface="Roboto Medium"/>
                <a:cs typeface="Roboto Medium"/>
              </a:rPr>
              <a:t>M  </a:t>
            </a:r>
            <a:r>
              <a:rPr sz="3900" spc="67" baseline="1068" dirty="0">
                <a:solidFill>
                  <a:srgbClr val="FEFFFE"/>
                </a:solidFill>
                <a:latin typeface="Roboto Medium"/>
                <a:cs typeface="Roboto Medium"/>
              </a:rPr>
              <a:t> </a:t>
            </a:r>
            <a:r>
              <a:rPr sz="3900" spc="4" baseline="1068" dirty="0">
                <a:solidFill>
                  <a:srgbClr val="FEFFFE"/>
                </a:solidFill>
                <a:latin typeface="Roboto Medium"/>
                <a:cs typeface="Roboto Medium"/>
              </a:rPr>
              <a:t>};</a:t>
            </a:r>
            <a:endParaRPr sz="26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378</Words>
  <Application>Microsoft Office PowerPoint</Application>
  <PresentationFormat>Custom</PresentationFormat>
  <Paragraphs>202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Yu Gothic UI</vt:lpstr>
      <vt:lpstr>Arial</vt:lpstr>
      <vt:lpstr>Berlin Sans FB Demi</vt:lpstr>
      <vt:lpstr>Calibri</vt:lpstr>
      <vt:lpstr>Lucida Bright</vt:lpstr>
      <vt:lpstr>Roboto Medium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Daniel Andrey Villamizar Araque</cp:lastModifiedBy>
  <cp:revision>1</cp:revision>
  <dcterms:modified xsi:type="dcterms:W3CDTF">2023-07-31T03:05:51Z</dcterms:modified>
</cp:coreProperties>
</file>