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@RenderBod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2425" y="6618287"/>
            <a:ext cx="3028950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4876" y="2318747"/>
            <a:ext cx="3082457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Sha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1643" y="2318747"/>
            <a:ext cx="2270500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7318" y="2318747"/>
            <a:ext cx="352833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bet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876" y="3358115"/>
            <a:ext cx="250963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781" y="3358115"/>
            <a:ext cx="556021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-23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eb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Ass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emb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1353" y="3358115"/>
            <a:ext cx="162159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and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946" y="3358115"/>
            <a:ext cx="250963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0852" y="3358115"/>
            <a:ext cx="2641675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rv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 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 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3511" y="2631630"/>
            <a:ext cx="1766888" cy="170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7323" y="5080001"/>
            <a:ext cx="1719263" cy="171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294" y="7483477"/>
            <a:ext cx="1729320" cy="171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8033" y="895557"/>
            <a:ext cx="163833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…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807" y="3304043"/>
            <a:ext cx="357717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3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off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ne</a:t>
            </a:r>
            <a:r>
              <a:rPr sz="3200" b="1" spc="-1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807" y="5760732"/>
            <a:ext cx="20726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cala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ili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28613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Ne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twork</a:t>
            </a:r>
            <a:r>
              <a:rPr sz="3200" b="1" spc="10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ela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5" y="4661434"/>
            <a:ext cx="7112863" cy="1042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795"/>
              </a:lnSpc>
              <a:spcBef>
                <a:spcPts val="189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x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1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ile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spc="0" dirty="0">
                <a:solidFill>
                  <a:srgbClr val="2A9EBB"/>
                </a:solidFill>
                <a:latin typeface="Times New Roman"/>
                <a:cs typeface="Times New Roman"/>
              </a:rPr>
              <a:t>à</a:t>
            </a:r>
            <a:r>
              <a:rPr sz="3600" spc="-105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sz="3600" b="1" spc="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Proj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ct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  <a:p>
            <a:pPr marL="12700" marR="70721">
              <a:lnSpc>
                <a:spcPct val="95825"/>
              </a:lnSpc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r-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ide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9" dirty="0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zor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21191" y="3387730"/>
            <a:ext cx="606044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3463" y="3387730"/>
            <a:ext cx="1632077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ew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1387" y="3387730"/>
            <a:ext cx="4403470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chi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ectu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4536" y="4213738"/>
            <a:ext cx="108290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3515" y="4213738"/>
            <a:ext cx="371972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xi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450081" y="4213738"/>
            <a:ext cx="48057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sh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ring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0183" y="2968166"/>
            <a:ext cx="4350671" cy="4350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6040" y="3171488"/>
            <a:ext cx="27892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ng</a:t>
            </a:r>
            <a:r>
              <a:rPr sz="3400" b="1" spc="71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2910" y="3775070"/>
            <a:ext cx="340015" cy="10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030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5980" y="3790374"/>
            <a:ext cx="8778029" cy="339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479">
              <a:lnSpc>
                <a:spcPts val="3504"/>
              </a:lnSpc>
              <a:spcBef>
                <a:spcPts val="175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36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1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6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sz="3400" spc="-119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26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an </a:t>
            </a:r>
            <a:r>
              <a:rPr sz="3400" spc="6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42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6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6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1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“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”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rom</a:t>
            </a:r>
            <a:r>
              <a:rPr sz="3400" spc="36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30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3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147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AS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9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endParaRPr sz="3400">
              <a:latin typeface="Times New Roman"/>
              <a:cs typeface="Times New Roman"/>
            </a:endParaRPr>
          </a:p>
          <a:p>
            <a:pPr marL="12700" marR="74479">
              <a:lnSpc>
                <a:spcPct val="95825"/>
              </a:lnSpc>
              <a:spcBef>
                <a:spcPts val="170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34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erve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2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je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  <a:p>
            <a:pPr marL="12700" marR="872587">
              <a:lnSpc>
                <a:spcPts val="3909"/>
              </a:lnSpc>
              <a:spcBef>
                <a:spcPts val="1106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ra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’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iffe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 </a:t>
            </a:r>
            <a:r>
              <a:rPr sz="3400" spc="-42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20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ivi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al </a:t>
            </a:r>
            <a:endParaRPr sz="3400">
              <a:latin typeface="Times New Roman"/>
              <a:cs typeface="Times New Roman"/>
            </a:endParaRPr>
          </a:p>
          <a:p>
            <a:pPr marL="12700" marR="872587">
              <a:lnSpc>
                <a:spcPts val="3909"/>
              </a:lnSpc>
              <a:spcBef>
                <a:spcPts val="19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12700" marR="74479">
              <a:lnSpc>
                <a:spcPct val="95825"/>
              </a:lnSpc>
              <a:spcBef>
                <a:spcPts val="993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hare</a:t>
            </a:r>
            <a:r>
              <a:rPr sz="3400" spc="-6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9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6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spc="-21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5567295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42910" y="6710296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63744" y="3678521"/>
            <a:ext cx="6360509" cy="292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2444" y="5422578"/>
            <a:ext cx="1059600" cy="397930"/>
          </a:xfrm>
          <a:custGeom>
            <a:avLst/>
            <a:gdLst/>
            <a:ahLst/>
            <a:cxnLst/>
            <a:rect l="l" t="t" r="r" b="b"/>
            <a:pathLst>
              <a:path w="1059600" h="397930">
                <a:moveTo>
                  <a:pt x="1059600" y="198965"/>
                </a:moveTo>
                <a:lnTo>
                  <a:pt x="860634" y="0"/>
                </a:lnTo>
                <a:lnTo>
                  <a:pt x="860634" y="99482"/>
                </a:lnTo>
                <a:lnTo>
                  <a:pt x="0" y="99482"/>
                </a:lnTo>
                <a:lnTo>
                  <a:pt x="0" y="298447"/>
                </a:lnTo>
                <a:lnTo>
                  <a:pt x="860634" y="298447"/>
                </a:lnTo>
                <a:lnTo>
                  <a:pt x="860634" y="397930"/>
                </a:lnTo>
                <a:lnTo>
                  <a:pt x="1059600" y="198965"/>
                </a:lnTo>
                <a:close/>
              </a:path>
            </a:pathLst>
          </a:custGeom>
          <a:solidFill>
            <a:srgbClr val="FBDD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2444" y="5422578"/>
            <a:ext cx="1059600" cy="397930"/>
          </a:xfrm>
          <a:custGeom>
            <a:avLst/>
            <a:gdLst/>
            <a:ahLst/>
            <a:cxnLst/>
            <a:rect l="l" t="t" r="r" b="b"/>
            <a:pathLst>
              <a:path w="1059600" h="397930">
                <a:moveTo>
                  <a:pt x="1059600" y="198965"/>
                </a:moveTo>
                <a:lnTo>
                  <a:pt x="860635" y="397930"/>
                </a:lnTo>
                <a:lnTo>
                  <a:pt x="860635" y="298447"/>
                </a:lnTo>
                <a:lnTo>
                  <a:pt x="0" y="298447"/>
                </a:lnTo>
                <a:lnTo>
                  <a:pt x="0" y="99482"/>
                </a:lnTo>
                <a:lnTo>
                  <a:pt x="860635" y="99482"/>
                </a:lnTo>
                <a:lnTo>
                  <a:pt x="860635" y="0"/>
                </a:lnTo>
                <a:lnTo>
                  <a:pt x="1059600" y="198965"/>
                </a:lnTo>
                <a:close/>
              </a:path>
            </a:pathLst>
          </a:custGeom>
          <a:ln w="12700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3339" y="6151532"/>
            <a:ext cx="1059600" cy="397930"/>
          </a:xfrm>
          <a:custGeom>
            <a:avLst/>
            <a:gdLst/>
            <a:ahLst/>
            <a:cxnLst/>
            <a:rect l="l" t="t" r="r" b="b"/>
            <a:pathLst>
              <a:path w="1059600" h="397930">
                <a:moveTo>
                  <a:pt x="1059600" y="198964"/>
                </a:moveTo>
                <a:lnTo>
                  <a:pt x="860636" y="0"/>
                </a:lnTo>
                <a:lnTo>
                  <a:pt x="860636" y="99482"/>
                </a:lnTo>
                <a:lnTo>
                  <a:pt x="0" y="99482"/>
                </a:lnTo>
                <a:lnTo>
                  <a:pt x="0" y="298447"/>
                </a:lnTo>
                <a:lnTo>
                  <a:pt x="860636" y="298447"/>
                </a:lnTo>
                <a:lnTo>
                  <a:pt x="860636" y="397930"/>
                </a:lnTo>
                <a:lnTo>
                  <a:pt x="1059600" y="198964"/>
                </a:lnTo>
                <a:close/>
              </a:path>
            </a:pathLst>
          </a:custGeom>
          <a:solidFill>
            <a:srgbClr val="FBDD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338" y="6151532"/>
            <a:ext cx="1059601" cy="397930"/>
          </a:xfrm>
          <a:custGeom>
            <a:avLst/>
            <a:gdLst/>
            <a:ahLst/>
            <a:cxnLst/>
            <a:rect l="l" t="t" r="r" b="b"/>
            <a:pathLst>
              <a:path w="1059601" h="397930">
                <a:moveTo>
                  <a:pt x="1059601" y="198965"/>
                </a:moveTo>
                <a:lnTo>
                  <a:pt x="860636" y="397930"/>
                </a:lnTo>
                <a:lnTo>
                  <a:pt x="860636" y="298447"/>
                </a:lnTo>
                <a:lnTo>
                  <a:pt x="0" y="298447"/>
                </a:lnTo>
                <a:lnTo>
                  <a:pt x="0" y="99482"/>
                </a:lnTo>
                <a:lnTo>
                  <a:pt x="860636" y="99482"/>
                </a:lnTo>
                <a:lnTo>
                  <a:pt x="860636" y="0"/>
                </a:lnTo>
                <a:lnTo>
                  <a:pt x="1059601" y="198965"/>
                </a:lnTo>
                <a:close/>
              </a:path>
            </a:pathLst>
          </a:custGeom>
          <a:ln w="12700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7412" y="895558"/>
            <a:ext cx="318369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93130" y="895558"/>
            <a:ext cx="323660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ch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94731" y="3481922"/>
            <a:ext cx="5098538" cy="332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1425" y="895558"/>
            <a:ext cx="207401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6604" y="895558"/>
            <a:ext cx="218232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59886" y="895558"/>
            <a:ext cx="141408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20091" y="3777204"/>
            <a:ext cx="5247815" cy="2732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1021" y="895558"/>
            <a:ext cx="207401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6200" y="895558"/>
            <a:ext cx="45822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Ass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60137" y="895558"/>
            <a:ext cx="141408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8564" y="2359396"/>
            <a:ext cx="3942634" cy="5568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040" y="4006639"/>
            <a:ext cx="311786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 </a:t>
            </a:r>
            <a:r>
              <a:rPr sz="3400" b="1" spc="8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09" y="4610221"/>
            <a:ext cx="340015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0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211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79" y="4625524"/>
            <a:ext cx="6051466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479">
              <a:lnSpc>
                <a:spcPts val="3504"/>
              </a:lnSpc>
              <a:spcBef>
                <a:spcPts val="1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dex.h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ml</a:t>
            </a:r>
            <a:r>
              <a:rPr sz="3400" spc="-1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8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remo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ed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7"/>
              </a:spcBef>
            </a:pPr>
            <a:r>
              <a:rPr sz="3400" dirty="0">
                <a:solidFill>
                  <a:srgbClr val="F15A2A"/>
                </a:solidFill>
                <a:latin typeface="Times New Roman"/>
                <a:cs typeface="Times New Roman"/>
              </a:rPr>
              <a:t>Pro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je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6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30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45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ass</a:t>
            </a:r>
            <a:r>
              <a:rPr sz="3400" spc="82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brary</a:t>
            </a:r>
            <a:endParaRPr sz="3400">
              <a:latin typeface="Times New Roman"/>
              <a:cs typeface="Times New Roman"/>
            </a:endParaRPr>
          </a:p>
          <a:p>
            <a:pPr marL="12700" marR="46498">
              <a:lnSpc>
                <a:spcPct val="95825"/>
              </a:lnSpc>
              <a:spcBef>
                <a:spcPts val="1106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9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1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13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-1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an </a:t>
            </a:r>
            <a:r>
              <a:rPr sz="3400" spc="5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72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68331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x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1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2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sz="3600" b="1" spc="-22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arc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4675707"/>
            <a:ext cx="9374207" cy="1028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code</a:t>
            </a:r>
            <a:r>
              <a:rPr sz="3600" b="1" spc="50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-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r>
              <a:rPr sz="3600" b="1" spc="14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0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50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169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SM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60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proj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5" y="4230699"/>
            <a:ext cx="7375835" cy="191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66160">
              <a:lnSpc>
                <a:spcPts val="3679"/>
              </a:lnSpc>
              <a:spcBef>
                <a:spcPts val="184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rod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12700" indent="7937">
              <a:lnSpc>
                <a:spcPct val="99466"/>
              </a:lnSpc>
              <a:spcBef>
                <a:spcPts val="2660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1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600" b="1" spc="-8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arc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600" b="1" spc="19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iz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 cod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-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2305" y="3152273"/>
            <a:ext cx="2259130" cy="433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805" y="5230906"/>
            <a:ext cx="308338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4196" y="5230906"/>
            <a:ext cx="1113078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3292" y="5230906"/>
            <a:ext cx="337230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0957" y="5230906"/>
            <a:ext cx="72707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42728" y="5230906"/>
            <a:ext cx="1797913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5449" y="4210690"/>
            <a:ext cx="41037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Intro</a:t>
            </a: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5605" y="4210690"/>
            <a:ext cx="221935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920574" y="4210690"/>
            <a:ext cx="233517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Ser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5159" y="941278"/>
            <a:ext cx="207401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0338" y="941278"/>
            <a:ext cx="259197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773" y="941278"/>
            <a:ext cx="245116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els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2429648">
              <a:lnSpc>
                <a:spcPct val="95825"/>
              </a:lnSpc>
              <a:spcBef>
                <a:spcPts val="18000"/>
              </a:spcBef>
            </a:pPr>
            <a:r>
              <a:rPr sz="36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Asse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bly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3193889" marR="3193855" algn="ctr">
              <a:lnSpc>
                <a:spcPct val="95825"/>
              </a:lnSpc>
              <a:spcBef>
                <a:spcPts val="18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2467175" y="4404554"/>
            <a:ext cx="3972013" cy="248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24950" y="3011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24950" y="3087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24950" y="316387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24950" y="324011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4950" y="331635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4950" y="33925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24950" y="346883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4950" y="3545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24950" y="3621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24950" y="3697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24950" y="3773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24950" y="3850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24950" y="3926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24950" y="400249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24950" y="4078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24950" y="4154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24950" y="4231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24950" y="4307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24950" y="4383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24950" y="445992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24950" y="4536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24950" y="4612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24950" y="4688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24950" y="4764879"/>
            <a:ext cx="38100" cy="38139"/>
          </a:xfrm>
          <a:custGeom>
            <a:avLst/>
            <a:gdLst/>
            <a:ahLst/>
            <a:cxnLst/>
            <a:rect l="l" t="t" r="r" b="b"/>
            <a:pathLst>
              <a:path w="38100" h="38139">
                <a:moveTo>
                  <a:pt x="0" y="19050"/>
                </a:moveTo>
                <a:lnTo>
                  <a:pt x="82" y="20873"/>
                </a:lnTo>
                <a:lnTo>
                  <a:pt x="6183" y="33138"/>
                </a:lnTo>
                <a:lnTo>
                  <a:pt x="19050" y="38139"/>
                </a:lnTo>
                <a:lnTo>
                  <a:pt x="20834" y="38056"/>
                </a:lnTo>
                <a:lnTo>
                  <a:pt x="33098" y="31955"/>
                </a:lnTo>
                <a:lnTo>
                  <a:pt x="38100" y="19089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24950" y="48411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24950" y="491735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24950" y="499359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24950" y="506983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24950" y="5146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24950" y="5222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24950" y="5298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24950" y="5374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24950" y="5451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24950" y="5527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24950" y="560349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24950" y="5679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24950" y="5755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24950" y="5832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4950" y="5908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24950" y="5984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24950" y="606092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24950" y="613716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24950" y="621340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4950" y="628964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24950" y="636587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4950" y="644211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24950" y="651835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4950" y="659459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24950" y="667083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4950" y="674706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24950" y="682330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4950" y="689954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24950" y="697578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4950" y="705202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24950" y="712825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4"/>
                </a:lnTo>
                <a:lnTo>
                  <a:pt x="6184" y="33138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24950" y="720449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4950" y="728073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4950" y="735697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24950" y="743321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4950" y="750944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4950" y="758568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950" y="766192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24950" y="773816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24950" y="781440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24951" y="789063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19050" y="38138"/>
                </a:move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4"/>
                </a:lnTo>
                <a:lnTo>
                  <a:pt x="31915" y="5001"/>
                </a:lnTo>
                <a:lnTo>
                  <a:pt x="19048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24951" y="796687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24951" y="804311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4951" y="811935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4951" y="819559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24951" y="827182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24951" y="834806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24951" y="842430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24951" y="850054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4951" y="857678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24951" y="86530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24951" y="872925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24951" y="88054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4950" y="2935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03437" y="3446538"/>
            <a:ext cx="2324801" cy="4417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8690" y="4797493"/>
            <a:ext cx="2596118" cy="1450906"/>
          </a:xfrm>
          <a:custGeom>
            <a:avLst/>
            <a:gdLst/>
            <a:ahLst/>
            <a:cxnLst/>
            <a:rect l="l" t="t" r="r" b="b"/>
            <a:pathLst>
              <a:path w="2596118" h="1450906">
                <a:moveTo>
                  <a:pt x="0" y="0"/>
                </a:moveTo>
                <a:lnTo>
                  <a:pt x="0" y="1450906"/>
                </a:lnTo>
                <a:lnTo>
                  <a:pt x="2596118" y="1450906"/>
                </a:lnTo>
                <a:lnTo>
                  <a:pt x="2596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0121" y="895558"/>
            <a:ext cx="15301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0877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5843" y="895558"/>
            <a:ext cx="458234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Ass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9212" y="895558"/>
            <a:ext cx="20470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38690" y="4797493"/>
            <a:ext cx="2596118" cy="1450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844002" marR="467708" indent="-288099">
              <a:lnSpc>
                <a:spcPts val="4300"/>
              </a:lnSpc>
              <a:spcBef>
                <a:spcPts val="1215"/>
              </a:spcBef>
            </a:pPr>
            <a:r>
              <a:rPr sz="4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4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zor </a:t>
            </a:r>
            <a:r>
              <a:rPr sz="4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app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01"/>
          <p:cNvSpPr/>
          <p:nvPr/>
        </p:nvSpPr>
        <p:spPr>
          <a:xfrm>
            <a:off x="2467174" y="4404554"/>
            <a:ext cx="3972013" cy="248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31778" y="5371984"/>
            <a:ext cx="1057817" cy="1057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124950" y="3011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124950" y="3087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124950" y="316387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124950" y="324011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124950" y="331635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124950" y="33925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124950" y="346883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124950" y="3545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124950" y="3621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124950" y="3697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124950" y="3773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124950" y="3850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124950" y="3926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124950" y="400249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124950" y="4078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124950" y="4154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124950" y="4231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124950" y="4307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124950" y="4383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124950" y="445992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124950" y="4536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124950" y="4612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124950" y="4688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124950" y="4764879"/>
            <a:ext cx="38100" cy="38139"/>
          </a:xfrm>
          <a:custGeom>
            <a:avLst/>
            <a:gdLst/>
            <a:ahLst/>
            <a:cxnLst/>
            <a:rect l="l" t="t" r="r" b="b"/>
            <a:pathLst>
              <a:path w="38100" h="38139">
                <a:moveTo>
                  <a:pt x="0" y="19050"/>
                </a:moveTo>
                <a:lnTo>
                  <a:pt x="82" y="20873"/>
                </a:lnTo>
                <a:lnTo>
                  <a:pt x="6183" y="33138"/>
                </a:lnTo>
                <a:lnTo>
                  <a:pt x="19050" y="38139"/>
                </a:lnTo>
                <a:lnTo>
                  <a:pt x="20834" y="38056"/>
                </a:lnTo>
                <a:lnTo>
                  <a:pt x="33098" y="31955"/>
                </a:lnTo>
                <a:lnTo>
                  <a:pt x="38100" y="19089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124950" y="48411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124950" y="491735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74641" y="4107694"/>
            <a:ext cx="2324785" cy="769606"/>
          </a:xfrm>
          <a:custGeom>
            <a:avLst/>
            <a:gdLst/>
            <a:ahLst/>
            <a:cxnLst/>
            <a:rect l="l" t="t" r="r" b="b"/>
            <a:pathLst>
              <a:path w="2324785" h="769606">
                <a:moveTo>
                  <a:pt x="0" y="384802"/>
                </a:moveTo>
                <a:lnTo>
                  <a:pt x="384802" y="769606"/>
                </a:lnTo>
                <a:lnTo>
                  <a:pt x="384802" y="577206"/>
                </a:lnTo>
                <a:lnTo>
                  <a:pt x="2324785" y="577206"/>
                </a:lnTo>
                <a:lnTo>
                  <a:pt x="2324785" y="192402"/>
                </a:lnTo>
                <a:lnTo>
                  <a:pt x="384802" y="192402"/>
                </a:lnTo>
                <a:lnTo>
                  <a:pt x="384802" y="0"/>
                </a:lnTo>
                <a:lnTo>
                  <a:pt x="0" y="384802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124950" y="499359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124950" y="506983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124950" y="5146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124950" y="5222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124950" y="5298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124950" y="5374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124950" y="5451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124950" y="5527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124950" y="560349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124950" y="5679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76948" y="5166607"/>
            <a:ext cx="2075232" cy="5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67937" y="5166607"/>
            <a:ext cx="2075232" cy="5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124950" y="5755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124950" y="5832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24950" y="5908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124950" y="5984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124950" y="606092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124950" y="613716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124950" y="621340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24950" y="628964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124950" y="636587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124950" y="644211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24950" y="651835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124950" y="659459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24950" y="667083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124950" y="674706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124950" y="682330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24950" y="689954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124950" y="697578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124950" y="705202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870908" y="6201420"/>
            <a:ext cx="2546183" cy="769607"/>
          </a:xfrm>
          <a:custGeom>
            <a:avLst/>
            <a:gdLst/>
            <a:ahLst/>
            <a:cxnLst/>
            <a:rect l="l" t="t" r="r" b="b"/>
            <a:pathLst>
              <a:path w="2546183" h="769607">
                <a:moveTo>
                  <a:pt x="0" y="384803"/>
                </a:moveTo>
                <a:lnTo>
                  <a:pt x="384803" y="769607"/>
                </a:lnTo>
                <a:lnTo>
                  <a:pt x="384803" y="577207"/>
                </a:lnTo>
                <a:lnTo>
                  <a:pt x="2161379" y="577207"/>
                </a:lnTo>
                <a:lnTo>
                  <a:pt x="2161379" y="769607"/>
                </a:lnTo>
                <a:lnTo>
                  <a:pt x="2546183" y="384803"/>
                </a:lnTo>
                <a:lnTo>
                  <a:pt x="2161379" y="0"/>
                </a:lnTo>
                <a:lnTo>
                  <a:pt x="2161379" y="192403"/>
                </a:lnTo>
                <a:lnTo>
                  <a:pt x="384803" y="192403"/>
                </a:lnTo>
                <a:lnTo>
                  <a:pt x="384803" y="0"/>
                </a:lnTo>
                <a:lnTo>
                  <a:pt x="0" y="384803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124950" y="712825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4"/>
                </a:lnTo>
                <a:lnTo>
                  <a:pt x="6184" y="33138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4950" y="720449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124950" y="728073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124950" y="735697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24950" y="743321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124950" y="750944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24950" y="758568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24950" y="766192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124950" y="773816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124950" y="781440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39164" y="6971028"/>
            <a:ext cx="2060253" cy="769607"/>
          </a:xfrm>
          <a:custGeom>
            <a:avLst/>
            <a:gdLst/>
            <a:ahLst/>
            <a:cxnLst/>
            <a:rect l="l" t="t" r="r" b="b"/>
            <a:pathLst>
              <a:path w="2060253" h="769607">
                <a:moveTo>
                  <a:pt x="0" y="128270"/>
                </a:moveTo>
                <a:lnTo>
                  <a:pt x="67" y="645541"/>
                </a:lnTo>
                <a:lnTo>
                  <a:pt x="8570" y="687532"/>
                </a:lnTo>
                <a:lnTo>
                  <a:pt x="29595" y="723296"/>
                </a:lnTo>
                <a:lnTo>
                  <a:pt x="60695" y="750384"/>
                </a:lnTo>
                <a:lnTo>
                  <a:pt x="99423" y="766350"/>
                </a:lnTo>
                <a:lnTo>
                  <a:pt x="128271" y="769607"/>
                </a:lnTo>
                <a:lnTo>
                  <a:pt x="1936186" y="769539"/>
                </a:lnTo>
                <a:lnTo>
                  <a:pt x="1978178" y="761037"/>
                </a:lnTo>
                <a:lnTo>
                  <a:pt x="2013942" y="740013"/>
                </a:lnTo>
                <a:lnTo>
                  <a:pt x="2041030" y="708913"/>
                </a:lnTo>
                <a:lnTo>
                  <a:pt x="2056996" y="670185"/>
                </a:lnTo>
                <a:lnTo>
                  <a:pt x="2060253" y="641337"/>
                </a:lnTo>
                <a:lnTo>
                  <a:pt x="2060186" y="124067"/>
                </a:lnTo>
                <a:lnTo>
                  <a:pt x="2051683" y="82075"/>
                </a:lnTo>
                <a:lnTo>
                  <a:pt x="2030659" y="46311"/>
                </a:lnTo>
                <a:lnTo>
                  <a:pt x="1999559" y="19223"/>
                </a:lnTo>
                <a:lnTo>
                  <a:pt x="1960831" y="3256"/>
                </a:lnTo>
                <a:lnTo>
                  <a:pt x="1931983" y="0"/>
                </a:lnTo>
                <a:lnTo>
                  <a:pt x="124067" y="67"/>
                </a:lnTo>
                <a:lnTo>
                  <a:pt x="82075" y="8570"/>
                </a:lnTo>
                <a:lnTo>
                  <a:pt x="46311" y="29594"/>
                </a:lnTo>
                <a:lnTo>
                  <a:pt x="19223" y="60694"/>
                </a:lnTo>
                <a:lnTo>
                  <a:pt x="3256" y="99421"/>
                </a:lnTo>
                <a:lnTo>
                  <a:pt x="0" y="1282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24951" y="789063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19050" y="38138"/>
                </a:move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4"/>
                </a:lnTo>
                <a:lnTo>
                  <a:pt x="31915" y="5001"/>
                </a:lnTo>
                <a:lnTo>
                  <a:pt x="19048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24951" y="796687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124951" y="804311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24951" y="811935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24951" y="819559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124951" y="827182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24951" y="834806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24951" y="842430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24951" y="850054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24951" y="857678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24951" y="86530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24951" y="872925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24951" y="88054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24950" y="2935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903437" y="3446538"/>
            <a:ext cx="2324801" cy="4417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54850" y="4216144"/>
            <a:ext cx="3331023" cy="2671999"/>
          </a:xfrm>
          <a:custGeom>
            <a:avLst/>
            <a:gdLst/>
            <a:ahLst/>
            <a:cxnLst/>
            <a:rect l="l" t="t" r="r" b="b"/>
            <a:pathLst>
              <a:path w="3331023" h="2671999">
                <a:moveTo>
                  <a:pt x="0" y="0"/>
                </a:moveTo>
                <a:lnTo>
                  <a:pt x="0" y="2671999"/>
                </a:lnTo>
                <a:lnTo>
                  <a:pt x="3331023" y="2671999"/>
                </a:lnTo>
                <a:lnTo>
                  <a:pt x="333102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57561" y="5585663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955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7561" y="6568761"/>
            <a:ext cx="19251" cy="34925"/>
          </a:xfrm>
          <a:custGeom>
            <a:avLst/>
            <a:gdLst/>
            <a:ahLst/>
            <a:cxnLst/>
            <a:rect l="l" t="t" r="r" b="b"/>
            <a:pathLst>
              <a:path w="19251" h="34925">
                <a:moveTo>
                  <a:pt x="0" y="0"/>
                </a:moveTo>
                <a:lnTo>
                  <a:pt x="9571" y="34925"/>
                </a:lnTo>
                <a:lnTo>
                  <a:pt x="19251" y="34925"/>
                </a:lnTo>
                <a:lnTo>
                  <a:pt x="9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40098" y="6533800"/>
            <a:ext cx="44532" cy="69885"/>
          </a:xfrm>
          <a:custGeom>
            <a:avLst/>
            <a:gdLst/>
            <a:ahLst/>
            <a:cxnLst/>
            <a:rect l="l" t="t" r="r" b="b"/>
            <a:pathLst>
              <a:path w="44532" h="69885">
                <a:moveTo>
                  <a:pt x="7818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70" y="34960"/>
                </a:lnTo>
                <a:lnTo>
                  <a:pt x="36714" y="69885"/>
                </a:lnTo>
                <a:lnTo>
                  <a:pt x="44532" y="62067"/>
                </a:lnTo>
                <a:lnTo>
                  <a:pt x="44532" y="42778"/>
                </a:lnTo>
                <a:lnTo>
                  <a:pt x="36714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40098" y="64639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40098" y="63940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0098" y="63241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40098" y="62542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40098" y="61843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40098" y="61144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40098" y="60446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40098" y="59747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40098" y="59048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40098" y="58349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40098" y="57650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40098" y="56951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40098" y="56252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2853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22737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92623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62507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32393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02277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72163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4204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1193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8181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5170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2158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9147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46135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3124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01127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71012" y="5568200"/>
            <a:ext cx="34956" cy="34925"/>
          </a:xfrm>
          <a:custGeom>
            <a:avLst/>
            <a:gdLst/>
            <a:ahLst/>
            <a:cxnLst/>
            <a:rect l="l" t="t" r="r" b="b"/>
            <a:pathLst>
              <a:path w="34956" h="34925">
                <a:moveTo>
                  <a:pt x="34956" y="17462"/>
                </a:moveTo>
                <a:lnTo>
                  <a:pt x="34956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6" y="27106"/>
                </a:lnTo>
                <a:lnTo>
                  <a:pt x="34956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740894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10782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80670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950545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20433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90321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6020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30085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99973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369861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43974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509625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579513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49401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71928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789164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59052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28940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99882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068704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138592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208480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265706" y="55808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265706" y="56507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265706" y="57206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265706" y="579051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65706" y="58603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65706" y="59302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265706" y="60001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265706" y="60700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265706" y="61399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265706" y="62098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265706" y="62797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265706" y="634959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65706" y="641947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265706" y="648936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265706" y="655924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05292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135417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065529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995641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925753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855877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785989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716101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646213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576338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506450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436561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366673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296798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226910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157022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087134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017258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947370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877482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807594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737719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667829" y="6568761"/>
            <a:ext cx="34964" cy="34925"/>
          </a:xfrm>
          <a:custGeom>
            <a:avLst/>
            <a:gdLst/>
            <a:ahLst/>
            <a:cxnLst/>
            <a:rect l="l" t="t" r="r" b="b"/>
            <a:pathLst>
              <a:path w="34964" h="34925">
                <a:moveTo>
                  <a:pt x="34964" y="17462"/>
                </a:moveTo>
                <a:lnTo>
                  <a:pt x="34964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4" y="27106"/>
                </a:lnTo>
                <a:lnTo>
                  <a:pt x="34964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59794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2805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45817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38828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1840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24852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17863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10875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03886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96898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89909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82921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75932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68944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0524" y="895558"/>
            <a:ext cx="15301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1280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6246" y="895558"/>
            <a:ext cx="218204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erver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9315" y="895558"/>
            <a:ext cx="20470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0864" y="7191734"/>
            <a:ext cx="142748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54850" y="4216144"/>
            <a:ext cx="3331023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6"/>
              </a:spcBef>
            </a:pPr>
            <a:endParaRPr sz="1400"/>
          </a:p>
          <a:p>
            <a:pPr marL="283818" marR="284092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b="1" spc="-213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r>
              <a:rPr sz="3200" b="1" spc="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ore</a:t>
            </a:r>
            <a:endParaRPr sz="3200">
              <a:latin typeface="Times New Roman"/>
              <a:cs typeface="Times New Roman"/>
            </a:endParaRPr>
          </a:p>
          <a:p>
            <a:pPr marL="776197" marR="775389" algn="ctr">
              <a:lnSpc>
                <a:spcPct val="95825"/>
              </a:lnSpc>
              <a:spcBef>
                <a:spcPts val="8067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Bl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2700" b="1" spc="23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105912" y="2721863"/>
            <a:ext cx="5358384" cy="5739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3086" y="2773991"/>
            <a:ext cx="5204368" cy="5582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0938" y="4776416"/>
            <a:ext cx="1306387" cy="290883"/>
          </a:xfrm>
          <a:custGeom>
            <a:avLst/>
            <a:gdLst/>
            <a:ahLst/>
            <a:cxnLst/>
            <a:rect l="l" t="t" r="r" b="b"/>
            <a:pathLst>
              <a:path w="1306387" h="290883">
                <a:moveTo>
                  <a:pt x="0" y="0"/>
                </a:moveTo>
                <a:lnTo>
                  <a:pt x="1306387" y="0"/>
                </a:lnTo>
                <a:lnTo>
                  <a:pt x="1306387" y="290883"/>
                </a:lnTo>
                <a:lnTo>
                  <a:pt x="0" y="2908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8676" y="6554762"/>
            <a:ext cx="1828169" cy="840123"/>
          </a:xfrm>
          <a:custGeom>
            <a:avLst/>
            <a:gdLst/>
            <a:ahLst/>
            <a:cxnLst/>
            <a:rect l="l" t="t" r="r" b="b"/>
            <a:pathLst>
              <a:path w="1828169" h="840123">
                <a:moveTo>
                  <a:pt x="0" y="0"/>
                </a:moveTo>
                <a:lnTo>
                  <a:pt x="1828169" y="0"/>
                </a:lnTo>
                <a:lnTo>
                  <a:pt x="1828169" y="840123"/>
                </a:lnTo>
                <a:lnTo>
                  <a:pt x="0" y="84012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5412" y="8130928"/>
            <a:ext cx="1107347" cy="225930"/>
          </a:xfrm>
          <a:custGeom>
            <a:avLst/>
            <a:gdLst/>
            <a:ahLst/>
            <a:cxnLst/>
            <a:rect l="l" t="t" r="r" b="b"/>
            <a:pathLst>
              <a:path w="1107347" h="225930">
                <a:moveTo>
                  <a:pt x="0" y="0"/>
                </a:moveTo>
                <a:lnTo>
                  <a:pt x="1107347" y="0"/>
                </a:lnTo>
                <a:lnTo>
                  <a:pt x="1107347" y="225930"/>
                </a:lnTo>
                <a:lnTo>
                  <a:pt x="0" y="225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AC7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1568" y="2721863"/>
            <a:ext cx="5394960" cy="5266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99213" y="2773989"/>
            <a:ext cx="5238333" cy="5111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45682" y="5303486"/>
            <a:ext cx="1632192" cy="763938"/>
          </a:xfrm>
          <a:custGeom>
            <a:avLst/>
            <a:gdLst/>
            <a:ahLst/>
            <a:cxnLst/>
            <a:rect l="l" t="t" r="r" b="b"/>
            <a:pathLst>
              <a:path w="1632192" h="763938">
                <a:moveTo>
                  <a:pt x="0" y="0"/>
                </a:moveTo>
                <a:lnTo>
                  <a:pt x="1632192" y="0"/>
                </a:lnTo>
                <a:lnTo>
                  <a:pt x="1632192" y="763938"/>
                </a:lnTo>
                <a:lnTo>
                  <a:pt x="0" y="76393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64707" y="6577632"/>
            <a:ext cx="1107347" cy="183233"/>
          </a:xfrm>
          <a:custGeom>
            <a:avLst/>
            <a:gdLst/>
            <a:ahLst/>
            <a:cxnLst/>
            <a:rect l="l" t="t" r="r" b="b"/>
            <a:pathLst>
              <a:path w="1107347" h="183233">
                <a:moveTo>
                  <a:pt x="0" y="0"/>
                </a:moveTo>
                <a:lnTo>
                  <a:pt x="1107347" y="0"/>
                </a:lnTo>
                <a:lnTo>
                  <a:pt x="1107347" y="183233"/>
                </a:lnTo>
                <a:lnTo>
                  <a:pt x="0" y="18323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AC7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7856" y="895558"/>
            <a:ext cx="366788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ompari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6763" y="895558"/>
            <a:ext cx="37592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Serve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7302" y="895558"/>
            <a:ext cx="133884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8168" y="895558"/>
            <a:ext cx="359431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lie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3796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412" y="8130928"/>
            <a:ext cx="1107347" cy="225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664707" y="6577632"/>
            <a:ext cx="1107347" cy="183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958676" y="6554762"/>
            <a:ext cx="1828169" cy="8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845682" y="5303486"/>
            <a:ext cx="1632192" cy="76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60938" y="4776416"/>
            <a:ext cx="1306387" cy="290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97981" y="898606"/>
            <a:ext cx="278023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18955" y="898606"/>
            <a:ext cx="207401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34419" y="898606"/>
            <a:ext cx="218246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erver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57986" y="898606"/>
            <a:ext cx="282539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ug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23410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471034" y="898606"/>
            <a:ext cx="92044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433643" y="898606"/>
            <a:ext cx="106588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file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1022" y="2456694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&lt;!DOCTYPE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63848" y="2456694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html&gt;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1022" y="2761494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&lt;html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0718" y="2761494"/>
            <a:ext cx="175040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lang="en"&gt;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1022" y="3066294"/>
            <a:ext cx="1561004" cy="151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954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&lt;head&gt;</a:t>
            </a:r>
            <a:endParaRPr sz="2200">
              <a:latin typeface="Roboto Medium"/>
              <a:cs typeface="Roboto Medium"/>
            </a:endParaRPr>
          </a:p>
          <a:p>
            <a:pPr marL="652145" algn="ctr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&lt;meta</a:t>
            </a:r>
            <a:endParaRPr sz="2200">
              <a:latin typeface="Roboto Medium"/>
              <a:cs typeface="Roboto Medium"/>
            </a:endParaRPr>
          </a:p>
          <a:p>
            <a:pPr marL="857884" marR="130880" algn="ctr">
              <a:lnSpc>
                <a:spcPts val="2305"/>
              </a:lnSpc>
            </a:pPr>
            <a:r>
              <a:rPr sz="3300" spc="4" baseline="2524" dirty="0">
                <a:solidFill>
                  <a:srgbClr val="FEFFFE"/>
                </a:solidFill>
                <a:latin typeface="Roboto Medium"/>
                <a:cs typeface="Roboto Medium"/>
              </a:rPr>
              <a:t>...</a:t>
            </a:r>
            <a:endParaRPr sz="2200">
              <a:latin typeface="Roboto Medium"/>
              <a:cs typeface="Roboto Medium"/>
            </a:endParaRPr>
          </a:p>
          <a:p>
            <a:pPr marL="12700" marR="20954">
              <a:lnSpc>
                <a:spcPts val="2400"/>
              </a:lnSpc>
              <a:spcBef>
                <a:spcPts val="4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&lt;/head&gt;</a:t>
            </a:r>
            <a:endParaRPr sz="2200">
              <a:latin typeface="Roboto Medium"/>
              <a:cs typeface="Roboto Medium"/>
            </a:endParaRPr>
          </a:p>
          <a:p>
            <a:pPr marL="12700" marR="20954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&lt;body&gt;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63818" y="3371094"/>
            <a:ext cx="259145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charset="ut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-8"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6195" y="3371094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54123" y="4578102"/>
            <a:ext cx="225533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@RenderBody()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4123" y="5175510"/>
            <a:ext cx="74054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5536" y="5175510"/>
            <a:ext cx="3601116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id="blazor-error-ui"&gt;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7222" y="5480310"/>
            <a:ext cx="208702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&lt;environment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4896" y="5480310"/>
            <a:ext cx="4947255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include=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Staging,Productio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0322" y="5785110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An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5170" y="5785110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error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4866" y="5785110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has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7996" y="5785110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occurred.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70822" y="5785110"/>
            <a:ext cx="74054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This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12235" y="5785110"/>
            <a:ext cx="191871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application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1626" y="5785110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may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4757" y="5785110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no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09605" y="5785110"/>
            <a:ext cx="107716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longer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7583" y="5785110"/>
            <a:ext cx="124547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respond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33844" y="5785110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until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43539" y="5785110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reloaded.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7222" y="6077718"/>
            <a:ext cx="242364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&lt;/environment&gt;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7222" y="6382518"/>
            <a:ext cx="208702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&lt;environment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4896" y="6382518"/>
            <a:ext cx="3770127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include="Development"&gt;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322" y="6687318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An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170" y="6687318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unhandled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996" y="6687318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exception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0822" y="6687318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has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3953" y="6687318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occurred.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26779" y="6687318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See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9909" y="6687318"/>
            <a:ext cx="124547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browser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6170" y="6687318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dev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19300" y="6687318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tools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8996" y="6687318"/>
            <a:ext cx="572212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for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2126" y="6687318"/>
            <a:ext cx="141378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details.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222" y="6992118"/>
            <a:ext cx="242364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&lt;/environment&gt;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123" y="7284726"/>
            <a:ext cx="1077169" cy="91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9" marR="139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&lt;a</a:t>
            </a:r>
            <a:endParaRPr sz="2200">
              <a:latin typeface="Roboto Medium"/>
              <a:cs typeface="Roboto Medium"/>
            </a:endParaRPr>
          </a:p>
          <a:p>
            <a:pPr marL="685799" marR="139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&lt;a</a:t>
            </a:r>
            <a:endParaRPr sz="2200">
              <a:latin typeface="Roboto Medium"/>
              <a:cs typeface="Roboto Medium"/>
            </a:endParaRPr>
          </a:p>
          <a:p>
            <a:pPr marL="12700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2047" y="7284726"/>
            <a:ext cx="12453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href=""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8278" y="7284726"/>
            <a:ext cx="4275057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class="reload"&gt;Reload&lt;/a&gt;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2070" y="7584836"/>
            <a:ext cx="3713030" cy="309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35"/>
              </a:lnSpc>
              <a:spcBef>
                <a:spcPts val="121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class="dismiss"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&gt;</a:t>
            </a:r>
            <a:r>
              <a:rPr sz="3300" spc="0" baseline="1236" dirty="0">
                <a:solidFill>
                  <a:srgbClr val="FEFFFE"/>
                </a:solidFill>
                <a:latin typeface="Symbol"/>
                <a:cs typeface="Symbol"/>
              </a:rPr>
              <a:t>🗙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&lt;/a&gt;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8503926"/>
            <a:ext cx="1918579" cy="902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15A2A"/>
                </a:solidFill>
                <a:latin typeface="Roboto Medium"/>
                <a:cs typeface="Roboto Medium"/>
              </a:rPr>
              <a:t>&lt;script</a:t>
            </a:r>
            <a:endParaRPr sz="2200">
              <a:latin typeface="Roboto Medium"/>
              <a:cs typeface="Roboto Medium"/>
            </a:endParaRPr>
          </a:p>
          <a:p>
            <a:pPr marL="12700" marR="41909">
              <a:lnSpc>
                <a:spcPts val="2305"/>
              </a:lnSpc>
            </a:pPr>
            <a:r>
              <a:rPr sz="3300" spc="4" baseline="2524" dirty="0">
                <a:solidFill>
                  <a:srgbClr val="FEFFFE"/>
                </a:solidFill>
                <a:latin typeface="Roboto Medium"/>
                <a:cs typeface="Roboto Medium"/>
              </a:rPr>
              <a:t>&lt;/body&gt;</a:t>
            </a:r>
            <a:endParaRPr sz="2200">
              <a:latin typeface="Roboto Medium"/>
              <a:cs typeface="Roboto Medium"/>
            </a:endParaRPr>
          </a:p>
          <a:p>
            <a:pPr marL="12700" marR="41909">
              <a:lnSpc>
                <a:spcPts val="2400"/>
              </a:lnSpc>
              <a:spcBef>
                <a:spcPts val="4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&lt;/html&gt;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00322" y="8503926"/>
            <a:ext cx="730442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15A2A"/>
                </a:solidFill>
                <a:latin typeface="Roboto Medium"/>
                <a:cs typeface="Roboto Medium"/>
              </a:rPr>
              <a:t>src="_framework/blazor.server.js"&gt;&lt;/script&gt;</a:t>
            </a:r>
            <a:endParaRPr sz="22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037707" y="3625910"/>
            <a:ext cx="3417229" cy="3035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8431" y="3652958"/>
            <a:ext cx="2911135" cy="3035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46456" y="3652958"/>
            <a:ext cx="3078354" cy="3035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41093" y="895558"/>
            <a:ext cx="133343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127" y="895558"/>
            <a:ext cx="174607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4084" y="895558"/>
            <a:ext cx="101268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8366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3617" y="895558"/>
            <a:ext cx="218175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Serve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4279" y="7109503"/>
            <a:ext cx="4266122" cy="1484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595" marR="89261" algn="ctr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40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ini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31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nl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d,</a:t>
            </a:r>
            <a:endParaRPr sz="3400">
              <a:latin typeface="Times New Roman"/>
              <a:cs typeface="Times New Roman"/>
            </a:endParaRPr>
          </a:p>
          <a:p>
            <a:pPr indent="0" algn="ctr">
              <a:lnSpc>
                <a:spcPct val="100041"/>
              </a:lnSpc>
            </a:pP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7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6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3400" b="1" spc="-12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-6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-60" dirty="0">
                <a:solidFill>
                  <a:srgbClr val="3F403F"/>
                </a:solidFill>
                <a:latin typeface="Times New Roman"/>
                <a:cs typeface="Times New Roman"/>
              </a:rPr>
              <a:t>x</a:t>
            </a:r>
            <a:r>
              <a:rPr sz="3400" b="1" spc="-6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6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400" b="1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-6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 s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7713" y="7109503"/>
            <a:ext cx="4124866" cy="1484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-31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ET</a:t>
            </a:r>
            <a:r>
              <a:rPr sz="3400" b="1" spc="1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3400" b="1" spc="68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  <a:p>
            <a:pPr marL="274926" marR="306983" algn="ctr">
              <a:lnSpc>
                <a:spcPct val="100041"/>
              </a:lnSpc>
            </a:pPr>
            <a:r>
              <a:rPr sz="34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-51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tu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 </a:t>
            </a:r>
            <a:r>
              <a:rPr sz="3400" b="1" spc="-4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ble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2984" y="7109503"/>
            <a:ext cx="119221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457378" y="7109503"/>
            <a:ext cx="3447415" cy="966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sn’t</a:t>
            </a:r>
            <a:r>
              <a:rPr sz="34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sh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4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wi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3400">
              <a:latin typeface="Times New Roman"/>
              <a:cs typeface="Times New Roman"/>
            </a:endParaRPr>
          </a:p>
          <a:p>
            <a:pPr marL="401115" marR="64770">
              <a:lnSpc>
                <a:spcPct val="95825"/>
              </a:lnSpc>
            </a:pPr>
            <a:r>
              <a:rPr sz="3400" b="1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400" b="1" spc="-4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Custom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Yu Gothic UI</vt:lpstr>
      <vt:lpstr>Arial</vt:lpstr>
      <vt:lpstr>Berlin Sans FB Demi</vt:lpstr>
      <vt:lpstr>Calibri</vt:lpstr>
      <vt:lpstr>Lucida Bright</vt:lpstr>
      <vt:lpstr>Roboto Medium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2023-07-31T03:08:14Z</dcterms:modified>
</cp:coreProperties>
</file>