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danielvillamizara/" TargetMode="External"/><Relationship Id="rId4" Type="http://schemas.openxmlformats.org/officeDocument/2006/relationships/hyperlink" Target="http://www.linkedin.com/in/danielvillamizar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92820" y="4510975"/>
            <a:ext cx="1606601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2087" y="6488112"/>
            <a:ext cx="2836864" cy="2838451"/>
          </a:xfrm>
          <a:custGeom>
            <a:avLst/>
            <a:gdLst/>
            <a:ahLst/>
            <a:cxnLst/>
            <a:rect l="l" t="t" r="r" b="b"/>
            <a:pathLst>
              <a:path w="2836864" h="2838451">
                <a:moveTo>
                  <a:pt x="1418431" y="0"/>
                </a:moveTo>
                <a:lnTo>
                  <a:pt x="1491422" y="1846"/>
                </a:lnTo>
                <a:lnTo>
                  <a:pt x="1563455" y="7327"/>
                </a:lnTo>
                <a:lnTo>
                  <a:pt x="1634442" y="16352"/>
                </a:lnTo>
                <a:lnTo>
                  <a:pt x="1704293" y="28833"/>
                </a:lnTo>
                <a:lnTo>
                  <a:pt x="1772918" y="44681"/>
                </a:lnTo>
                <a:lnTo>
                  <a:pt x="1840229" y="63805"/>
                </a:lnTo>
                <a:lnTo>
                  <a:pt x="1906136" y="86118"/>
                </a:lnTo>
                <a:lnTo>
                  <a:pt x="1970549" y="111530"/>
                </a:lnTo>
                <a:lnTo>
                  <a:pt x="2033381" y="139952"/>
                </a:lnTo>
                <a:lnTo>
                  <a:pt x="2094541" y="171293"/>
                </a:lnTo>
                <a:lnTo>
                  <a:pt x="2153941" y="205467"/>
                </a:lnTo>
                <a:lnTo>
                  <a:pt x="2211491" y="242382"/>
                </a:lnTo>
                <a:lnTo>
                  <a:pt x="2267103" y="281950"/>
                </a:lnTo>
                <a:lnTo>
                  <a:pt x="2320687" y="324083"/>
                </a:lnTo>
                <a:lnTo>
                  <a:pt x="2372154" y="368689"/>
                </a:lnTo>
                <a:lnTo>
                  <a:pt x="2421415" y="415681"/>
                </a:lnTo>
                <a:lnTo>
                  <a:pt x="2468381" y="464970"/>
                </a:lnTo>
                <a:lnTo>
                  <a:pt x="2512963" y="516466"/>
                </a:lnTo>
                <a:lnTo>
                  <a:pt x="2555071" y="570079"/>
                </a:lnTo>
                <a:lnTo>
                  <a:pt x="2594617" y="625722"/>
                </a:lnTo>
                <a:lnTo>
                  <a:pt x="2631512" y="683304"/>
                </a:lnTo>
                <a:lnTo>
                  <a:pt x="2665666" y="742737"/>
                </a:lnTo>
                <a:lnTo>
                  <a:pt x="2696990" y="803932"/>
                </a:lnTo>
                <a:lnTo>
                  <a:pt x="2725396" y="866798"/>
                </a:lnTo>
                <a:lnTo>
                  <a:pt x="2750794" y="931248"/>
                </a:lnTo>
                <a:lnTo>
                  <a:pt x="2773094" y="997192"/>
                </a:lnTo>
                <a:lnTo>
                  <a:pt x="2792208" y="1064539"/>
                </a:lnTo>
                <a:lnTo>
                  <a:pt x="2808046" y="1133203"/>
                </a:lnTo>
                <a:lnTo>
                  <a:pt x="2820520" y="1203093"/>
                </a:lnTo>
                <a:lnTo>
                  <a:pt x="2829541" y="1274119"/>
                </a:lnTo>
                <a:lnTo>
                  <a:pt x="2835018" y="1346193"/>
                </a:lnTo>
                <a:lnTo>
                  <a:pt x="2836864" y="1419225"/>
                </a:lnTo>
                <a:lnTo>
                  <a:pt x="2835018" y="1492256"/>
                </a:lnTo>
                <a:lnTo>
                  <a:pt x="2829541" y="1564330"/>
                </a:lnTo>
                <a:lnTo>
                  <a:pt x="2820520" y="1635356"/>
                </a:lnTo>
                <a:lnTo>
                  <a:pt x="2808046" y="1705246"/>
                </a:lnTo>
                <a:lnTo>
                  <a:pt x="2792208" y="1773910"/>
                </a:lnTo>
                <a:lnTo>
                  <a:pt x="2773094" y="1841258"/>
                </a:lnTo>
                <a:lnTo>
                  <a:pt x="2750794" y="1907201"/>
                </a:lnTo>
                <a:lnTo>
                  <a:pt x="2725396" y="1971651"/>
                </a:lnTo>
                <a:lnTo>
                  <a:pt x="2696990" y="2034518"/>
                </a:lnTo>
                <a:lnTo>
                  <a:pt x="2665666" y="2095712"/>
                </a:lnTo>
                <a:lnTo>
                  <a:pt x="2631512" y="2155145"/>
                </a:lnTo>
                <a:lnTo>
                  <a:pt x="2594617" y="2212727"/>
                </a:lnTo>
                <a:lnTo>
                  <a:pt x="2555071" y="2268370"/>
                </a:lnTo>
                <a:lnTo>
                  <a:pt x="2512963" y="2321985"/>
                </a:lnTo>
                <a:lnTo>
                  <a:pt x="2468381" y="2373481"/>
                </a:lnTo>
                <a:lnTo>
                  <a:pt x="2421415" y="2422769"/>
                </a:lnTo>
                <a:lnTo>
                  <a:pt x="2372154" y="2469761"/>
                </a:lnTo>
                <a:lnTo>
                  <a:pt x="2320687" y="2514368"/>
                </a:lnTo>
                <a:lnTo>
                  <a:pt x="2267103" y="2556500"/>
                </a:lnTo>
                <a:lnTo>
                  <a:pt x="2211491" y="2596068"/>
                </a:lnTo>
                <a:lnTo>
                  <a:pt x="2153941" y="2632984"/>
                </a:lnTo>
                <a:lnTo>
                  <a:pt x="2094541" y="2667157"/>
                </a:lnTo>
                <a:lnTo>
                  <a:pt x="2033381" y="2698499"/>
                </a:lnTo>
                <a:lnTo>
                  <a:pt x="1970549" y="2726920"/>
                </a:lnTo>
                <a:lnTo>
                  <a:pt x="1906136" y="2752332"/>
                </a:lnTo>
                <a:lnTo>
                  <a:pt x="1840229" y="2774645"/>
                </a:lnTo>
                <a:lnTo>
                  <a:pt x="1772918" y="2793770"/>
                </a:lnTo>
                <a:lnTo>
                  <a:pt x="1704293" y="2809618"/>
                </a:lnTo>
                <a:lnTo>
                  <a:pt x="1634442" y="2822098"/>
                </a:lnTo>
                <a:lnTo>
                  <a:pt x="1563455" y="2831124"/>
                </a:lnTo>
                <a:lnTo>
                  <a:pt x="1491422" y="2836604"/>
                </a:lnTo>
                <a:lnTo>
                  <a:pt x="1418431" y="2838451"/>
                </a:lnTo>
                <a:lnTo>
                  <a:pt x="1345440" y="2836604"/>
                </a:lnTo>
                <a:lnTo>
                  <a:pt x="1273407" y="2831124"/>
                </a:lnTo>
                <a:lnTo>
                  <a:pt x="1202420" y="2822098"/>
                </a:lnTo>
                <a:lnTo>
                  <a:pt x="1132569" y="2809618"/>
                </a:lnTo>
                <a:lnTo>
                  <a:pt x="1063944" y="2793770"/>
                </a:lnTo>
                <a:lnTo>
                  <a:pt x="996634" y="2774645"/>
                </a:lnTo>
                <a:lnTo>
                  <a:pt x="930727" y="2752332"/>
                </a:lnTo>
                <a:lnTo>
                  <a:pt x="866313" y="2726920"/>
                </a:lnTo>
                <a:lnTo>
                  <a:pt x="803481" y="2698499"/>
                </a:lnTo>
                <a:lnTo>
                  <a:pt x="742321" y="2667157"/>
                </a:lnTo>
                <a:lnTo>
                  <a:pt x="682921" y="2632984"/>
                </a:lnTo>
                <a:lnTo>
                  <a:pt x="625371" y="2596068"/>
                </a:lnTo>
                <a:lnTo>
                  <a:pt x="569760" y="2556500"/>
                </a:lnTo>
                <a:lnTo>
                  <a:pt x="516176" y="2514368"/>
                </a:lnTo>
                <a:lnTo>
                  <a:pt x="464709" y="2469761"/>
                </a:lnTo>
                <a:lnTo>
                  <a:pt x="415448" y="2422769"/>
                </a:lnTo>
                <a:lnTo>
                  <a:pt x="368483" y="2373481"/>
                </a:lnTo>
                <a:lnTo>
                  <a:pt x="323901" y="2321985"/>
                </a:lnTo>
                <a:lnTo>
                  <a:pt x="281792" y="2268370"/>
                </a:lnTo>
                <a:lnTo>
                  <a:pt x="242246" y="2212727"/>
                </a:lnTo>
                <a:lnTo>
                  <a:pt x="205351" y="2155145"/>
                </a:lnTo>
                <a:lnTo>
                  <a:pt x="171197" y="2095712"/>
                </a:lnTo>
                <a:lnTo>
                  <a:pt x="139873" y="2034518"/>
                </a:lnTo>
                <a:lnTo>
                  <a:pt x="111467" y="1971651"/>
                </a:lnTo>
                <a:lnTo>
                  <a:pt x="86070" y="1907201"/>
                </a:lnTo>
                <a:lnTo>
                  <a:pt x="63770" y="1841258"/>
                </a:lnTo>
                <a:lnTo>
                  <a:pt x="44656" y="1773910"/>
                </a:lnTo>
                <a:lnTo>
                  <a:pt x="28817" y="1705246"/>
                </a:lnTo>
                <a:lnTo>
                  <a:pt x="16343" y="1635356"/>
                </a:lnTo>
                <a:lnTo>
                  <a:pt x="7323" y="1564330"/>
                </a:lnTo>
                <a:lnTo>
                  <a:pt x="1845" y="1492256"/>
                </a:lnTo>
                <a:lnTo>
                  <a:pt x="0" y="1419225"/>
                </a:lnTo>
                <a:lnTo>
                  <a:pt x="1845" y="1346193"/>
                </a:lnTo>
                <a:lnTo>
                  <a:pt x="7323" y="1274119"/>
                </a:lnTo>
                <a:lnTo>
                  <a:pt x="16343" y="1203093"/>
                </a:lnTo>
                <a:lnTo>
                  <a:pt x="28817" y="1133203"/>
                </a:lnTo>
                <a:lnTo>
                  <a:pt x="44656" y="1064539"/>
                </a:lnTo>
                <a:lnTo>
                  <a:pt x="63770" y="997192"/>
                </a:lnTo>
                <a:lnTo>
                  <a:pt x="86070" y="931248"/>
                </a:lnTo>
                <a:lnTo>
                  <a:pt x="111467" y="866798"/>
                </a:lnTo>
                <a:lnTo>
                  <a:pt x="139873" y="803932"/>
                </a:lnTo>
                <a:lnTo>
                  <a:pt x="171197" y="742737"/>
                </a:lnTo>
                <a:lnTo>
                  <a:pt x="205351" y="683304"/>
                </a:lnTo>
                <a:lnTo>
                  <a:pt x="242246" y="625722"/>
                </a:lnTo>
                <a:lnTo>
                  <a:pt x="281792" y="570079"/>
                </a:lnTo>
                <a:lnTo>
                  <a:pt x="323901" y="516466"/>
                </a:lnTo>
                <a:lnTo>
                  <a:pt x="368483" y="464970"/>
                </a:lnTo>
                <a:lnTo>
                  <a:pt x="415448" y="415681"/>
                </a:lnTo>
                <a:lnTo>
                  <a:pt x="464709" y="368689"/>
                </a:lnTo>
                <a:lnTo>
                  <a:pt x="516176" y="324083"/>
                </a:lnTo>
                <a:lnTo>
                  <a:pt x="569760" y="281950"/>
                </a:lnTo>
                <a:lnTo>
                  <a:pt x="625371" y="242382"/>
                </a:lnTo>
                <a:lnTo>
                  <a:pt x="682921" y="205467"/>
                </a:lnTo>
                <a:lnTo>
                  <a:pt x="742321" y="171293"/>
                </a:lnTo>
                <a:lnTo>
                  <a:pt x="803481" y="139952"/>
                </a:lnTo>
                <a:lnTo>
                  <a:pt x="866313" y="111530"/>
                </a:lnTo>
                <a:lnTo>
                  <a:pt x="930727" y="86118"/>
                </a:lnTo>
                <a:lnTo>
                  <a:pt x="996634" y="63805"/>
                </a:lnTo>
                <a:lnTo>
                  <a:pt x="1063944" y="44681"/>
                </a:lnTo>
                <a:lnTo>
                  <a:pt x="1132569" y="28833"/>
                </a:lnTo>
                <a:lnTo>
                  <a:pt x="1202420" y="16352"/>
                </a:lnTo>
                <a:lnTo>
                  <a:pt x="1273407" y="7327"/>
                </a:lnTo>
                <a:lnTo>
                  <a:pt x="1345440" y="1846"/>
                </a:lnTo>
                <a:lnTo>
                  <a:pt x="1418431" y="0"/>
                </a:lnTo>
                <a:close/>
              </a:path>
            </a:pathLst>
          </a:custGeom>
          <a:ln w="3175">
            <a:solidFill>
              <a:srgbClr val="F8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49425" y="6745287"/>
            <a:ext cx="3028950" cy="3248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4876" y="3355067"/>
            <a:ext cx="4026890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Dep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yi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5385" y="3355067"/>
            <a:ext cx="1896389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-389" dirty="0">
                <a:solidFill>
                  <a:srgbClr val="3F403F"/>
                </a:solidFill>
                <a:latin typeface="Times New Roman"/>
                <a:cs typeface="Times New Roman"/>
              </a:rPr>
              <a:t>Y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8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05826" y="3355067"/>
            <a:ext cx="4475098" cy="888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000"/>
              </a:lnSpc>
              <a:spcBef>
                <a:spcPts val="350"/>
              </a:spcBef>
            </a:pP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App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lic</a:t>
            </a:r>
            <a:r>
              <a:rPr sz="6800" spc="-8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800" spc="-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800" spc="4" dirty="0">
                <a:solidFill>
                  <a:srgbClr val="3F403F"/>
                </a:solidFill>
                <a:latin typeface="Times New Roman"/>
                <a:cs typeface="Times New Roman"/>
              </a:rPr>
              <a:t>on</a:t>
            </a:r>
            <a:endParaRPr sz="6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661" y="6936996"/>
            <a:ext cx="7087548" cy="1116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959">
              <a:lnSpc>
                <a:spcPts val="3785"/>
              </a:lnSpc>
              <a:spcBef>
                <a:spcPts val="189"/>
              </a:spcBef>
            </a:pP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Daniel</a:t>
            </a:r>
            <a:r>
              <a:rPr sz="3600" b="1" spc="-14" dirty="0">
                <a:solidFill>
                  <a:srgbClr val="F15A2A"/>
                </a:solidFill>
                <a:latin typeface="Berlin Sans FB Demi"/>
                <a:cs typeface="Berlin Sans FB Demi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Berlin Sans FB Demi"/>
                <a:cs typeface="Berlin Sans FB Demi"/>
              </a:rPr>
              <a:t>Villamizar</a:t>
            </a:r>
            <a:endParaRPr sz="3600">
              <a:latin typeface="Berlin Sans FB Demi"/>
              <a:cs typeface="Berlin Sans FB Demi"/>
            </a:endParaRPr>
          </a:p>
          <a:p>
            <a:pPr marL="12700">
              <a:lnSpc>
                <a:spcPts val="5005"/>
              </a:lnSpc>
              <a:spcBef>
                <a:spcPts val="60"/>
              </a:spcBef>
            </a:pPr>
            <a:r>
              <a:rPr sz="4800" spc="0" baseline="-3634" dirty="0">
                <a:solidFill>
                  <a:srgbClr val="3F403F"/>
                </a:solidFill>
                <a:latin typeface="Yu Gothic UI"/>
                <a:cs typeface="Yu Gothic UI"/>
              </a:rPr>
              <a:t>Senior Cloud Solutions Architect - MVP</a:t>
            </a:r>
            <a:endParaRPr sz="3200">
              <a:latin typeface="Yu Gothic UI"/>
              <a:cs typeface="Yu Gothic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71388" y="8718882"/>
            <a:ext cx="12190980" cy="431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4"/>
              </a:rPr>
              <a:t>@danielvillamizara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</a:rPr>
              <a:t> – </a:t>
            </a:r>
            <a:r>
              <a:rPr sz="3200" spc="0" dirty="0">
                <a:solidFill>
                  <a:srgbClr val="3F403F"/>
                </a:solidFill>
                <a:latin typeface="Yu Gothic UI"/>
                <a:cs typeface="Yu Gothic UI"/>
                <a:hlinkClick r:id="rId5"/>
              </a:rPr>
              <a:t>https://www.linkedin.com/in/danielvillamizara/</a:t>
            </a:r>
            <a:r>
              <a:rPr lang="en-US" sz="3200" spc="0" dirty="0">
                <a:solidFill>
                  <a:srgbClr val="3F403F"/>
                </a:solidFill>
                <a:latin typeface="Yu Gothic UI"/>
                <a:cs typeface="Yu Gothic UI"/>
              </a:rPr>
              <a:t> </a:t>
            </a:r>
            <a:endParaRPr sz="3200" dirty="0">
              <a:latin typeface="Yu Gothic UI"/>
              <a:cs typeface="Yu Gothic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71718" y="3387730"/>
            <a:ext cx="3558031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ployi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75978" y="3387730"/>
            <a:ext cx="1278890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01096" y="3387730"/>
            <a:ext cx="3956557" cy="787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Applic</a:t>
            </a:r>
            <a:r>
              <a:rPr sz="6000" spc="-79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io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5766" y="4213738"/>
            <a:ext cx="825957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69" dirty="0">
                <a:solidFill>
                  <a:srgbClr val="3F403F"/>
                </a:solidFill>
                <a:latin typeface="Times New Roman"/>
                <a:cs typeface="Times New Roman"/>
              </a:rPr>
              <a:t>to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562" y="4213738"/>
            <a:ext cx="97965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2900" y="4213738"/>
            <a:ext cx="2068474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Azure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8060" y="4213738"/>
            <a:ext cx="151404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609550" y="4213738"/>
            <a:ext cx="264805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Ser</a:t>
            </a:r>
            <a:r>
              <a:rPr sz="6000" spc="9" dirty="0">
                <a:solidFill>
                  <a:srgbClr val="3F403F"/>
                </a:solidFill>
                <a:latin typeface="Times New Roman"/>
                <a:cs typeface="Times New Roman"/>
              </a:rPr>
              <a:t>v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6000" spc="9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908090" y="3476679"/>
            <a:ext cx="4216284" cy="4150927"/>
          </a:xfrm>
          <a:custGeom>
            <a:avLst/>
            <a:gdLst/>
            <a:ahLst/>
            <a:cxnLst/>
            <a:rect l="l" t="t" r="r" b="b"/>
            <a:pathLst>
              <a:path w="4216284" h="4150927">
                <a:moveTo>
                  <a:pt x="0" y="0"/>
                </a:moveTo>
                <a:lnTo>
                  <a:pt x="0" y="4150927"/>
                </a:lnTo>
                <a:lnTo>
                  <a:pt x="4216284" y="4150927"/>
                </a:lnTo>
                <a:lnTo>
                  <a:pt x="421628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3625" y="3765158"/>
            <a:ext cx="3634273" cy="3573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4374" y="5466420"/>
            <a:ext cx="4039250" cy="171450"/>
          </a:xfrm>
          <a:custGeom>
            <a:avLst/>
            <a:gdLst/>
            <a:ahLst/>
            <a:cxnLst/>
            <a:rect l="l" t="t" r="r" b="b"/>
            <a:pathLst>
              <a:path w="4039250" h="171450">
                <a:moveTo>
                  <a:pt x="3896376" y="114300"/>
                </a:moveTo>
                <a:lnTo>
                  <a:pt x="3867800" y="114299"/>
                </a:lnTo>
                <a:lnTo>
                  <a:pt x="3867800" y="171450"/>
                </a:lnTo>
                <a:lnTo>
                  <a:pt x="4039250" y="85725"/>
                </a:lnTo>
                <a:lnTo>
                  <a:pt x="3896376" y="114300"/>
                </a:lnTo>
                <a:close/>
              </a:path>
              <a:path w="4039250" h="171450">
                <a:moveTo>
                  <a:pt x="3896376" y="57150"/>
                </a:moveTo>
                <a:lnTo>
                  <a:pt x="3867800" y="0"/>
                </a:lnTo>
                <a:lnTo>
                  <a:pt x="3867800" y="57149"/>
                </a:lnTo>
                <a:lnTo>
                  <a:pt x="3896376" y="57150"/>
                </a:lnTo>
                <a:close/>
              </a:path>
              <a:path w="4039250" h="171450">
                <a:moveTo>
                  <a:pt x="0" y="57148"/>
                </a:moveTo>
                <a:lnTo>
                  <a:pt x="0" y="114298"/>
                </a:lnTo>
                <a:lnTo>
                  <a:pt x="3896376" y="114300"/>
                </a:lnTo>
                <a:lnTo>
                  <a:pt x="4039250" y="85725"/>
                </a:lnTo>
                <a:lnTo>
                  <a:pt x="3867800" y="0"/>
                </a:lnTo>
                <a:lnTo>
                  <a:pt x="3896376" y="57150"/>
                </a:lnTo>
                <a:lnTo>
                  <a:pt x="0" y="57148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0717" y="5552850"/>
            <a:ext cx="3331029" cy="1299310"/>
          </a:xfrm>
          <a:custGeom>
            <a:avLst/>
            <a:gdLst/>
            <a:ahLst/>
            <a:cxnLst/>
            <a:rect l="l" t="t" r="r" b="b"/>
            <a:pathLst>
              <a:path w="3331029" h="1299310">
                <a:moveTo>
                  <a:pt x="0" y="0"/>
                </a:moveTo>
                <a:lnTo>
                  <a:pt x="0" y="1299310"/>
                </a:lnTo>
                <a:lnTo>
                  <a:pt x="3331029" y="1299310"/>
                </a:lnTo>
                <a:lnTo>
                  <a:pt x="333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0717" y="5552850"/>
            <a:ext cx="3331030" cy="1299311"/>
          </a:xfrm>
          <a:custGeom>
            <a:avLst/>
            <a:gdLst/>
            <a:ahLst/>
            <a:cxnLst/>
            <a:rect l="l" t="t" r="r" b="b"/>
            <a:pathLst>
              <a:path w="3331030" h="1299311">
                <a:moveTo>
                  <a:pt x="0" y="0"/>
                </a:moveTo>
                <a:lnTo>
                  <a:pt x="3331030" y="0"/>
                </a:lnTo>
                <a:lnTo>
                  <a:pt x="3331030" y="1299311"/>
                </a:lnTo>
                <a:lnTo>
                  <a:pt x="0" y="129931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EFFFE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33950" y="895558"/>
            <a:ext cx="3039465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q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ired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5223" y="895558"/>
            <a:ext cx="19310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Azu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7380" y="895558"/>
            <a:ext cx="347720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17" y="5552850"/>
            <a:ext cx="3331030" cy="1299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08090" y="3476679"/>
            <a:ext cx="4216284" cy="415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37"/>
              </a:spcBef>
            </a:pPr>
            <a:endParaRPr sz="1400"/>
          </a:p>
          <a:p>
            <a:pPr marL="721877" marR="722156" algn="ctr">
              <a:lnSpc>
                <a:spcPct val="95825"/>
              </a:lnSpc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200" b="1" spc="-213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ET</a:t>
            </a:r>
            <a:r>
              <a:rPr sz="3200" b="1" spc="7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ore</a:t>
            </a:r>
            <a:endParaRPr sz="3200">
              <a:latin typeface="Times New Roman"/>
              <a:cs typeface="Times New Roman"/>
            </a:endParaRPr>
          </a:p>
          <a:p>
            <a:pPr marL="1680787" marR="1680390" algn="ctr">
              <a:lnSpc>
                <a:spcPts val="3410"/>
              </a:lnSpc>
              <a:spcBef>
                <a:spcPts val="170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pp</a:t>
            </a:r>
            <a:endParaRPr sz="3200">
              <a:latin typeface="Times New Roman"/>
              <a:cs typeface="Times New Roman"/>
            </a:endParaRPr>
          </a:p>
          <a:p>
            <a:pPr marL="1054518" marR="1054134" algn="ctr">
              <a:lnSpc>
                <a:spcPct val="95825"/>
              </a:lnSpc>
              <a:spcBef>
                <a:spcPts val="10741"/>
              </a:spcBef>
            </a:pP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B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laz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or</a:t>
            </a:r>
            <a:r>
              <a:rPr sz="3200" b="1" spc="280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2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2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2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0298" y="3653886"/>
            <a:ext cx="4370444" cy="297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86040" y="3890816"/>
            <a:ext cx="638733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Ho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ng</a:t>
            </a:r>
            <a:r>
              <a:rPr sz="3400" b="1" spc="-1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400" b="1" spc="60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(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API</a:t>
            </a:r>
            <a:r>
              <a:rPr sz="34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+</a:t>
            </a:r>
            <a:r>
              <a:rPr sz="3400" b="1" spc="-8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2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2910" y="4494399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5980" y="4509702"/>
            <a:ext cx="119860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0203" y="4509702"/>
            <a:ext cx="242923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361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vi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ce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5378241"/>
            <a:ext cx="199246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0203" y="5378241"/>
            <a:ext cx="1076872" cy="108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33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(AP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08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SQ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5994015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6009319"/>
            <a:ext cx="119860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zu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0298" y="3653886"/>
            <a:ext cx="4370444" cy="2979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86040" y="3372656"/>
            <a:ext cx="7670122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rn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iv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:</a:t>
            </a:r>
            <a:r>
              <a:rPr sz="34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azo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b="1" spc="29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148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</a:t>
            </a:r>
            <a:r>
              <a:rPr sz="3400" b="1" spc="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nd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ne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2910" y="3976238"/>
            <a:ext cx="340015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31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187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5980" y="3991542"/>
            <a:ext cx="7090085" cy="2999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770">
              <a:lnSpc>
                <a:spcPts val="3504"/>
              </a:lnSpc>
              <a:spcBef>
                <a:spcPts val="175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19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.N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ET</a:t>
            </a:r>
            <a:r>
              <a:rPr sz="3400" spc="-33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eq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eme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 on</a:t>
            </a:r>
            <a:r>
              <a:rPr sz="3400" spc="49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6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he</a:t>
            </a:r>
            <a:r>
              <a:rPr sz="3400" spc="-1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ver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31"/>
              </a:spcBef>
            </a:pP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4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1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9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file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082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400" spc="79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nn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64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-41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em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1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PI</a:t>
            </a:r>
            <a:endParaRPr sz="3400">
              <a:latin typeface="Times New Roman"/>
              <a:cs typeface="Times New Roman"/>
            </a:endParaRPr>
          </a:p>
          <a:p>
            <a:pPr marL="27305" marR="64770">
              <a:lnSpc>
                <a:spcPct val="95825"/>
              </a:lnSpc>
              <a:spcBef>
                <a:spcPts val="1082"/>
              </a:spcBef>
            </a:pPr>
            <a:r>
              <a:rPr sz="2600" spc="0" dirty="0">
                <a:solidFill>
                  <a:srgbClr val="F15A2A"/>
                </a:solidFill>
                <a:latin typeface="Lucida Bright"/>
                <a:cs typeface="Lucida Bright"/>
              </a:rPr>
              <a:t>•</a:t>
            </a:r>
            <a:r>
              <a:rPr sz="2600" spc="88" dirty="0">
                <a:solidFill>
                  <a:srgbClr val="F15A2A"/>
                </a:solidFill>
                <a:latin typeface="Lucida Bright"/>
                <a:cs typeface="Lucida Bright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OR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06"/>
              </a:spcBef>
            </a:pP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Of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-5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epl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ye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1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1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zu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spc="1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spc="-3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119" dirty="0">
                <a:solidFill>
                  <a:srgbClr val="F15A2A"/>
                </a:solidFill>
                <a:latin typeface="Times New Roman"/>
                <a:cs typeface="Times New Roman"/>
              </a:rPr>
              <a:t>W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eb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6518272"/>
            <a:ext cx="34001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0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582982" y="6533575"/>
            <a:ext cx="88295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p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341534" y="3274477"/>
            <a:ext cx="7886701" cy="5245100"/>
          </a:xfrm>
          <a:custGeom>
            <a:avLst/>
            <a:gdLst/>
            <a:ahLst/>
            <a:cxnLst/>
            <a:rect l="l" t="t" r="r" b="b"/>
            <a:pathLst>
              <a:path w="7886701" h="5245100">
                <a:moveTo>
                  <a:pt x="0" y="0"/>
                </a:moveTo>
                <a:lnTo>
                  <a:pt x="0" y="5245100"/>
                </a:lnTo>
                <a:lnTo>
                  <a:pt x="7886701" y="5245100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776" y="3274477"/>
            <a:ext cx="7894469" cy="5245100"/>
          </a:xfrm>
          <a:custGeom>
            <a:avLst/>
            <a:gdLst/>
            <a:ahLst/>
            <a:cxnLst/>
            <a:rect l="l" t="t" r="r" b="b"/>
            <a:pathLst>
              <a:path w="7894469" h="5245100">
                <a:moveTo>
                  <a:pt x="0" y="0"/>
                </a:moveTo>
                <a:lnTo>
                  <a:pt x="0" y="5245100"/>
                </a:lnTo>
                <a:lnTo>
                  <a:pt x="7894469" y="5245100"/>
                </a:lnTo>
                <a:lnTo>
                  <a:pt x="78944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13127" y="941278"/>
            <a:ext cx="400079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oy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me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4379" y="941278"/>
            <a:ext cx="2641762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776" y="3274477"/>
            <a:ext cx="7894469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681872">
              <a:lnSpc>
                <a:spcPct val="95825"/>
              </a:lnSpc>
              <a:spcBef>
                <a:spcPts val="18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Vi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ua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600" b="1" spc="37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dio </a:t>
            </a:r>
            <a:r>
              <a:rPr sz="3600" b="1" spc="199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bli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41534" y="3274477"/>
            <a:ext cx="7886701" cy="524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3231989" marR="3230507" algn="ctr">
              <a:lnSpc>
                <a:spcPct val="95825"/>
              </a:lnSpc>
              <a:spcBef>
                <a:spcPts val="18000"/>
              </a:spcBef>
            </a:pP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I/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CD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902899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</a:t>
            </a:r>
            <a:r>
              <a:rPr sz="3600" b="1" spc="-5" dirty="0">
                <a:solidFill>
                  <a:srgbClr val="2A9EBB"/>
                </a:solidFill>
                <a:latin typeface="Times New Roman"/>
                <a:cs typeface="Times New Roman"/>
              </a:rPr>
              <a:t>y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-23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app</a:t>
            </a:r>
            <a:r>
              <a:rPr sz="3600" b="1" spc="64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58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d</a:t>
            </a:r>
            <a:r>
              <a:rPr sz="3600" b="1" spc="-51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-45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aba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2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9161" y="3049630"/>
            <a:ext cx="2666065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85"/>
              </a:lnSpc>
              <a:spcBef>
                <a:spcPts val="249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4" y="3508323"/>
            <a:ext cx="5677429" cy="3353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12987">
              <a:lnSpc>
                <a:spcPts val="3679"/>
              </a:lnSpc>
              <a:spcBef>
                <a:spcPts val="18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is</a:t>
            </a:r>
            <a:r>
              <a:rPr sz="3600" b="1" spc="30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Micro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t’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clo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600">
              <a:latin typeface="Times New Roman"/>
              <a:cs typeface="Times New Roman"/>
            </a:endParaRPr>
          </a:p>
          <a:p>
            <a:pPr marL="12700" marR="33329" indent="7937">
              <a:lnSpc>
                <a:spcPct val="99466"/>
              </a:lnSpc>
              <a:spcBef>
                <a:spcPts val="2684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600" b="1" spc="24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ice</a:t>
            </a:r>
            <a:r>
              <a:rPr sz="3600" b="1" spc="3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 applic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endParaRPr sz="3600">
              <a:latin typeface="Times New Roman"/>
              <a:cs typeface="Times New Roman"/>
            </a:endParaRPr>
          </a:p>
          <a:p>
            <a:pPr marL="12700" indent="7937">
              <a:lnSpc>
                <a:spcPct val="99466"/>
              </a:lnSpc>
              <a:spcBef>
                <a:spcPts val="2716"/>
              </a:spcBef>
            </a:pP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SQL</a:t>
            </a:r>
            <a:r>
              <a:rPr sz="3600" b="1" spc="-187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can</a:t>
            </a:r>
            <a:r>
              <a:rPr sz="3600" b="1" spc="-22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be</a:t>
            </a:r>
            <a:r>
              <a:rPr sz="3600" b="1" spc="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3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 d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b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9053" y="3508323"/>
            <a:ext cx="3643909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73" marR="6858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F15A2A"/>
                </a:solidFill>
                <a:latin typeface="Times New Roman"/>
                <a:cs typeface="Times New Roman"/>
              </a:rPr>
              <a:t>pl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f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orm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84"/>
              </a:spcBef>
            </a:pP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-11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641651" y="5833947"/>
            <a:ext cx="189992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-4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909570" y="2479040"/>
            <a:ext cx="3576832" cy="3549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5"/>
              </a:spcBef>
            </a:pPr>
            <a:endParaRPr sz="850"/>
          </a:p>
          <a:p>
            <a:pPr algn="r">
              <a:lnSpc>
                <a:spcPct val="95825"/>
              </a:lnSpc>
              <a:spcBef>
                <a:spcPts val="19000"/>
              </a:spcBef>
            </a:pPr>
            <a:r>
              <a:rPr sz="2500" i="1" spc="0" dirty="0">
                <a:solidFill>
                  <a:srgbClr val="FDFDFD"/>
                </a:solidFill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9570" y="2479040"/>
            <a:ext cx="3549650" cy="354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02790" y="4344688"/>
            <a:ext cx="615213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tul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tio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7312" y="4466836"/>
            <a:ext cx="913648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6709" y="4618337"/>
            <a:ext cx="136681" cy="277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250" spc="64" baseline="-3865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r>
              <a:rPr sz="1650" spc="0" baseline="36893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3350" y="4976299"/>
            <a:ext cx="87308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>
                <a:solidFill>
                  <a:srgbClr val="FDFDFD"/>
                </a:solidFill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120" y="5329420"/>
            <a:ext cx="268719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ini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hin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2969" y="5329420"/>
            <a:ext cx="1228430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hi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9848" y="5329420"/>
            <a:ext cx="24152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spc="4" dirty="0">
                <a:solidFill>
                  <a:srgbClr val="FEFFFE"/>
                </a:solidFill>
                <a:latin typeface="Times New Roman"/>
                <a:cs typeface="Times New Roman"/>
              </a:rPr>
              <a:t>co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se!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3290" y="5439370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i="1" spc="0" dirty="0">
                <a:solidFill>
                  <a:srgbClr val="FDFDF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" y="2"/>
            <a:ext cx="6953248" cy="10286999"/>
          </a:xfrm>
          <a:custGeom>
            <a:avLst/>
            <a:gdLst/>
            <a:ahLst/>
            <a:cxnLst/>
            <a:rect l="l" t="t" r="r" b="b"/>
            <a:pathLst>
              <a:path w="6953248" h="10286999">
                <a:moveTo>
                  <a:pt x="6953248" y="0"/>
                </a:moveTo>
                <a:lnTo>
                  <a:pt x="0" y="0"/>
                </a:lnTo>
                <a:lnTo>
                  <a:pt x="0" y="10286997"/>
                </a:lnTo>
                <a:lnTo>
                  <a:pt x="6953248" y="10286997"/>
                </a:lnTo>
                <a:lnTo>
                  <a:pt x="6953248" y="0"/>
                </a:lnTo>
                <a:close/>
              </a:path>
            </a:pathLst>
          </a:custGeom>
          <a:solidFill>
            <a:srgbClr val="F15A2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-2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4567" y="2318110"/>
            <a:ext cx="2469713" cy="1372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554" marR="168650" algn="ctr">
              <a:lnSpc>
                <a:spcPts val="4985"/>
              </a:lnSpc>
              <a:spcBef>
                <a:spcPts val="249"/>
              </a:spcBef>
            </a:pP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-9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35"/>
              </a:spcBef>
            </a:pP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ve</a:t>
            </a:r>
            <a:r>
              <a:rPr sz="48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4800" spc="-4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4800" spc="0" dirty="0">
                <a:solidFill>
                  <a:srgbClr val="FEFFFE"/>
                </a:solidFill>
                <a:latin typeface="Times New Roman"/>
                <a:cs typeface="Times New Roman"/>
              </a:rPr>
              <a:t>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6865" y="4230699"/>
            <a:ext cx="9251580" cy="1915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37" marR="78860">
              <a:lnSpc>
                <a:spcPts val="3679"/>
              </a:lnSpc>
              <a:spcBef>
                <a:spcPts val="184"/>
              </a:spcBef>
            </a:pP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-44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di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38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r>
              <a:rPr sz="3600" b="1" spc="24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ice</a:t>
            </a:r>
            <a:endParaRPr sz="3600">
              <a:latin typeface="Times New Roman"/>
              <a:cs typeface="Times New Roman"/>
            </a:endParaRPr>
          </a:p>
          <a:p>
            <a:pPr marL="20637">
              <a:lnSpc>
                <a:spcPct val="95825"/>
              </a:lnSpc>
              <a:spcBef>
                <a:spcPts val="2660"/>
              </a:spcBef>
            </a:pP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plo</a:t>
            </a:r>
            <a:r>
              <a:rPr sz="3600" b="1" spc="-5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g</a:t>
            </a:r>
            <a:r>
              <a:rPr sz="3600" b="1" spc="-23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31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applic</a:t>
            </a:r>
            <a:r>
              <a:rPr sz="3600" b="1" spc="-4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5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ion</a:t>
            </a:r>
            <a:r>
              <a:rPr sz="3600" b="1" spc="-159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-39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600" b="1" spc="622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an</a:t>
            </a:r>
            <a:r>
              <a:rPr sz="3600" b="1" spc="366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pp</a:t>
            </a:r>
            <a:endParaRPr sz="3600">
              <a:latin typeface="Times New Roman"/>
              <a:cs typeface="Times New Roman"/>
            </a:endParaRPr>
          </a:p>
          <a:p>
            <a:pPr marL="12700" marR="78860">
              <a:lnSpc>
                <a:spcPct val="95825"/>
              </a:lnSpc>
              <a:spcBef>
                <a:spcPts val="155"/>
              </a:spcBef>
            </a:pPr>
            <a:r>
              <a:rPr sz="3600" b="1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6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ice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5380771"/>
            <a:ext cx="16459200" cy="57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3755" y="4210690"/>
            <a:ext cx="5205933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rs</a:t>
            </a:r>
            <a:r>
              <a:rPr sz="6000" spc="-75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60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di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ng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5611" y="4210690"/>
            <a:ext cx="1278585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dirty="0">
                <a:solidFill>
                  <a:srgbClr val="3F403F"/>
                </a:solidFill>
                <a:latin typeface="Times New Roman"/>
                <a:cs typeface="Times New Roman"/>
              </a:rPr>
              <a:t>the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0882" y="4210690"/>
            <a:ext cx="206771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zure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5279" y="4210690"/>
            <a:ext cx="1514652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5" dirty="0">
                <a:solidFill>
                  <a:srgbClr val="3F403F"/>
                </a:solidFill>
                <a:latin typeface="Times New Roman"/>
                <a:cs typeface="Times New Roman"/>
              </a:rPr>
              <a:t>App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606008" y="4210690"/>
            <a:ext cx="2648661" cy="78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200"/>
              </a:lnSpc>
              <a:spcBef>
                <a:spcPts val="310"/>
              </a:spcBef>
            </a:pP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Se</a:t>
            </a:r>
            <a:r>
              <a:rPr sz="6000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6000" spc="4" dirty="0">
                <a:solidFill>
                  <a:srgbClr val="3F403F"/>
                </a:solidFill>
                <a:latin typeface="Times New Roman"/>
                <a:cs typeface="Times New Roman"/>
              </a:rPr>
              <a:t>vice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0"/>
            <a:ext cx="18288000" cy="10286999"/>
          </a:xfrm>
          <a:custGeom>
            <a:avLst/>
            <a:gdLst/>
            <a:ahLst/>
            <a:cxnLst/>
            <a:rect l="l" t="t" r="r" b="b"/>
            <a:pathLst>
              <a:path w="18288000" h="10286999">
                <a:moveTo>
                  <a:pt x="0" y="0"/>
                </a:move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1418" y="3052762"/>
            <a:ext cx="4911471" cy="3348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05178" y="2241568"/>
            <a:ext cx="370719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64421" y="2241568"/>
            <a:ext cx="22714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88415" y="2241568"/>
            <a:ext cx="71272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53524" y="2241568"/>
            <a:ext cx="422595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’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0704" y="3256552"/>
            <a:ext cx="2248474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loud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976" y="3256552"/>
            <a:ext cx="4218076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puti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51353" y="3256552"/>
            <a:ext cx="295231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ser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4957" y="5265184"/>
            <a:ext cx="6639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0947" y="5265184"/>
            <a:ext cx="231301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ffer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6348" y="5265184"/>
            <a:ext cx="2261717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SAAS,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10870" y="5265184"/>
            <a:ext cx="2115703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309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AAS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8874" y="5265184"/>
            <a:ext cx="157539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6072" y="5265184"/>
            <a:ext cx="186374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IAAS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333" y="6267976"/>
            <a:ext cx="5085781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6600" spc="159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uppo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6600" spc="-7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499" y="6267976"/>
            <a:ext cx="6257752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1292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gu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g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8970" y="7270768"/>
            <a:ext cx="1575399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an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6168" y="7270768"/>
            <a:ext cx="4272810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ppli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6600" spc="-75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tion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941615" y="7270768"/>
            <a:ext cx="2353835" cy="863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800"/>
              </a:lnSpc>
              <a:spcBef>
                <a:spcPts val="340"/>
              </a:spcBef>
            </a:pPr>
            <a:r>
              <a:rPr sz="660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6600" spc="-4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6600" spc="4" dirty="0">
                <a:solidFill>
                  <a:srgbClr val="FEFFFE"/>
                </a:solidFill>
                <a:latin typeface="Times New Roman"/>
                <a:cs typeface="Times New Roman"/>
              </a:rPr>
              <a:t>es</a:t>
            </a:r>
            <a:r>
              <a:rPr sz="6600" spc="0" dirty="0">
                <a:solidFill>
                  <a:srgbClr val="FEFFFE"/>
                </a:solidFill>
                <a:latin typeface="Times New Roman"/>
                <a:cs typeface="Times New Roman"/>
              </a:rPr>
              <a:t>.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84988" y="2091124"/>
            <a:ext cx="10918021" cy="7609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28425" y="895558"/>
            <a:ext cx="19309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Azu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201010" y="895558"/>
            <a:ext cx="1966264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12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or</a:t>
            </a:r>
            <a:r>
              <a:rPr sz="5600" spc="-69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l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257300" y="2599696"/>
            <a:ext cx="1639887" cy="1510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1833" y="7172324"/>
            <a:ext cx="1350821" cy="164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7300" y="5093075"/>
            <a:ext cx="1639887" cy="1159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51987" y="2893226"/>
            <a:ext cx="1639887" cy="923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81579" y="4852987"/>
            <a:ext cx="1580702" cy="163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51987" y="7301737"/>
            <a:ext cx="1639887" cy="1382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13550" y="895558"/>
            <a:ext cx="1930989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dirty="0">
                <a:solidFill>
                  <a:srgbClr val="3F403F"/>
                </a:solidFill>
                <a:latin typeface="Times New Roman"/>
                <a:cs typeface="Times New Roman"/>
              </a:rPr>
              <a:t>Azu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6134" y="895558"/>
            <a:ext cx="279708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Servi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4699" y="3162343"/>
            <a:ext cx="199661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u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495" y="3162343"/>
            <a:ext cx="177591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vi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0499" y="3162343"/>
            <a:ext cx="228686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dirty="0">
                <a:solidFill>
                  <a:srgbClr val="3F403F"/>
                </a:solidFill>
                <a:latin typeface="Times New Roman"/>
                <a:cs typeface="Times New Roman"/>
              </a:rPr>
              <a:t>M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ag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ing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0499" y="5472727"/>
            <a:ext cx="282432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at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3400" b="1" spc="457" dirty="0">
                <a:solidFill>
                  <a:srgbClr val="3F403F"/>
                </a:solidFill>
                <a:latin typeface="Times New Roman"/>
                <a:cs typeface="Times New Roman"/>
              </a:rPr>
              <a:t> 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vi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4699" y="5484919"/>
            <a:ext cx="1688607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dent</a:t>
            </a:r>
            <a:r>
              <a:rPr sz="3400" b="1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ty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4699" y="7804447"/>
            <a:ext cx="169029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3400" b="1" spc="-4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o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3400" b="1" spc="-4" dirty="0">
                <a:solidFill>
                  <a:srgbClr val="3F403F"/>
                </a:solidFill>
                <a:latin typeface="Times New Roman"/>
                <a:cs typeface="Times New Roman"/>
              </a:rPr>
              <a:t>ag</a:t>
            </a: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620499" y="7804447"/>
            <a:ext cx="499171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3F403F"/>
                </a:solidFill>
                <a:latin typeface="Times New Roman"/>
                <a:cs typeface="Times New Roman"/>
              </a:rPr>
              <a:t>AI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325991" y="6132504"/>
            <a:ext cx="7761858" cy="2428312"/>
          </a:xfrm>
          <a:custGeom>
            <a:avLst/>
            <a:gdLst/>
            <a:ahLst/>
            <a:cxnLst/>
            <a:rect l="l" t="t" r="r" b="b"/>
            <a:pathLst>
              <a:path w="7761858" h="2428312">
                <a:moveTo>
                  <a:pt x="0" y="0"/>
                </a:moveTo>
                <a:lnTo>
                  <a:pt x="0" y="2428312"/>
                </a:lnTo>
                <a:lnTo>
                  <a:pt x="7761858" y="2428312"/>
                </a:lnTo>
                <a:lnTo>
                  <a:pt x="7761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1999" y="6132504"/>
            <a:ext cx="7886702" cy="2428312"/>
          </a:xfrm>
          <a:custGeom>
            <a:avLst/>
            <a:gdLst/>
            <a:ahLst/>
            <a:cxnLst/>
            <a:rect l="l" t="t" r="r" b="b"/>
            <a:pathLst>
              <a:path w="7886702" h="2428312">
                <a:moveTo>
                  <a:pt x="0" y="0"/>
                </a:moveTo>
                <a:lnTo>
                  <a:pt x="0" y="2428312"/>
                </a:lnTo>
                <a:lnTo>
                  <a:pt x="7886702" y="2428312"/>
                </a:lnTo>
                <a:lnTo>
                  <a:pt x="7886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5992" y="3215858"/>
            <a:ext cx="7755368" cy="2502769"/>
          </a:xfrm>
          <a:custGeom>
            <a:avLst/>
            <a:gdLst/>
            <a:ahLst/>
            <a:cxnLst/>
            <a:rect l="l" t="t" r="r" b="b"/>
            <a:pathLst>
              <a:path w="7755368" h="2502769">
                <a:moveTo>
                  <a:pt x="0" y="0"/>
                </a:moveTo>
                <a:lnTo>
                  <a:pt x="0" y="2502769"/>
                </a:lnTo>
                <a:lnTo>
                  <a:pt x="7755368" y="2502769"/>
                </a:lnTo>
                <a:lnTo>
                  <a:pt x="7755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665B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001" y="3215858"/>
            <a:ext cx="7886701" cy="2502769"/>
          </a:xfrm>
          <a:custGeom>
            <a:avLst/>
            <a:gdLst/>
            <a:ahLst/>
            <a:cxnLst/>
            <a:rect l="l" t="t" r="r" b="b"/>
            <a:pathLst>
              <a:path w="7886701" h="2502769">
                <a:moveTo>
                  <a:pt x="0" y="0"/>
                </a:moveTo>
                <a:lnTo>
                  <a:pt x="0" y="2502769"/>
                </a:lnTo>
                <a:lnTo>
                  <a:pt x="7886701" y="2502769"/>
                </a:lnTo>
                <a:lnTo>
                  <a:pt x="7886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9AC7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69284" y="941278"/>
            <a:ext cx="3828897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t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od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uc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i</a:t>
            </a:r>
            <a:r>
              <a:rPr sz="5600" spc="-9" dirty="0">
                <a:solidFill>
                  <a:srgbClr val="3F403F"/>
                </a:solidFill>
                <a:latin typeface="Times New Roman"/>
                <a:cs typeface="Times New Roman"/>
              </a:rPr>
              <a:t>n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g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8922" y="941278"/>
            <a:ext cx="1931060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Azu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re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1080" y="941278"/>
            <a:ext cx="1414373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A</a:t>
            </a: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p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7617" y="941278"/>
            <a:ext cx="2472638" cy="736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800"/>
              </a:lnSpc>
              <a:spcBef>
                <a:spcPts val="290"/>
              </a:spcBef>
            </a:pPr>
            <a:r>
              <a:rPr sz="5600" spc="9" dirty="0">
                <a:solidFill>
                  <a:srgbClr val="3F403F"/>
                </a:solidFill>
                <a:latin typeface="Times New Roman"/>
                <a:cs typeface="Times New Roman"/>
              </a:rPr>
              <a:t>S</a:t>
            </a:r>
            <a:r>
              <a:rPr sz="5600" spc="4" dirty="0">
                <a:solidFill>
                  <a:srgbClr val="3F403F"/>
                </a:solidFill>
                <a:latin typeface="Times New Roman"/>
                <a:cs typeface="Times New Roman"/>
              </a:rPr>
              <a:t>ervi</a:t>
            </a:r>
            <a:r>
              <a:rPr sz="5600" spc="-4" dirty="0">
                <a:solidFill>
                  <a:srgbClr val="3F403F"/>
                </a:solidFill>
                <a:latin typeface="Times New Roman"/>
                <a:cs typeface="Times New Roman"/>
              </a:rPr>
              <a:t>c</a:t>
            </a:r>
            <a:r>
              <a:rPr sz="5600" spc="0" dirty="0">
                <a:solidFill>
                  <a:srgbClr val="3F403F"/>
                </a:solidFill>
                <a:latin typeface="Times New Roman"/>
                <a:cs typeface="Times New Roman"/>
              </a:rPr>
              <a:t>e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1322" y="4541595"/>
            <a:ext cx="2733669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applic</a:t>
            </a:r>
            <a:r>
              <a:rPr sz="3600" b="1" spc="-4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999" y="6132504"/>
            <a:ext cx="7886702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2234311">
              <a:lnSpc>
                <a:spcPct val="95825"/>
              </a:lnSpc>
              <a:spcBef>
                <a:spcPts val="7000"/>
              </a:spcBef>
            </a:pP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D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ff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97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-39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ac</a:t>
            </a:r>
            <a:r>
              <a:rPr sz="3600" b="1" spc="-39" dirty="0">
                <a:solidFill>
                  <a:srgbClr val="FEFFFE"/>
                </a:solidFill>
                <a:latin typeface="Times New Roman"/>
                <a:cs typeface="Times New Roman"/>
              </a:rPr>
              <a:t>k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5991" y="6132504"/>
            <a:ext cx="7761858" cy="242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 marL="2918745" marR="2919007" algn="ctr">
              <a:lnSpc>
                <a:spcPct val="95825"/>
              </a:lnSpc>
              <a:spcBef>
                <a:spcPts val="7000"/>
              </a:spcBef>
            </a:pPr>
            <a:r>
              <a:rPr sz="3600" b="1" dirty="0">
                <a:solidFill>
                  <a:srgbClr val="FEFFFE"/>
                </a:solidFill>
                <a:latin typeface="Times New Roman"/>
                <a:cs typeface="Times New Roman"/>
              </a:rPr>
              <a:t>Sca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ab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l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2001" y="3215858"/>
            <a:ext cx="7886701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21"/>
              </a:spcBef>
            </a:pPr>
            <a:endParaRPr sz="800"/>
          </a:p>
          <a:p>
            <a:pPr marL="1442245">
              <a:lnSpc>
                <a:spcPct val="95825"/>
              </a:lnSpc>
              <a:spcBef>
                <a:spcPts val="7000"/>
              </a:spcBef>
            </a:pP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C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mm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on</a:t>
            </a:r>
            <a:r>
              <a:rPr sz="3600" b="1" spc="-2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600" b="1" spc="-4" dirty="0">
                <a:solidFill>
                  <a:srgbClr val="FEFFFE"/>
                </a:solidFill>
                <a:latin typeface="Times New Roman"/>
                <a:cs typeface="Times New Roman"/>
              </a:rPr>
              <a:t>v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ice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325992" y="3215858"/>
            <a:ext cx="7755368" cy="2502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1"/>
              </a:spcBef>
            </a:pPr>
            <a:endParaRPr sz="650"/>
          </a:p>
          <a:p>
            <a:pPr marL="1424999">
              <a:lnSpc>
                <a:spcPct val="95825"/>
              </a:lnSpc>
              <a:spcBef>
                <a:spcPts val="5000"/>
              </a:spcBef>
            </a:pP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Ho</a:t>
            </a:r>
            <a:r>
              <a:rPr sz="3600" b="1" spc="4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795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di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ff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r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en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34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t</a:t>
            </a:r>
            <a:r>
              <a:rPr sz="3600" b="1" spc="-5" dirty="0">
                <a:solidFill>
                  <a:srgbClr val="FEFFFE"/>
                </a:solidFill>
                <a:latin typeface="Times New Roman"/>
                <a:cs typeface="Times New Roman"/>
              </a:rPr>
              <a:t>y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p</a:t>
            </a:r>
            <a:r>
              <a:rPr sz="3600" b="1" spc="5" dirty="0">
                <a:solidFill>
                  <a:srgbClr val="FEFFFE"/>
                </a:solidFill>
                <a:latin typeface="Times New Roman"/>
                <a:cs typeface="Times New Roman"/>
              </a:rPr>
              <a:t>e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s</a:t>
            </a:r>
            <a:r>
              <a:rPr sz="3600" b="1" spc="143" dirty="0">
                <a:solidFill>
                  <a:srgbClr val="FEFFFE"/>
                </a:solidFill>
                <a:latin typeface="Times New Roman"/>
                <a:cs typeface="Times New Roman"/>
              </a:rPr>
              <a:t> </a:t>
            </a:r>
            <a:r>
              <a:rPr sz="3600" b="1" spc="0" dirty="0">
                <a:solidFill>
                  <a:srgbClr val="FEFFFE"/>
                </a:solidFill>
                <a:latin typeface="Times New Roman"/>
                <a:cs typeface="Times New Roman"/>
              </a:rPr>
              <a:t>of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913880" y="703581"/>
            <a:ext cx="1" cy="8879846"/>
          </a:xfrm>
          <a:custGeom>
            <a:avLst/>
            <a:gdLst/>
            <a:ahLst/>
            <a:cxnLst/>
            <a:rect l="l" t="t" r="r" b="b"/>
            <a:pathLst>
              <a:path w="1" h="8879846">
                <a:moveTo>
                  <a:pt x="0" y="0"/>
                </a:moveTo>
                <a:lnTo>
                  <a:pt x="1" y="8879846"/>
                </a:lnTo>
              </a:path>
            </a:pathLst>
          </a:custGeom>
          <a:ln w="50800">
            <a:solidFill>
              <a:srgbClr val="F15A2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7798" y="3228097"/>
            <a:ext cx="3895443" cy="3830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040" y="4006640"/>
            <a:ext cx="221354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85"/>
              </a:lnSpc>
              <a:spcBef>
                <a:spcPts val="174"/>
              </a:spcBef>
            </a:pP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zu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re</a:t>
            </a:r>
            <a:r>
              <a:rPr sz="3400" b="1" spc="36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b="1" spc="-4" dirty="0">
                <a:solidFill>
                  <a:srgbClr val="F15A2A"/>
                </a:solidFill>
                <a:latin typeface="Times New Roman"/>
                <a:cs typeface="Times New Roman"/>
              </a:rPr>
              <a:t>S</a:t>
            </a:r>
            <a:r>
              <a:rPr sz="3400" b="1" spc="4" dirty="0">
                <a:solidFill>
                  <a:srgbClr val="F15A2A"/>
                </a:solidFill>
                <a:latin typeface="Times New Roman"/>
                <a:cs typeface="Times New Roman"/>
              </a:rPr>
              <a:t>Q</a:t>
            </a:r>
            <a:r>
              <a:rPr sz="3400" b="1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910" y="4610223"/>
            <a:ext cx="340015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10"/>
              </a:lnSpc>
              <a:spcBef>
                <a:spcPts val="180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ct val="98144"/>
              </a:lnSpc>
              <a:spcBef>
                <a:spcPts val="807"/>
              </a:spcBef>
            </a:pPr>
            <a:r>
              <a:rPr sz="3400" spc="0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  <a:p>
            <a:pPr marL="12700">
              <a:lnSpc>
                <a:spcPts val="3995"/>
              </a:lnSpc>
              <a:spcBef>
                <a:spcPts val="1211"/>
              </a:spcBef>
            </a:pPr>
            <a:r>
              <a:rPr sz="5100" spc="0" baseline="-1664" dirty="0">
                <a:solidFill>
                  <a:srgbClr val="F15A2A"/>
                </a:solidFill>
                <a:latin typeface="Lucida Bright"/>
                <a:cs typeface="Lucida Bright"/>
              </a:rPr>
              <a:t>-</a:t>
            </a:r>
            <a:endParaRPr sz="3400">
              <a:latin typeface="Lucida Bright"/>
              <a:cs typeface="Lucida Brigh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5980" y="4625526"/>
            <a:ext cx="5297293" cy="1728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04"/>
              </a:lnSpc>
              <a:spcBef>
                <a:spcPts val="175"/>
              </a:spcBef>
            </a:pP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Ma</a:t>
            </a:r>
            <a:r>
              <a:rPr sz="3400" spc="5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5" dirty="0">
                <a:solidFill>
                  <a:srgbClr val="F15A2A"/>
                </a:solidFill>
                <a:latin typeface="Times New Roman"/>
                <a:cs typeface="Times New Roman"/>
              </a:rPr>
              <a:t>ge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r>
              <a:rPr sz="3400" spc="-135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SQ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-28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n</a:t>
            </a:r>
            <a:r>
              <a:rPr sz="3400" spc="130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6" dirty="0">
                <a:solidFill>
                  <a:srgbClr val="F15A2A"/>
                </a:solidFill>
                <a:latin typeface="Times New Roman"/>
                <a:cs typeface="Times New Roman"/>
              </a:rPr>
              <a:t>t</a:t>
            </a:r>
            <a:r>
              <a:rPr sz="3400" spc="-6" dirty="0">
                <a:solidFill>
                  <a:srgbClr val="F15A2A"/>
                </a:solidFill>
                <a:latin typeface="Times New Roman"/>
                <a:cs typeface="Times New Roman"/>
              </a:rPr>
              <a:t>h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r>
              <a:rPr sz="3400" spc="-173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c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o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u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d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907"/>
              </a:spcBef>
            </a:pP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Hi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gh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y</a:t>
            </a:r>
            <a:r>
              <a:rPr sz="3400" spc="374" dirty="0">
                <a:solidFill>
                  <a:srgbClr val="F15A2A"/>
                </a:solidFill>
                <a:latin typeface="Times New Roman"/>
                <a:cs typeface="Times New Roman"/>
              </a:rPr>
              <a:t> </a:t>
            </a:r>
            <a:r>
              <a:rPr sz="3400" spc="-39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v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il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le</a:t>
            </a:r>
            <a:endParaRPr sz="3400">
              <a:latin typeface="Times New Roman"/>
              <a:cs typeface="Times New Roman"/>
            </a:endParaRPr>
          </a:p>
          <a:p>
            <a:pPr marL="12700" marR="64770">
              <a:lnSpc>
                <a:spcPct val="95825"/>
              </a:lnSpc>
              <a:spcBef>
                <a:spcPts val="1106"/>
              </a:spcBef>
            </a:pPr>
            <a:r>
              <a:rPr sz="3400" spc="4" dirty="0">
                <a:solidFill>
                  <a:srgbClr val="F15A2A"/>
                </a:solidFill>
                <a:latin typeface="Times New Roman"/>
                <a:cs typeface="Times New Roman"/>
              </a:rPr>
              <a:t>Sc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ab</a:t>
            </a:r>
            <a:r>
              <a:rPr sz="3400" spc="-4" dirty="0">
                <a:solidFill>
                  <a:srgbClr val="F15A2A"/>
                </a:solidFill>
                <a:latin typeface="Times New Roman"/>
                <a:cs typeface="Times New Roman"/>
              </a:rPr>
              <a:t>l</a:t>
            </a:r>
            <a:r>
              <a:rPr sz="3400" spc="0" dirty="0">
                <a:solidFill>
                  <a:srgbClr val="F15A2A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6953250" cy="10286999"/>
          </a:xfrm>
          <a:custGeom>
            <a:avLst/>
            <a:gdLst/>
            <a:ahLst/>
            <a:cxnLst/>
            <a:rect l="l" t="t" r="r" b="b"/>
            <a:pathLst>
              <a:path w="6953250" h="10286999">
                <a:moveTo>
                  <a:pt x="0" y="0"/>
                </a:moveTo>
                <a:lnTo>
                  <a:pt x="0" y="10286999"/>
                </a:lnTo>
                <a:lnTo>
                  <a:pt x="6953250" y="10286999"/>
                </a:lnTo>
                <a:lnTo>
                  <a:pt x="6953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A9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6953250" cy="1028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875" y="2997700"/>
            <a:ext cx="1933775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595"/>
              </a:lnSpc>
              <a:spcBef>
                <a:spcPts val="279"/>
              </a:spcBef>
            </a:pPr>
            <a:r>
              <a:rPr sz="5400" dirty="0">
                <a:solidFill>
                  <a:srgbClr val="FEFFFE"/>
                </a:solidFill>
                <a:latin typeface="Times New Roman"/>
                <a:cs typeface="Times New Roman"/>
              </a:rPr>
              <a:t>De</a:t>
            </a:r>
            <a:r>
              <a:rPr sz="5400" spc="-4" dirty="0">
                <a:solidFill>
                  <a:srgbClr val="FEFFFE"/>
                </a:solidFill>
                <a:latin typeface="Times New Roman"/>
                <a:cs typeface="Times New Roman"/>
              </a:rPr>
              <a:t>m</a:t>
            </a:r>
            <a:r>
              <a:rPr sz="5400" spc="0" dirty="0">
                <a:solidFill>
                  <a:srgbClr val="FEFFFE"/>
                </a:solidFill>
                <a:latin typeface="Times New Roman"/>
                <a:cs typeface="Times New Roman"/>
              </a:rPr>
              <a:t>o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44802" y="4950027"/>
            <a:ext cx="574195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x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plori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n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g</a:t>
            </a:r>
            <a:r>
              <a:rPr sz="3600" b="1" spc="71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5" dirty="0">
                <a:solidFill>
                  <a:srgbClr val="2A9EBB"/>
                </a:solidFill>
                <a:latin typeface="Times New Roman"/>
                <a:cs typeface="Times New Roman"/>
              </a:rPr>
              <a:t>th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e</a:t>
            </a:r>
            <a:r>
              <a:rPr sz="3600" b="1" spc="-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4" dirty="0">
                <a:solidFill>
                  <a:srgbClr val="2A9EBB"/>
                </a:solidFill>
                <a:latin typeface="Times New Roman"/>
                <a:cs typeface="Times New Roman"/>
              </a:rPr>
              <a:t>A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z</a:t>
            </a:r>
            <a:r>
              <a:rPr sz="3600" b="1" spc="-4" dirty="0">
                <a:solidFill>
                  <a:srgbClr val="2A9EBB"/>
                </a:solidFill>
                <a:latin typeface="Times New Roman"/>
                <a:cs typeface="Times New Roman"/>
              </a:rPr>
              <a:t>u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re</a:t>
            </a:r>
            <a:r>
              <a:rPr sz="3600" b="1" spc="388" dirty="0">
                <a:solidFill>
                  <a:srgbClr val="2A9EBB"/>
                </a:solidFill>
                <a:latin typeface="Times New Roman"/>
                <a:cs typeface="Times New Roman"/>
              </a:rPr>
              <a:t> </a:t>
            </a:r>
            <a:r>
              <a:rPr sz="3600" b="1" spc="-84" dirty="0">
                <a:solidFill>
                  <a:srgbClr val="2A9EBB"/>
                </a:solidFill>
                <a:latin typeface="Times New Roman"/>
                <a:cs typeface="Times New Roman"/>
              </a:rPr>
              <a:t>P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or</a:t>
            </a:r>
            <a:r>
              <a:rPr sz="3600" b="1" spc="-39" dirty="0">
                <a:solidFill>
                  <a:srgbClr val="2A9EBB"/>
                </a:solidFill>
                <a:latin typeface="Times New Roman"/>
                <a:cs typeface="Times New Roman"/>
              </a:rPr>
              <a:t>t</a:t>
            </a:r>
            <a:r>
              <a:rPr sz="3600" b="1" spc="0" dirty="0">
                <a:solidFill>
                  <a:srgbClr val="2A9EBB"/>
                </a:solidFill>
                <a:latin typeface="Times New Roman"/>
                <a:cs typeface="Times New Roman"/>
              </a:rPr>
              <a:t>al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40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234</Words>
  <Application>Microsoft Office PowerPoint</Application>
  <PresentationFormat>Custom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 UI</vt:lpstr>
      <vt:lpstr>Arial</vt:lpstr>
      <vt:lpstr>Berlin Sans FB Demi</vt:lpstr>
      <vt:lpstr>Calibri</vt:lpstr>
      <vt:lpstr>Lucida Bright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Andrey Villamizar Araque</cp:lastModifiedBy>
  <cp:revision>1</cp:revision>
  <dcterms:modified xsi:type="dcterms:W3CDTF">2023-07-31T03:11:46Z</dcterms:modified>
</cp:coreProperties>
</file>