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18288000" cy="10287000"/>
  <p:notesSz cx="18288000" cy="10287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3" d="100"/>
          <a:sy n="43" d="100"/>
        </p:scale>
        <p:origin x="204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linkedin.com/in/danielvillamizara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mailto:@code" TargetMode="Externa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mailto:@currentCount" TargetMode="External"/><Relationship Id="rId2" Type="http://schemas.openxmlformats.org/officeDocument/2006/relationships/hyperlink" Target="mailto:@page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mailto:@code" TargetMode="External"/><Relationship Id="rId4" Type="http://schemas.openxmlformats.org/officeDocument/2006/relationships/hyperlink" Target="mailto:@onclick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mailto:@Body" TargetMode="External"/><Relationship Id="rId2" Type="http://schemas.openxmlformats.org/officeDocument/2006/relationships/hyperlink" Target="mailto:@inherits" TargetMode="Externa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mailto:@page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@layout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mailto:@typeof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@routeData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mailto:@currentCount" TargetMode="External"/><Relationship Id="rId2" Type="http://schemas.openxmlformats.org/officeDocument/2006/relationships/hyperlink" Target="mailto:@page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mailto:@code" TargetMode="External"/><Relationship Id="rId4" Type="http://schemas.openxmlformats.org/officeDocument/2006/relationships/hyperlink" Target="mailto:@onclick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mailto:@page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564234" y="-380505"/>
            <a:ext cx="2741457" cy="2065483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337461" y="633219"/>
            <a:ext cx="968052" cy="968052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5065223" y="982710"/>
            <a:ext cx="1031208" cy="103120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4034964" y="0"/>
            <a:ext cx="4253036" cy="2221255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964516" y="9173251"/>
            <a:ext cx="2241769" cy="111374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406120" y="9679714"/>
            <a:ext cx="1222354" cy="607286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bject 11"/>
          <p:cNvSpPr/>
          <p:nvPr/>
        </p:nvSpPr>
        <p:spPr>
          <a:xfrm>
            <a:off x="965200" y="3005676"/>
            <a:ext cx="16357599" cy="581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341169" y="5018697"/>
            <a:ext cx="2888351" cy="2889967"/>
          </a:xfrm>
          <a:custGeom>
            <a:avLst/>
            <a:gdLst/>
            <a:ahLst/>
            <a:cxnLst/>
            <a:rect l="l" t="t" r="r" b="b"/>
            <a:pathLst>
              <a:path w="2836864" h="2838451">
                <a:moveTo>
                  <a:pt x="1418431" y="0"/>
                </a:moveTo>
                <a:lnTo>
                  <a:pt x="1491422" y="1846"/>
                </a:lnTo>
                <a:lnTo>
                  <a:pt x="1563455" y="7327"/>
                </a:lnTo>
                <a:lnTo>
                  <a:pt x="1634442" y="16352"/>
                </a:lnTo>
                <a:lnTo>
                  <a:pt x="1704293" y="28833"/>
                </a:lnTo>
                <a:lnTo>
                  <a:pt x="1772918" y="44681"/>
                </a:lnTo>
                <a:lnTo>
                  <a:pt x="1840229" y="63805"/>
                </a:lnTo>
                <a:lnTo>
                  <a:pt x="1906136" y="86118"/>
                </a:lnTo>
                <a:lnTo>
                  <a:pt x="1970549" y="111530"/>
                </a:lnTo>
                <a:lnTo>
                  <a:pt x="2033381" y="139952"/>
                </a:lnTo>
                <a:lnTo>
                  <a:pt x="2094541" y="171293"/>
                </a:lnTo>
                <a:lnTo>
                  <a:pt x="2153941" y="205467"/>
                </a:lnTo>
                <a:lnTo>
                  <a:pt x="2211491" y="242382"/>
                </a:lnTo>
                <a:lnTo>
                  <a:pt x="2267103" y="281950"/>
                </a:lnTo>
                <a:lnTo>
                  <a:pt x="2320687" y="324083"/>
                </a:lnTo>
                <a:lnTo>
                  <a:pt x="2372154" y="368689"/>
                </a:lnTo>
                <a:lnTo>
                  <a:pt x="2421415" y="415681"/>
                </a:lnTo>
                <a:lnTo>
                  <a:pt x="2468381" y="464970"/>
                </a:lnTo>
                <a:lnTo>
                  <a:pt x="2512963" y="516466"/>
                </a:lnTo>
                <a:lnTo>
                  <a:pt x="2555071" y="570079"/>
                </a:lnTo>
                <a:lnTo>
                  <a:pt x="2594617" y="625722"/>
                </a:lnTo>
                <a:lnTo>
                  <a:pt x="2631512" y="683304"/>
                </a:lnTo>
                <a:lnTo>
                  <a:pt x="2665666" y="742737"/>
                </a:lnTo>
                <a:lnTo>
                  <a:pt x="2696990" y="803932"/>
                </a:lnTo>
                <a:lnTo>
                  <a:pt x="2725396" y="866798"/>
                </a:lnTo>
                <a:lnTo>
                  <a:pt x="2750794" y="931248"/>
                </a:lnTo>
                <a:lnTo>
                  <a:pt x="2773094" y="997192"/>
                </a:lnTo>
                <a:lnTo>
                  <a:pt x="2792208" y="1064539"/>
                </a:lnTo>
                <a:lnTo>
                  <a:pt x="2808046" y="1133203"/>
                </a:lnTo>
                <a:lnTo>
                  <a:pt x="2820520" y="1203093"/>
                </a:lnTo>
                <a:lnTo>
                  <a:pt x="2829541" y="1274119"/>
                </a:lnTo>
                <a:lnTo>
                  <a:pt x="2835018" y="1346193"/>
                </a:lnTo>
                <a:lnTo>
                  <a:pt x="2836864" y="1419225"/>
                </a:lnTo>
                <a:lnTo>
                  <a:pt x="2835018" y="1492256"/>
                </a:lnTo>
                <a:lnTo>
                  <a:pt x="2829541" y="1564330"/>
                </a:lnTo>
                <a:lnTo>
                  <a:pt x="2820520" y="1635356"/>
                </a:lnTo>
                <a:lnTo>
                  <a:pt x="2808046" y="1705246"/>
                </a:lnTo>
                <a:lnTo>
                  <a:pt x="2792208" y="1773910"/>
                </a:lnTo>
                <a:lnTo>
                  <a:pt x="2773094" y="1841258"/>
                </a:lnTo>
                <a:lnTo>
                  <a:pt x="2750794" y="1907201"/>
                </a:lnTo>
                <a:lnTo>
                  <a:pt x="2725396" y="1971651"/>
                </a:lnTo>
                <a:lnTo>
                  <a:pt x="2696990" y="2034518"/>
                </a:lnTo>
                <a:lnTo>
                  <a:pt x="2665666" y="2095712"/>
                </a:lnTo>
                <a:lnTo>
                  <a:pt x="2631512" y="2155145"/>
                </a:lnTo>
                <a:lnTo>
                  <a:pt x="2594617" y="2212727"/>
                </a:lnTo>
                <a:lnTo>
                  <a:pt x="2555071" y="2268370"/>
                </a:lnTo>
                <a:lnTo>
                  <a:pt x="2512963" y="2321985"/>
                </a:lnTo>
                <a:lnTo>
                  <a:pt x="2468381" y="2373481"/>
                </a:lnTo>
                <a:lnTo>
                  <a:pt x="2421415" y="2422769"/>
                </a:lnTo>
                <a:lnTo>
                  <a:pt x="2372154" y="2469761"/>
                </a:lnTo>
                <a:lnTo>
                  <a:pt x="2320687" y="2514368"/>
                </a:lnTo>
                <a:lnTo>
                  <a:pt x="2267103" y="2556500"/>
                </a:lnTo>
                <a:lnTo>
                  <a:pt x="2211491" y="2596068"/>
                </a:lnTo>
                <a:lnTo>
                  <a:pt x="2153941" y="2632984"/>
                </a:lnTo>
                <a:lnTo>
                  <a:pt x="2094541" y="2667157"/>
                </a:lnTo>
                <a:lnTo>
                  <a:pt x="2033381" y="2698499"/>
                </a:lnTo>
                <a:lnTo>
                  <a:pt x="1970549" y="2726920"/>
                </a:lnTo>
                <a:lnTo>
                  <a:pt x="1906136" y="2752332"/>
                </a:lnTo>
                <a:lnTo>
                  <a:pt x="1840229" y="2774645"/>
                </a:lnTo>
                <a:lnTo>
                  <a:pt x="1772918" y="2793770"/>
                </a:lnTo>
                <a:lnTo>
                  <a:pt x="1704293" y="2809618"/>
                </a:lnTo>
                <a:lnTo>
                  <a:pt x="1634442" y="2822098"/>
                </a:lnTo>
                <a:lnTo>
                  <a:pt x="1563455" y="2831124"/>
                </a:lnTo>
                <a:lnTo>
                  <a:pt x="1491422" y="2836604"/>
                </a:lnTo>
                <a:lnTo>
                  <a:pt x="1418431" y="2838451"/>
                </a:lnTo>
                <a:lnTo>
                  <a:pt x="1345440" y="2836604"/>
                </a:lnTo>
                <a:lnTo>
                  <a:pt x="1273407" y="2831124"/>
                </a:lnTo>
                <a:lnTo>
                  <a:pt x="1202420" y="2822098"/>
                </a:lnTo>
                <a:lnTo>
                  <a:pt x="1132569" y="2809618"/>
                </a:lnTo>
                <a:lnTo>
                  <a:pt x="1063944" y="2793770"/>
                </a:lnTo>
                <a:lnTo>
                  <a:pt x="996634" y="2774645"/>
                </a:lnTo>
                <a:lnTo>
                  <a:pt x="930727" y="2752332"/>
                </a:lnTo>
                <a:lnTo>
                  <a:pt x="866313" y="2726920"/>
                </a:lnTo>
                <a:lnTo>
                  <a:pt x="803481" y="2698499"/>
                </a:lnTo>
                <a:lnTo>
                  <a:pt x="742321" y="2667157"/>
                </a:lnTo>
                <a:lnTo>
                  <a:pt x="682921" y="2632984"/>
                </a:lnTo>
                <a:lnTo>
                  <a:pt x="625371" y="2596068"/>
                </a:lnTo>
                <a:lnTo>
                  <a:pt x="569760" y="2556500"/>
                </a:lnTo>
                <a:lnTo>
                  <a:pt x="516176" y="2514368"/>
                </a:lnTo>
                <a:lnTo>
                  <a:pt x="464709" y="2469761"/>
                </a:lnTo>
                <a:lnTo>
                  <a:pt x="415448" y="2422769"/>
                </a:lnTo>
                <a:lnTo>
                  <a:pt x="368483" y="2373481"/>
                </a:lnTo>
                <a:lnTo>
                  <a:pt x="323901" y="2321985"/>
                </a:lnTo>
                <a:lnTo>
                  <a:pt x="281792" y="2268370"/>
                </a:lnTo>
                <a:lnTo>
                  <a:pt x="242246" y="2212727"/>
                </a:lnTo>
                <a:lnTo>
                  <a:pt x="205351" y="2155145"/>
                </a:lnTo>
                <a:lnTo>
                  <a:pt x="171197" y="2095712"/>
                </a:lnTo>
                <a:lnTo>
                  <a:pt x="139873" y="2034518"/>
                </a:lnTo>
                <a:lnTo>
                  <a:pt x="111467" y="1971651"/>
                </a:lnTo>
                <a:lnTo>
                  <a:pt x="86070" y="1907201"/>
                </a:lnTo>
                <a:lnTo>
                  <a:pt x="63770" y="1841258"/>
                </a:lnTo>
                <a:lnTo>
                  <a:pt x="44656" y="1773910"/>
                </a:lnTo>
                <a:lnTo>
                  <a:pt x="28817" y="1705246"/>
                </a:lnTo>
                <a:lnTo>
                  <a:pt x="16343" y="1635356"/>
                </a:lnTo>
                <a:lnTo>
                  <a:pt x="7323" y="1564330"/>
                </a:lnTo>
                <a:lnTo>
                  <a:pt x="1845" y="1492256"/>
                </a:lnTo>
                <a:lnTo>
                  <a:pt x="0" y="1419225"/>
                </a:lnTo>
                <a:lnTo>
                  <a:pt x="1845" y="1346193"/>
                </a:lnTo>
                <a:lnTo>
                  <a:pt x="7323" y="1274119"/>
                </a:lnTo>
                <a:lnTo>
                  <a:pt x="16343" y="1203093"/>
                </a:lnTo>
                <a:lnTo>
                  <a:pt x="28817" y="1133203"/>
                </a:lnTo>
                <a:lnTo>
                  <a:pt x="44656" y="1064539"/>
                </a:lnTo>
                <a:lnTo>
                  <a:pt x="63770" y="997192"/>
                </a:lnTo>
                <a:lnTo>
                  <a:pt x="86070" y="931248"/>
                </a:lnTo>
                <a:lnTo>
                  <a:pt x="111467" y="866798"/>
                </a:lnTo>
                <a:lnTo>
                  <a:pt x="139873" y="803932"/>
                </a:lnTo>
                <a:lnTo>
                  <a:pt x="171197" y="742737"/>
                </a:lnTo>
                <a:lnTo>
                  <a:pt x="205351" y="683304"/>
                </a:lnTo>
                <a:lnTo>
                  <a:pt x="242246" y="625722"/>
                </a:lnTo>
                <a:lnTo>
                  <a:pt x="281792" y="570079"/>
                </a:lnTo>
                <a:lnTo>
                  <a:pt x="323901" y="516466"/>
                </a:lnTo>
                <a:lnTo>
                  <a:pt x="368483" y="464970"/>
                </a:lnTo>
                <a:lnTo>
                  <a:pt x="415448" y="415681"/>
                </a:lnTo>
                <a:lnTo>
                  <a:pt x="464709" y="368689"/>
                </a:lnTo>
                <a:lnTo>
                  <a:pt x="516176" y="324083"/>
                </a:lnTo>
                <a:lnTo>
                  <a:pt x="569760" y="281950"/>
                </a:lnTo>
                <a:lnTo>
                  <a:pt x="625371" y="242382"/>
                </a:lnTo>
                <a:lnTo>
                  <a:pt x="682921" y="205467"/>
                </a:lnTo>
                <a:lnTo>
                  <a:pt x="742321" y="171293"/>
                </a:lnTo>
                <a:lnTo>
                  <a:pt x="803481" y="139952"/>
                </a:lnTo>
                <a:lnTo>
                  <a:pt x="866313" y="111530"/>
                </a:lnTo>
                <a:lnTo>
                  <a:pt x="930727" y="86118"/>
                </a:lnTo>
                <a:lnTo>
                  <a:pt x="996634" y="63805"/>
                </a:lnTo>
                <a:lnTo>
                  <a:pt x="1063944" y="44681"/>
                </a:lnTo>
                <a:lnTo>
                  <a:pt x="1132569" y="28833"/>
                </a:lnTo>
                <a:lnTo>
                  <a:pt x="1202420" y="16352"/>
                </a:lnTo>
                <a:lnTo>
                  <a:pt x="1273407" y="7327"/>
                </a:lnTo>
                <a:lnTo>
                  <a:pt x="1345440" y="1846"/>
                </a:lnTo>
                <a:lnTo>
                  <a:pt x="1418431" y="0"/>
                </a:lnTo>
                <a:close/>
              </a:path>
            </a:pathLst>
          </a:custGeom>
          <a:ln w="3175">
            <a:solidFill>
              <a:srgbClr val="F8F7F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465626" y="5151234"/>
            <a:ext cx="3083924" cy="33069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354190" y="1828789"/>
            <a:ext cx="3570388" cy="90513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827" defTabSz="923544">
              <a:lnSpc>
                <a:spcPts val="7070"/>
              </a:lnSpc>
              <a:spcBef>
                <a:spcPts val="354"/>
              </a:spcBef>
            </a:pPr>
            <a:r>
              <a:rPr lang="es-CO" sz="6868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C</a:t>
            </a:r>
            <a:r>
              <a:rPr lang="es-CO" sz="6868" kern="1200" spc="-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r</a:t>
            </a:r>
            <a:r>
              <a:rPr lang="es-CO" sz="6868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lang="es-CO" sz="6868" kern="1200" spc="-8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s-CO" sz="6868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s-CO" sz="6868" kern="1200" spc="-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i</a:t>
            </a:r>
            <a:r>
              <a:rPr lang="es-CO" sz="6868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ng</a:t>
            </a:r>
            <a:endParaRPr lang="es-CO" sz="6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980403" y="1828789"/>
            <a:ext cx="1930015" cy="90513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827" defTabSz="923544">
              <a:lnSpc>
                <a:spcPts val="7070"/>
              </a:lnSpc>
              <a:spcBef>
                <a:spcPts val="354"/>
              </a:spcBef>
            </a:pPr>
            <a:r>
              <a:rPr lang="es-CO" sz="6868" kern="1200" spc="-398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Y</a:t>
            </a:r>
            <a:r>
              <a:rPr lang="es-CO" sz="6868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our</a:t>
            </a:r>
            <a:endParaRPr lang="es-CO" sz="6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965363" y="1828789"/>
            <a:ext cx="1863102" cy="90513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827" defTabSz="923544">
              <a:lnSpc>
                <a:spcPts val="7070"/>
              </a:lnSpc>
              <a:spcBef>
                <a:spcPts val="354"/>
              </a:spcBef>
            </a:pPr>
            <a:r>
              <a:rPr lang="es-CO" sz="6868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F</a:t>
            </a:r>
            <a:r>
              <a:rPr lang="es-CO" sz="6868" kern="1200" spc="-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ir</a:t>
            </a:r>
            <a:r>
              <a:rPr lang="es-CO" sz="6868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st</a:t>
            </a:r>
            <a:endParaRPr lang="es-CO" sz="6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885170" y="1828789"/>
            <a:ext cx="2555003" cy="90513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827" defTabSz="923544">
              <a:lnSpc>
                <a:spcPts val="7070"/>
              </a:lnSpc>
              <a:spcBef>
                <a:spcPts val="354"/>
              </a:spcBef>
            </a:pPr>
            <a:r>
              <a:rPr lang="es-CO" sz="6868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B</a:t>
            </a:r>
            <a:r>
              <a:rPr lang="es-CO" sz="6868" kern="1200" spc="-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l</a:t>
            </a:r>
            <a:r>
              <a:rPr lang="es-CO" sz="6868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azor</a:t>
            </a:r>
            <a:endParaRPr lang="es-CO" sz="6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495118" y="1828789"/>
            <a:ext cx="4554033" cy="90513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827" defTabSz="923544">
              <a:lnSpc>
                <a:spcPts val="7070"/>
              </a:lnSpc>
              <a:spcBef>
                <a:spcPts val="354"/>
              </a:spcBef>
            </a:pPr>
            <a:r>
              <a:rPr lang="es-CO" sz="6868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s-CO" sz="6868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pp</a:t>
            </a:r>
            <a:r>
              <a:rPr lang="es-CO" sz="6868" kern="1200" spc="-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lic</a:t>
            </a:r>
            <a:r>
              <a:rPr lang="es-CO" sz="6868" kern="1200" spc="-8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s-CO" sz="6868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s-CO" sz="6868" kern="1200" spc="-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i</a:t>
            </a:r>
            <a:r>
              <a:rPr lang="es-CO" sz="6868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on</a:t>
            </a:r>
            <a:endParaRPr lang="es-CO" sz="6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11828" y="5475728"/>
            <a:ext cx="7216183" cy="11366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8217" marR="61569" defTabSz="923544">
              <a:lnSpc>
                <a:spcPts val="3823"/>
              </a:lnSpc>
              <a:spcBef>
                <a:spcPts val="191"/>
              </a:spcBef>
            </a:pPr>
            <a:r>
              <a:rPr lang="es-CO" sz="3636" b="1" kern="1200">
                <a:solidFill>
                  <a:srgbClr val="F15A2A"/>
                </a:solidFill>
                <a:latin typeface="Berlin Sans FB Demi"/>
                <a:ea typeface="+mn-ea"/>
                <a:cs typeface="+mn-cs"/>
              </a:rPr>
              <a:t>Daniel</a:t>
            </a:r>
            <a:r>
              <a:rPr lang="es-CO" sz="3636" b="1" kern="1200" spc="-14">
                <a:solidFill>
                  <a:srgbClr val="F15A2A"/>
                </a:solidFill>
                <a:latin typeface="Berlin Sans FB Demi"/>
                <a:ea typeface="+mn-ea"/>
                <a:cs typeface="+mn-cs"/>
              </a:rPr>
              <a:t> </a:t>
            </a:r>
            <a:r>
              <a:rPr lang="es-CO" sz="3636" b="1" kern="1200">
                <a:solidFill>
                  <a:srgbClr val="F15A2A"/>
                </a:solidFill>
                <a:latin typeface="Berlin Sans FB Demi"/>
                <a:ea typeface="+mn-ea"/>
                <a:cs typeface="+mn-cs"/>
              </a:rPr>
              <a:t>Villamizar</a:t>
            </a:r>
            <a:endParaRPr lang="es-CO" sz="3636" kern="1200">
              <a:solidFill>
                <a:schemeClr val="tx1"/>
              </a:solidFill>
              <a:latin typeface="Berlin Sans FB Demi"/>
              <a:ea typeface="+mn-ea"/>
              <a:cs typeface="+mn-cs"/>
            </a:endParaRPr>
          </a:p>
          <a:p>
            <a:pPr marL="12827" defTabSz="923544">
              <a:lnSpc>
                <a:spcPts val="5055"/>
              </a:lnSpc>
              <a:spcBef>
                <a:spcPts val="61"/>
              </a:spcBef>
            </a:pPr>
            <a:r>
              <a:rPr lang="es-CO" sz="4848" kern="1200" baseline="-3634">
                <a:solidFill>
                  <a:srgbClr val="3F403F"/>
                </a:solidFill>
                <a:latin typeface="Yu Gothic UI"/>
                <a:ea typeface="+mn-ea"/>
                <a:cs typeface="+mn-cs"/>
              </a:rPr>
              <a:t>Senior Cloud Solutions Architect - MVP</a:t>
            </a:r>
            <a:endParaRPr lang="es-CO" sz="3200">
              <a:latin typeface="Yu Gothic UI"/>
              <a:cs typeface="Yu Gothic U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710532" y="7289954"/>
            <a:ext cx="12412239" cy="4396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827" defTabSz="923544">
              <a:lnSpc>
                <a:spcPts val="3434"/>
              </a:lnSpc>
              <a:spcBef>
                <a:spcPts val="172"/>
              </a:spcBef>
            </a:pPr>
            <a:r>
              <a:rPr lang="es-CO" sz="3232" kern="1200">
                <a:solidFill>
                  <a:srgbClr val="3F403F"/>
                </a:solidFill>
                <a:latin typeface="Yu Gothic UI"/>
                <a:ea typeface="+mn-ea"/>
                <a:cs typeface="+mn-cs"/>
                <a:hlinkClick r:id="rId4"/>
              </a:rPr>
              <a:t>@danielvillamizara</a:t>
            </a:r>
            <a:r>
              <a:rPr lang="es-CO" sz="3232" kern="1200">
                <a:solidFill>
                  <a:srgbClr val="3F403F"/>
                </a:solidFill>
                <a:latin typeface="Yu Gothic UI"/>
                <a:ea typeface="+mn-ea"/>
                <a:cs typeface="+mn-cs"/>
              </a:rPr>
              <a:t> – https://www.linkedin.com/in/danielvillamizara/</a:t>
            </a:r>
            <a:endParaRPr lang="es-CO" sz="3200">
              <a:latin typeface="Yu Gothic UI"/>
              <a:cs typeface="Yu Gothic U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6913880" y="703581"/>
            <a:ext cx="1" cy="8879846"/>
          </a:xfrm>
          <a:custGeom>
            <a:avLst/>
            <a:gdLst/>
            <a:ahLst/>
            <a:cxnLst/>
            <a:rect l="l" t="t" r="r" b="b"/>
            <a:pathLst>
              <a:path w="1" h="8879846">
                <a:moveTo>
                  <a:pt x="0" y="0"/>
                </a:moveTo>
                <a:lnTo>
                  <a:pt x="1" y="8879846"/>
                </a:lnTo>
              </a:path>
            </a:pathLst>
          </a:custGeom>
          <a:ln w="50800">
            <a:solidFill>
              <a:srgbClr val="F15A2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093711" y="2907470"/>
            <a:ext cx="3887506" cy="55215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747615" y="5374125"/>
            <a:ext cx="1276947" cy="340874"/>
          </a:xfrm>
          <a:custGeom>
            <a:avLst/>
            <a:gdLst/>
            <a:ahLst/>
            <a:cxnLst/>
            <a:rect l="l" t="t" r="r" b="b"/>
            <a:pathLst>
              <a:path w="1276947" h="340874">
                <a:moveTo>
                  <a:pt x="0" y="0"/>
                </a:moveTo>
                <a:lnTo>
                  <a:pt x="1276947" y="0"/>
                </a:lnTo>
                <a:lnTo>
                  <a:pt x="1276947" y="340874"/>
                </a:lnTo>
                <a:lnTo>
                  <a:pt x="0" y="340874"/>
                </a:lnTo>
                <a:lnTo>
                  <a:pt x="0" y="0"/>
                </a:lnTo>
                <a:close/>
              </a:path>
            </a:pathLst>
          </a:custGeom>
          <a:ln w="57150">
            <a:solidFill>
              <a:srgbClr val="F15A2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682865" y="3518960"/>
            <a:ext cx="8724724" cy="269138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5875" marR="74479">
              <a:lnSpc>
                <a:spcPts val="3485"/>
              </a:lnSpc>
              <a:spcBef>
                <a:spcPts val="174"/>
              </a:spcBef>
            </a:pPr>
            <a:r>
              <a:rPr sz="3400" b="1" spc="-5" dirty="0">
                <a:solidFill>
                  <a:srgbClr val="F15A2A"/>
                </a:solidFill>
                <a:latin typeface="Times New Roman"/>
                <a:cs typeface="Times New Roman"/>
              </a:rPr>
              <a:t>Ho</a:t>
            </a:r>
            <a:r>
              <a:rPr sz="34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s</a:t>
            </a:r>
            <a:r>
              <a:rPr sz="3400" b="1" spc="-5" dirty="0">
                <a:solidFill>
                  <a:srgbClr val="F15A2A"/>
                </a:solidFill>
                <a:latin typeface="Times New Roman"/>
                <a:cs typeface="Times New Roman"/>
              </a:rPr>
              <a:t>t</a:t>
            </a:r>
            <a:r>
              <a:rPr sz="34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ing</a:t>
            </a:r>
            <a:r>
              <a:rPr sz="3400" b="1" spc="-6" dirty="0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sz="34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p</a:t>
            </a:r>
            <a:r>
              <a:rPr sz="3400" b="1" spc="-4" dirty="0">
                <a:solidFill>
                  <a:srgbClr val="F15A2A"/>
                </a:solidFill>
                <a:latin typeface="Times New Roman"/>
                <a:cs typeface="Times New Roman"/>
              </a:rPr>
              <a:t>age</a:t>
            </a:r>
            <a:endParaRPr sz="3400">
              <a:latin typeface="Times New Roman"/>
              <a:cs typeface="Times New Roman"/>
            </a:endParaRPr>
          </a:p>
          <a:p>
            <a:pPr marL="15875" marR="74479">
              <a:lnSpc>
                <a:spcPct val="95825"/>
              </a:lnSpc>
              <a:spcBef>
                <a:spcPts val="2612"/>
              </a:spcBef>
            </a:pPr>
            <a:r>
              <a:rPr sz="34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Pl</a:t>
            </a:r>
            <a:r>
              <a:rPr sz="3400" b="1" spc="-4" dirty="0">
                <a:solidFill>
                  <a:srgbClr val="F15A2A"/>
                </a:solidFill>
                <a:latin typeface="Times New Roman"/>
                <a:cs typeface="Times New Roman"/>
              </a:rPr>
              <a:t>a</a:t>
            </a:r>
            <a:r>
              <a:rPr sz="34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in</a:t>
            </a:r>
            <a:r>
              <a:rPr sz="3400" b="1" spc="278" dirty="0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sz="3400" b="1" spc="-4" dirty="0">
                <a:solidFill>
                  <a:srgbClr val="F15A2A"/>
                </a:solidFill>
                <a:latin typeface="Times New Roman"/>
                <a:cs typeface="Times New Roman"/>
              </a:rPr>
              <a:t>HT</a:t>
            </a:r>
            <a:r>
              <a:rPr sz="34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ML</a:t>
            </a:r>
            <a:endParaRPr sz="3400">
              <a:latin typeface="Times New Roman"/>
              <a:cs typeface="Times New Roman"/>
            </a:endParaRPr>
          </a:p>
          <a:p>
            <a:pPr marL="15875">
              <a:lnSpc>
                <a:spcPct val="95825"/>
              </a:lnSpc>
              <a:spcBef>
                <a:spcPts val="2882"/>
              </a:spcBef>
            </a:pPr>
            <a:r>
              <a:rPr sz="3400" b="1" spc="-204" dirty="0">
                <a:solidFill>
                  <a:srgbClr val="F15A2A"/>
                </a:solidFill>
                <a:latin typeface="Times New Roman"/>
                <a:cs typeface="Times New Roman"/>
              </a:rPr>
              <a:t>T</a:t>
            </a:r>
            <a:r>
              <a:rPr sz="34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r</a:t>
            </a:r>
            <a:r>
              <a:rPr sz="3400" b="1" spc="4" dirty="0">
                <a:solidFill>
                  <a:srgbClr val="F15A2A"/>
                </a:solidFill>
                <a:latin typeface="Times New Roman"/>
                <a:cs typeface="Times New Roman"/>
              </a:rPr>
              <a:t>i</a:t>
            </a:r>
            <a:r>
              <a:rPr sz="3400" b="1" spc="-4" dirty="0">
                <a:solidFill>
                  <a:srgbClr val="F15A2A"/>
                </a:solidFill>
                <a:latin typeface="Times New Roman"/>
                <a:cs typeface="Times New Roman"/>
              </a:rPr>
              <a:t>gge</a:t>
            </a:r>
            <a:r>
              <a:rPr sz="34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rs</a:t>
            </a:r>
            <a:r>
              <a:rPr sz="3400" b="1" spc="39" dirty="0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sz="3400" b="1" spc="5" dirty="0">
                <a:solidFill>
                  <a:srgbClr val="F15A2A"/>
                </a:solidFill>
                <a:latin typeface="Times New Roman"/>
                <a:cs typeface="Times New Roman"/>
              </a:rPr>
              <a:t>l</a:t>
            </a:r>
            <a:r>
              <a:rPr sz="3400" b="1" spc="-5" dirty="0">
                <a:solidFill>
                  <a:srgbClr val="F15A2A"/>
                </a:solidFill>
                <a:latin typeface="Times New Roman"/>
                <a:cs typeface="Times New Roman"/>
              </a:rPr>
              <a:t>oa</a:t>
            </a:r>
            <a:r>
              <a:rPr sz="34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d</a:t>
            </a:r>
            <a:r>
              <a:rPr sz="3400" b="1" spc="5" dirty="0">
                <a:solidFill>
                  <a:srgbClr val="F15A2A"/>
                </a:solidFill>
                <a:latin typeface="Times New Roman"/>
                <a:cs typeface="Times New Roman"/>
              </a:rPr>
              <a:t>i</a:t>
            </a:r>
            <a:r>
              <a:rPr sz="34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ng</a:t>
            </a:r>
            <a:r>
              <a:rPr sz="3400" b="1" spc="-37" dirty="0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sz="3400" b="1" spc="-4" dirty="0">
                <a:solidFill>
                  <a:srgbClr val="F15A2A"/>
                </a:solidFill>
                <a:latin typeface="Times New Roman"/>
                <a:cs typeface="Times New Roman"/>
              </a:rPr>
              <a:t>o</a:t>
            </a:r>
            <a:r>
              <a:rPr sz="34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f</a:t>
            </a:r>
            <a:r>
              <a:rPr sz="3400" b="1" spc="436" dirty="0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sz="3400" b="1" spc="-5" dirty="0">
                <a:solidFill>
                  <a:srgbClr val="F15A2A"/>
                </a:solidFill>
                <a:latin typeface="Times New Roman"/>
                <a:cs typeface="Times New Roman"/>
              </a:rPr>
              <a:t>t</a:t>
            </a:r>
            <a:r>
              <a:rPr sz="34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he</a:t>
            </a:r>
            <a:r>
              <a:rPr sz="3400" b="1" spc="-83" dirty="0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sz="34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B</a:t>
            </a:r>
            <a:r>
              <a:rPr sz="3400" b="1" spc="4" dirty="0">
                <a:solidFill>
                  <a:srgbClr val="F15A2A"/>
                </a:solidFill>
                <a:latin typeface="Times New Roman"/>
                <a:cs typeface="Times New Roman"/>
              </a:rPr>
              <a:t>l</a:t>
            </a:r>
            <a:r>
              <a:rPr sz="3400" b="1" spc="-4" dirty="0">
                <a:solidFill>
                  <a:srgbClr val="F15A2A"/>
                </a:solidFill>
                <a:latin typeface="Times New Roman"/>
                <a:cs typeface="Times New Roman"/>
              </a:rPr>
              <a:t>azo</a:t>
            </a:r>
            <a:r>
              <a:rPr sz="34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r</a:t>
            </a:r>
            <a:r>
              <a:rPr sz="3400" b="1" spc="296" dirty="0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sz="3400" b="1" spc="-4" dirty="0">
                <a:solidFill>
                  <a:srgbClr val="F15A2A"/>
                </a:solidFill>
                <a:latin typeface="Times New Roman"/>
                <a:cs typeface="Times New Roman"/>
              </a:rPr>
              <a:t>a</a:t>
            </a:r>
            <a:r>
              <a:rPr sz="34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pp</a:t>
            </a:r>
            <a:r>
              <a:rPr sz="3400" b="1" spc="603" dirty="0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sz="3400" b="1" spc="-4" dirty="0">
                <a:solidFill>
                  <a:srgbClr val="F15A2A"/>
                </a:solidFill>
                <a:latin typeface="Times New Roman"/>
                <a:cs typeface="Times New Roman"/>
              </a:rPr>
              <a:t>t</a:t>
            </a:r>
            <a:r>
              <a:rPr sz="34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hr</a:t>
            </a:r>
            <a:r>
              <a:rPr sz="3400" b="1" spc="-4" dirty="0">
                <a:solidFill>
                  <a:srgbClr val="F15A2A"/>
                </a:solidFill>
                <a:latin typeface="Times New Roman"/>
                <a:cs typeface="Times New Roman"/>
              </a:rPr>
              <a:t>oug</a:t>
            </a:r>
            <a:r>
              <a:rPr sz="34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h</a:t>
            </a:r>
            <a:endParaRPr sz="3400">
              <a:latin typeface="Times New Roman"/>
              <a:cs typeface="Times New Roman"/>
            </a:endParaRPr>
          </a:p>
          <a:p>
            <a:pPr marL="12700" marR="74479">
              <a:lnSpc>
                <a:spcPct val="95825"/>
              </a:lnSpc>
              <a:spcBef>
                <a:spcPts val="195"/>
              </a:spcBef>
            </a:pPr>
            <a:r>
              <a:rPr sz="3400" b="1" spc="-4" dirty="0">
                <a:solidFill>
                  <a:srgbClr val="F15A2A"/>
                </a:solidFill>
                <a:latin typeface="Times New Roman"/>
                <a:cs typeface="Times New Roman"/>
              </a:rPr>
              <a:t>J</a:t>
            </a:r>
            <a:r>
              <a:rPr sz="3400" b="1" spc="-44" dirty="0">
                <a:solidFill>
                  <a:srgbClr val="F15A2A"/>
                </a:solidFill>
                <a:latin typeface="Times New Roman"/>
                <a:cs typeface="Times New Roman"/>
              </a:rPr>
              <a:t>a</a:t>
            </a:r>
            <a:r>
              <a:rPr sz="3400" b="1" spc="4" dirty="0">
                <a:solidFill>
                  <a:srgbClr val="F15A2A"/>
                </a:solidFill>
                <a:latin typeface="Times New Roman"/>
                <a:cs typeface="Times New Roman"/>
              </a:rPr>
              <a:t>v</a:t>
            </a:r>
            <a:r>
              <a:rPr sz="3400" b="1" spc="-4" dirty="0">
                <a:solidFill>
                  <a:srgbClr val="F15A2A"/>
                </a:solidFill>
                <a:latin typeface="Times New Roman"/>
                <a:cs typeface="Times New Roman"/>
              </a:rPr>
              <a:t>aS</a:t>
            </a:r>
            <a:r>
              <a:rPr sz="34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cr</a:t>
            </a:r>
            <a:r>
              <a:rPr sz="3400" b="1" spc="4" dirty="0">
                <a:solidFill>
                  <a:srgbClr val="F15A2A"/>
                </a:solidFill>
                <a:latin typeface="Times New Roman"/>
                <a:cs typeface="Times New Roman"/>
              </a:rPr>
              <a:t>i</a:t>
            </a:r>
            <a:r>
              <a:rPr sz="34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pt</a:t>
            </a:r>
            <a:endParaRPr sz="3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042910" y="6368920"/>
            <a:ext cx="340015" cy="457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600"/>
              </a:lnSpc>
              <a:spcBef>
                <a:spcPts val="180"/>
              </a:spcBef>
            </a:pPr>
            <a:r>
              <a:rPr sz="3400" spc="0" dirty="0">
                <a:solidFill>
                  <a:srgbClr val="F15A2A"/>
                </a:solidFill>
                <a:latin typeface="Lucida Bright"/>
                <a:cs typeface="Lucida Bright"/>
              </a:rPr>
              <a:t>-</a:t>
            </a:r>
            <a:endParaRPr sz="3400">
              <a:latin typeface="Lucida Bright"/>
              <a:cs typeface="Lucida Br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75980" y="6384223"/>
            <a:ext cx="4320085" cy="457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504"/>
              </a:lnSpc>
              <a:spcBef>
                <a:spcPts val="175"/>
              </a:spcBef>
            </a:pPr>
            <a:r>
              <a:rPr sz="3400" dirty="0">
                <a:solidFill>
                  <a:srgbClr val="F15A2A"/>
                </a:solidFill>
                <a:latin typeface="Times New Roman"/>
                <a:cs typeface="Times New Roman"/>
              </a:rPr>
              <a:t>b</a:t>
            </a:r>
            <a:r>
              <a:rPr sz="3400" spc="-4" dirty="0">
                <a:solidFill>
                  <a:srgbClr val="F15A2A"/>
                </a:solidFill>
                <a:latin typeface="Times New Roman"/>
                <a:cs typeface="Times New Roman"/>
              </a:rPr>
              <a:t>l</a:t>
            </a:r>
            <a:r>
              <a:rPr sz="3400" spc="0" dirty="0">
                <a:solidFill>
                  <a:srgbClr val="F15A2A"/>
                </a:solidFill>
                <a:latin typeface="Times New Roman"/>
                <a:cs typeface="Times New Roman"/>
              </a:rPr>
              <a:t>a</a:t>
            </a:r>
            <a:r>
              <a:rPr sz="3400" spc="-4" dirty="0">
                <a:solidFill>
                  <a:srgbClr val="F15A2A"/>
                </a:solidFill>
                <a:latin typeface="Times New Roman"/>
                <a:cs typeface="Times New Roman"/>
              </a:rPr>
              <a:t>z</a:t>
            </a:r>
            <a:r>
              <a:rPr sz="3400" spc="0" dirty="0">
                <a:solidFill>
                  <a:srgbClr val="F15A2A"/>
                </a:solidFill>
                <a:latin typeface="Times New Roman"/>
                <a:cs typeface="Times New Roman"/>
              </a:rPr>
              <a:t>o</a:t>
            </a:r>
            <a:r>
              <a:rPr sz="3400" spc="-159" dirty="0">
                <a:solidFill>
                  <a:srgbClr val="F15A2A"/>
                </a:solidFill>
                <a:latin typeface="Times New Roman"/>
                <a:cs typeface="Times New Roman"/>
              </a:rPr>
              <a:t>r.</a:t>
            </a:r>
            <a:r>
              <a:rPr sz="3400" spc="0" dirty="0">
                <a:solidFill>
                  <a:srgbClr val="F15A2A"/>
                </a:solidFill>
                <a:latin typeface="Times New Roman"/>
                <a:cs typeface="Times New Roman"/>
              </a:rPr>
              <a:t>w</a:t>
            </a:r>
            <a:r>
              <a:rPr sz="3400" spc="-4" dirty="0">
                <a:solidFill>
                  <a:srgbClr val="F15A2A"/>
                </a:solidFill>
                <a:latin typeface="Times New Roman"/>
                <a:cs typeface="Times New Roman"/>
              </a:rPr>
              <a:t>e</a:t>
            </a:r>
            <a:r>
              <a:rPr sz="3400" spc="0" dirty="0">
                <a:solidFill>
                  <a:srgbClr val="F15A2A"/>
                </a:solidFill>
                <a:latin typeface="Times New Roman"/>
                <a:cs typeface="Times New Roman"/>
              </a:rPr>
              <a:t>bass</a:t>
            </a:r>
            <a:r>
              <a:rPr sz="3400" spc="-4" dirty="0">
                <a:solidFill>
                  <a:srgbClr val="F15A2A"/>
                </a:solidFill>
                <a:latin typeface="Times New Roman"/>
                <a:cs typeface="Times New Roman"/>
              </a:rPr>
              <a:t>em</a:t>
            </a:r>
            <a:r>
              <a:rPr sz="3400" spc="0" dirty="0">
                <a:solidFill>
                  <a:srgbClr val="F15A2A"/>
                </a:solidFill>
                <a:latin typeface="Times New Roman"/>
                <a:cs typeface="Times New Roman"/>
              </a:rPr>
              <a:t>b</a:t>
            </a:r>
            <a:r>
              <a:rPr sz="3400" spc="-4" dirty="0">
                <a:solidFill>
                  <a:srgbClr val="F15A2A"/>
                </a:solidFill>
                <a:latin typeface="Times New Roman"/>
                <a:cs typeface="Times New Roman"/>
              </a:rPr>
              <a:t>l</a:t>
            </a:r>
            <a:r>
              <a:rPr sz="3400" spc="-159" dirty="0">
                <a:solidFill>
                  <a:srgbClr val="F15A2A"/>
                </a:solidFill>
                <a:latin typeface="Times New Roman"/>
                <a:cs typeface="Times New Roman"/>
              </a:rPr>
              <a:t>y</a:t>
            </a:r>
            <a:r>
              <a:rPr sz="3400" spc="-4" dirty="0">
                <a:solidFill>
                  <a:srgbClr val="F15A2A"/>
                </a:solidFill>
                <a:latin typeface="Times New Roman"/>
                <a:cs typeface="Times New Roman"/>
              </a:rPr>
              <a:t>.j</a:t>
            </a:r>
            <a:r>
              <a:rPr sz="3400" spc="0" dirty="0">
                <a:solidFill>
                  <a:srgbClr val="F15A2A"/>
                </a:solidFill>
                <a:latin typeface="Times New Roman"/>
                <a:cs typeface="Times New Roman"/>
              </a:rPr>
              <a:t>s</a:t>
            </a:r>
            <a:endParaRPr sz="34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747615" y="5374125"/>
            <a:ext cx="1276947" cy="3408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564234" y="-380505"/>
            <a:ext cx="2741457" cy="2065483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337461" y="633219"/>
            <a:ext cx="968052" cy="968052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5065223" y="982710"/>
            <a:ext cx="1031208" cy="103120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4034964" y="0"/>
            <a:ext cx="4253036" cy="2221255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964516" y="9173251"/>
            <a:ext cx="2241769" cy="111374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406120" y="9679714"/>
            <a:ext cx="1222354" cy="607286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bject 4"/>
          <p:cNvSpPr/>
          <p:nvPr/>
        </p:nvSpPr>
        <p:spPr>
          <a:xfrm>
            <a:off x="2673033" y="965200"/>
            <a:ext cx="5648441" cy="8356597"/>
          </a:xfrm>
          <a:custGeom>
            <a:avLst/>
            <a:gdLst/>
            <a:ahLst/>
            <a:cxnLst/>
            <a:rect l="l" t="t" r="r" b="b"/>
            <a:pathLst>
              <a:path w="6953250" h="10286999">
                <a:moveTo>
                  <a:pt x="0" y="0"/>
                </a:moveTo>
                <a:lnTo>
                  <a:pt x="0" y="10286999"/>
                </a:lnTo>
                <a:lnTo>
                  <a:pt x="6953250" y="10286999"/>
                </a:lnTo>
                <a:lnTo>
                  <a:pt x="6953250" y="0"/>
                </a:lnTo>
                <a:lnTo>
                  <a:pt x="0" y="0"/>
                </a:lnTo>
                <a:close/>
              </a:path>
            </a:pathLst>
          </a:custGeom>
          <a:solidFill>
            <a:srgbClr val="2A9EB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673033" y="965200"/>
            <a:ext cx="5648441" cy="83565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673033" y="965200"/>
            <a:ext cx="5648441" cy="83565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749286" y="3400368"/>
            <a:ext cx="1570893" cy="5777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0287" defTabSz="740664">
              <a:lnSpc>
                <a:spcPts val="4532"/>
              </a:lnSpc>
              <a:spcBef>
                <a:spcPts val="226"/>
              </a:spcBef>
            </a:pPr>
            <a:r>
              <a:rPr lang="es-CO" sz="4374" kern="1200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De</a:t>
            </a:r>
            <a:r>
              <a:rPr lang="es-CO" sz="4374" kern="1200" spc="-3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m</a:t>
            </a:r>
            <a:r>
              <a:rPr lang="es-CO" sz="4374" kern="1200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o</a:t>
            </a:r>
            <a:endParaRPr lang="es-CO" sz="54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120508" y="4401989"/>
            <a:ext cx="6494457" cy="15557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6716" defTabSz="740664">
              <a:lnSpc>
                <a:spcPts val="2980"/>
              </a:lnSpc>
              <a:spcBef>
                <a:spcPts val="149"/>
              </a:spcBef>
            </a:pPr>
            <a:r>
              <a:rPr lang="en-US" sz="2916" b="1" kern="1200" spc="4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C</a:t>
            </a:r>
            <a:r>
              <a:rPr lang="en-US" sz="2916" b="1" kern="1200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r</a:t>
            </a:r>
            <a:r>
              <a:rPr lang="en-US" sz="2916" b="1" kern="1200" spc="4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lang="en-US" sz="2916" b="1" kern="1200" spc="-39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n-US" sz="2916" b="1" kern="1200" spc="4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n-US" sz="2916" b="1" kern="1200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i</a:t>
            </a:r>
            <a:r>
              <a:rPr lang="en-US" sz="2916" b="1" kern="1200" spc="4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n</a:t>
            </a:r>
            <a:r>
              <a:rPr lang="en-US" sz="2916" b="1" kern="1200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g</a:t>
            </a:r>
            <a:r>
              <a:rPr lang="en-US" sz="2916" b="1" kern="1200" spc="70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2916" b="1" kern="1200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n-US" sz="2916" b="1" kern="1200" spc="159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2916" b="1" kern="1200" spc="4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ne</a:t>
            </a:r>
            <a:r>
              <a:rPr lang="en-US" sz="2916" b="1" kern="1200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w</a:t>
            </a:r>
            <a:r>
              <a:rPr lang="en-US" sz="2916" b="1" kern="1200" spc="-66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2916" b="1" kern="1200" spc="3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B</a:t>
            </a:r>
            <a:r>
              <a:rPr lang="en-US" sz="2916" b="1" kern="1200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lazor</a:t>
            </a:r>
            <a:r>
              <a:rPr lang="en-US" sz="2916" b="1" kern="1200" spc="252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2916" b="1" kern="1200" spc="-104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W</a:t>
            </a:r>
            <a:r>
              <a:rPr lang="en-US" sz="2916" b="1" kern="1200" spc="3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lang="en-US" sz="2916" b="1" kern="1200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b</a:t>
            </a:r>
            <a:r>
              <a:rPr lang="en-US" sz="2916" b="1" kern="1200" spc="3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Asse</a:t>
            </a:r>
            <a:r>
              <a:rPr lang="en-US" sz="2916" b="1" kern="1200" spc="-3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m</a:t>
            </a:r>
            <a:r>
              <a:rPr lang="en-US" sz="2916" b="1" kern="1200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bly</a:t>
            </a:r>
            <a:endParaRPr lang="en-US" sz="2916" kern="1200">
              <a:solidFill>
                <a:schemeClr val="tx1"/>
              </a:solidFill>
              <a:latin typeface="Times New Roman"/>
              <a:ea typeface="+mn-ea"/>
              <a:cs typeface="Times New Roman"/>
            </a:endParaRPr>
          </a:p>
          <a:p>
            <a:pPr marL="10287" marR="55550" defTabSz="740664">
              <a:lnSpc>
                <a:spcPct val="95825"/>
              </a:lnSpc>
            </a:pPr>
            <a:r>
              <a:rPr lang="en-US" sz="2916" b="1" kern="1200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proj</a:t>
            </a:r>
            <a:r>
              <a:rPr lang="en-US" sz="2916" b="1" kern="1200" spc="3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lang="en-US" sz="2916" b="1" kern="1200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ct</a:t>
            </a:r>
            <a:endParaRPr lang="en-US" sz="2916" kern="1200">
              <a:solidFill>
                <a:schemeClr val="tx1"/>
              </a:solidFill>
              <a:latin typeface="Times New Roman"/>
              <a:ea typeface="+mn-ea"/>
              <a:cs typeface="Times New Roman"/>
            </a:endParaRPr>
          </a:p>
          <a:p>
            <a:pPr marL="16716" marR="55550" defTabSz="740664">
              <a:lnSpc>
                <a:spcPct val="95825"/>
              </a:lnSpc>
              <a:spcBef>
                <a:spcPts val="2304"/>
              </a:spcBef>
            </a:pPr>
            <a:r>
              <a:rPr lang="en-US" sz="2916" b="1" kern="1200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lang="en-US" sz="2916" b="1" kern="1200" spc="3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x</a:t>
            </a:r>
            <a:r>
              <a:rPr lang="en-US" sz="2916" b="1" kern="1200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plori</a:t>
            </a:r>
            <a:r>
              <a:rPr lang="en-US" sz="2916" b="1" kern="1200" spc="3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n</a:t>
            </a:r>
            <a:r>
              <a:rPr lang="en-US" sz="2916" b="1" kern="1200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g</a:t>
            </a:r>
            <a:r>
              <a:rPr lang="en-US" sz="2916" b="1" kern="1200" spc="582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2916" b="1" kern="1200" spc="4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th</a:t>
            </a:r>
            <a:r>
              <a:rPr lang="en-US" sz="2916" b="1" kern="1200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lang="en-US" sz="2916" b="1" kern="1200" spc="-25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2916" b="1" kern="1200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cr</a:t>
            </a:r>
            <a:r>
              <a:rPr lang="en-US" sz="2916" b="1" kern="1200" spc="4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lang="en-US" sz="2916" b="1" kern="1200" spc="-42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n-US" sz="2916" b="1" kern="1200" spc="-37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n-US" sz="2916" b="1" kern="1200" spc="4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lang="en-US" sz="2916" b="1" kern="1200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d</a:t>
            </a:r>
            <a:r>
              <a:rPr lang="en-US" sz="2916" b="1" kern="1200" spc="-146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2916" b="1" kern="1200" spc="-3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f</a:t>
            </a:r>
            <a:r>
              <a:rPr lang="en-US" sz="2916" b="1" kern="1200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il</a:t>
            </a:r>
            <a:r>
              <a:rPr lang="en-US" sz="2916" b="1" kern="1200" spc="3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lang="en-US" sz="2916" b="1" kern="1200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s</a:t>
            </a:r>
            <a:endParaRPr lang="en-US"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/>
          <p:nvPr/>
        </p:nvSpPr>
        <p:spPr>
          <a:xfrm>
            <a:off x="0" y="0"/>
            <a:ext cx="18288000" cy="10286999"/>
          </a:xfrm>
          <a:custGeom>
            <a:avLst/>
            <a:gdLst/>
            <a:ahLst/>
            <a:cxnLst/>
            <a:rect l="l" t="t" r="r" b="b"/>
            <a:pathLst>
              <a:path w="18288000" h="10286999">
                <a:moveTo>
                  <a:pt x="0" y="0"/>
                </a:moveTo>
                <a:lnTo>
                  <a:pt x="0" y="10286999"/>
                </a:lnTo>
                <a:lnTo>
                  <a:pt x="18288000" y="10286999"/>
                </a:lnTo>
                <a:lnTo>
                  <a:pt x="18288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9AC74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409516" y="1323974"/>
            <a:ext cx="3468965" cy="3819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308508" y="5749930"/>
            <a:ext cx="1631238" cy="787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200"/>
              </a:lnSpc>
              <a:spcBef>
                <a:spcPts val="310"/>
              </a:spcBef>
            </a:pPr>
            <a:r>
              <a:rPr sz="6000" spc="-4" dirty="0">
                <a:solidFill>
                  <a:srgbClr val="FEFFFE"/>
                </a:solidFill>
                <a:latin typeface="Times New Roman"/>
                <a:cs typeface="Times New Roman"/>
              </a:rPr>
              <a:t>N</a:t>
            </a:r>
            <a:r>
              <a:rPr sz="6000" spc="0" dirty="0">
                <a:solidFill>
                  <a:srgbClr val="FEFFFE"/>
                </a:solidFill>
                <a:latin typeface="Times New Roman"/>
                <a:cs typeface="Times New Roman"/>
              </a:rPr>
              <a:t>ew</a:t>
            </a:r>
            <a:endParaRPr sz="6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987042" y="5749930"/>
            <a:ext cx="834796" cy="787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200"/>
              </a:lnSpc>
              <a:spcBef>
                <a:spcPts val="310"/>
              </a:spcBef>
            </a:pPr>
            <a:r>
              <a:rPr sz="6000" spc="-69" dirty="0">
                <a:solidFill>
                  <a:srgbClr val="FEFFFE"/>
                </a:solidFill>
                <a:latin typeface="Times New Roman"/>
                <a:cs typeface="Times New Roman"/>
              </a:rPr>
              <a:t>t</a:t>
            </a:r>
            <a:r>
              <a:rPr sz="6000" spc="0" dirty="0">
                <a:solidFill>
                  <a:srgbClr val="FEFFFE"/>
                </a:solidFill>
                <a:latin typeface="Times New Roman"/>
                <a:cs typeface="Times New Roman"/>
              </a:rPr>
              <a:t>o</a:t>
            </a:r>
            <a:endParaRPr sz="6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869133" y="5749930"/>
            <a:ext cx="2987446" cy="787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200"/>
              </a:lnSpc>
              <a:spcBef>
                <a:spcPts val="310"/>
              </a:spcBef>
            </a:pPr>
            <a:r>
              <a:rPr sz="6000" dirty="0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r>
              <a:rPr sz="6000" spc="4" dirty="0">
                <a:solidFill>
                  <a:srgbClr val="FEFFFE"/>
                </a:solidFill>
                <a:latin typeface="Times New Roman"/>
                <a:cs typeface="Times New Roman"/>
              </a:rPr>
              <a:t>S</a:t>
            </a:r>
            <a:r>
              <a:rPr sz="6000" spc="-419" dirty="0">
                <a:solidFill>
                  <a:srgbClr val="FEFFFE"/>
                </a:solidFill>
                <a:latin typeface="Times New Roman"/>
                <a:cs typeface="Times New Roman"/>
              </a:rPr>
              <a:t>P</a:t>
            </a:r>
            <a:r>
              <a:rPr sz="6000" spc="0" dirty="0">
                <a:solidFill>
                  <a:srgbClr val="FEFFFE"/>
                </a:solidFill>
                <a:latin typeface="Times New Roman"/>
                <a:cs typeface="Times New Roman"/>
              </a:rPr>
              <a:t>.</a:t>
            </a:r>
            <a:r>
              <a:rPr sz="6000" spc="-4" dirty="0">
                <a:solidFill>
                  <a:srgbClr val="FEFFFE"/>
                </a:solidFill>
                <a:latin typeface="Times New Roman"/>
                <a:cs typeface="Times New Roman"/>
              </a:rPr>
              <a:t>N</a:t>
            </a:r>
            <a:r>
              <a:rPr sz="6000" spc="0" dirty="0">
                <a:solidFill>
                  <a:srgbClr val="FEFFFE"/>
                </a:solidFill>
                <a:latin typeface="Times New Roman"/>
                <a:cs typeface="Times New Roman"/>
              </a:rPr>
              <a:t>ET</a:t>
            </a:r>
            <a:endParaRPr sz="6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903112" y="5749930"/>
            <a:ext cx="2192375" cy="787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200"/>
              </a:lnSpc>
              <a:spcBef>
                <a:spcPts val="310"/>
              </a:spcBef>
            </a:pPr>
            <a:r>
              <a:rPr sz="6000" spc="-4" dirty="0">
                <a:solidFill>
                  <a:srgbClr val="FEFFFE"/>
                </a:solidFill>
                <a:latin typeface="Times New Roman"/>
                <a:cs typeface="Times New Roman"/>
              </a:rPr>
              <a:t>C</a:t>
            </a:r>
            <a:r>
              <a:rPr sz="6000" spc="4" dirty="0">
                <a:solidFill>
                  <a:srgbClr val="FEFFFE"/>
                </a:solidFill>
                <a:latin typeface="Times New Roman"/>
                <a:cs typeface="Times New Roman"/>
              </a:rPr>
              <a:t>o</a:t>
            </a:r>
            <a:r>
              <a:rPr sz="6000" spc="0" dirty="0">
                <a:solidFill>
                  <a:srgbClr val="FEFFFE"/>
                </a:solidFill>
                <a:latin typeface="Times New Roman"/>
                <a:cs typeface="Times New Roman"/>
              </a:rPr>
              <a:t>re?</a:t>
            </a:r>
            <a:endParaRPr sz="6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09082" y="6664330"/>
            <a:ext cx="2041652" cy="787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200"/>
              </a:lnSpc>
              <a:spcBef>
                <a:spcPts val="310"/>
              </a:spcBef>
            </a:pPr>
            <a:r>
              <a:rPr sz="6000" dirty="0">
                <a:solidFill>
                  <a:srgbClr val="FEFFFE"/>
                </a:solidFill>
                <a:latin typeface="Times New Roman"/>
                <a:cs typeface="Times New Roman"/>
              </a:rPr>
              <a:t>R</a:t>
            </a:r>
            <a:r>
              <a:rPr sz="6000" spc="-4" dirty="0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r>
              <a:rPr sz="6000" spc="0" dirty="0">
                <a:solidFill>
                  <a:srgbClr val="FEFFFE"/>
                </a:solidFill>
                <a:latin typeface="Times New Roman"/>
                <a:cs typeface="Times New Roman"/>
              </a:rPr>
              <a:t>zor</a:t>
            </a:r>
            <a:endParaRPr sz="6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97114" y="6664330"/>
            <a:ext cx="5880760" cy="22259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205"/>
              </a:lnSpc>
              <a:spcBef>
                <a:spcPts val="310"/>
              </a:spcBef>
            </a:pPr>
            <a:r>
              <a:rPr sz="6000" spc="0" dirty="0">
                <a:solidFill>
                  <a:srgbClr val="FEFFFE"/>
                </a:solidFill>
                <a:latin typeface="Times New Roman"/>
                <a:cs typeface="Times New Roman"/>
              </a:rPr>
              <a:t>s</a:t>
            </a:r>
            <a:r>
              <a:rPr sz="6000" spc="4" dirty="0">
                <a:solidFill>
                  <a:srgbClr val="FEFFFE"/>
                </a:solidFill>
                <a:latin typeface="Times New Roman"/>
                <a:cs typeface="Times New Roman"/>
              </a:rPr>
              <a:t>y</a:t>
            </a:r>
            <a:r>
              <a:rPr sz="6000" spc="0" dirty="0">
                <a:solidFill>
                  <a:srgbClr val="FEFFFE"/>
                </a:solidFill>
                <a:latin typeface="Times New Roman"/>
                <a:cs typeface="Times New Roman"/>
              </a:rPr>
              <a:t>n</a:t>
            </a:r>
            <a:r>
              <a:rPr sz="6000" spc="-69" dirty="0">
                <a:solidFill>
                  <a:srgbClr val="FEFFFE"/>
                </a:solidFill>
                <a:latin typeface="Times New Roman"/>
                <a:cs typeface="Times New Roman"/>
              </a:rPr>
              <a:t>t</a:t>
            </a:r>
            <a:r>
              <a:rPr sz="6000" spc="-4" dirty="0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r>
              <a:rPr sz="6000" spc="0" dirty="0">
                <a:solidFill>
                  <a:srgbClr val="FEFFFE"/>
                </a:solidFill>
                <a:latin typeface="Times New Roman"/>
                <a:cs typeface="Times New Roman"/>
              </a:rPr>
              <a:t>x </a:t>
            </a:r>
            <a:r>
              <a:rPr sz="6000" spc="9" dirty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6000" spc="4" dirty="0">
                <a:solidFill>
                  <a:srgbClr val="FEFFFE"/>
                </a:solidFill>
                <a:latin typeface="Times New Roman"/>
                <a:cs typeface="Times New Roman"/>
              </a:rPr>
              <a:t>c</a:t>
            </a:r>
            <a:r>
              <a:rPr sz="6000" spc="0" dirty="0">
                <a:solidFill>
                  <a:srgbClr val="FEFFFE"/>
                </a:solidFill>
                <a:latin typeface="Times New Roman"/>
                <a:cs typeface="Times New Roman"/>
              </a:rPr>
              <a:t>onfusing</a:t>
            </a:r>
            <a:endParaRPr sz="6000">
              <a:latin typeface="Times New Roman"/>
              <a:cs typeface="Times New Roman"/>
            </a:endParaRPr>
          </a:p>
          <a:p>
            <a:pPr marL="1101956" marR="1487742" algn="ctr">
              <a:lnSpc>
                <a:spcPct val="95825"/>
              </a:lnSpc>
              <a:spcBef>
                <a:spcPts val="3036"/>
              </a:spcBef>
            </a:pPr>
            <a:r>
              <a:rPr sz="3200" spc="-235" dirty="0">
                <a:solidFill>
                  <a:srgbClr val="FEFFFE"/>
                </a:solidFill>
                <a:latin typeface="Times New Roman"/>
                <a:cs typeface="Times New Roman"/>
              </a:rPr>
              <a:t>T</a:t>
            </a:r>
            <a:r>
              <a:rPr sz="3200" spc="-5" dirty="0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r>
              <a:rPr sz="3200" spc="-42" dirty="0">
                <a:solidFill>
                  <a:srgbClr val="FEFFFE"/>
                </a:solidFill>
                <a:latin typeface="Times New Roman"/>
                <a:cs typeface="Times New Roman"/>
              </a:rPr>
              <a:t>k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r>
              <a:rPr sz="3200" spc="-44" dirty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r>
              <a:rPr sz="3200" spc="282" dirty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3200" spc="-4" dirty="0">
                <a:solidFill>
                  <a:srgbClr val="FEFFFE"/>
                </a:solidFill>
                <a:latin typeface="Times New Roman"/>
                <a:cs typeface="Times New Roman"/>
              </a:rPr>
              <a:t>l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ook</a:t>
            </a:r>
            <a:r>
              <a:rPr sz="3200" spc="255" dirty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3200" spc="-56" dirty="0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t</a:t>
            </a:r>
            <a:r>
              <a:rPr sz="3200" spc="-205" dirty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3200" spc="4" dirty="0">
                <a:solidFill>
                  <a:srgbClr val="FEFFFE"/>
                </a:solidFill>
                <a:latin typeface="Times New Roman"/>
                <a:cs typeface="Times New Roman"/>
              </a:rPr>
              <a:t>th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endParaRPr sz="3200">
              <a:latin typeface="Times New Roman"/>
              <a:cs typeface="Times New Roman"/>
            </a:endParaRPr>
          </a:p>
          <a:p>
            <a:pPr marL="73253" marR="114300">
              <a:lnSpc>
                <a:spcPct val="95825"/>
              </a:lnSpc>
              <a:spcBef>
                <a:spcPts val="520"/>
              </a:spcBef>
            </a:pPr>
            <a:r>
              <a:rPr sz="3200" spc="4" dirty="0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r>
              <a:rPr sz="3200" spc="-4" dirty="0">
                <a:solidFill>
                  <a:srgbClr val="FEFFFE"/>
                </a:solidFill>
                <a:latin typeface="Times New Roman"/>
                <a:cs typeface="Times New Roman"/>
              </a:rPr>
              <a:t>S</a:t>
            </a:r>
            <a:r>
              <a:rPr sz="3200" spc="-225" dirty="0">
                <a:solidFill>
                  <a:srgbClr val="FEFFFE"/>
                </a:solidFill>
                <a:latin typeface="Times New Roman"/>
                <a:cs typeface="Times New Roman"/>
              </a:rPr>
              <a:t>P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.N</a:t>
            </a:r>
            <a:r>
              <a:rPr sz="3200" spc="4" dirty="0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T</a:t>
            </a:r>
            <a:r>
              <a:rPr sz="3200" spc="-9" dirty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FEFFFE"/>
                </a:solidFill>
                <a:latin typeface="Times New Roman"/>
                <a:cs typeface="Times New Roman"/>
              </a:rPr>
              <a:t>C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o</a:t>
            </a:r>
            <a:r>
              <a:rPr sz="3200" spc="5" dirty="0">
                <a:solidFill>
                  <a:srgbClr val="FEFFFE"/>
                </a:solidFill>
                <a:latin typeface="Times New Roman"/>
                <a:cs typeface="Times New Roman"/>
              </a:rPr>
              <a:t>r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r>
              <a:rPr sz="3200" spc="-56" dirty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L</a:t>
            </a:r>
            <a:r>
              <a:rPr sz="3200" spc="-4" dirty="0">
                <a:solidFill>
                  <a:srgbClr val="FEFFFE"/>
                </a:solidFill>
                <a:latin typeface="Times New Roman"/>
                <a:cs typeface="Times New Roman"/>
              </a:rPr>
              <a:t>ea</a:t>
            </a:r>
            <a:r>
              <a:rPr sz="3200" spc="4" dirty="0">
                <a:solidFill>
                  <a:srgbClr val="FEFFFE"/>
                </a:solidFill>
                <a:latin typeface="Times New Roman"/>
                <a:cs typeface="Times New Roman"/>
              </a:rPr>
              <a:t>r</a:t>
            </a:r>
            <a:r>
              <a:rPr sz="3200" spc="-4" dirty="0">
                <a:solidFill>
                  <a:srgbClr val="FEFFFE"/>
                </a:solidFill>
                <a:latin typeface="Times New Roman"/>
                <a:cs typeface="Times New Roman"/>
              </a:rPr>
              <a:t>n</a:t>
            </a:r>
            <a:r>
              <a:rPr sz="3200" spc="4" dirty="0">
                <a:solidFill>
                  <a:srgbClr val="FEFFFE"/>
                </a:solidFill>
                <a:latin typeface="Times New Roman"/>
                <a:cs typeface="Times New Roman"/>
              </a:rPr>
              <a:t>i</a:t>
            </a:r>
            <a:r>
              <a:rPr sz="3200" spc="-4" dirty="0">
                <a:solidFill>
                  <a:srgbClr val="FEFFFE"/>
                </a:solidFill>
                <a:latin typeface="Times New Roman"/>
                <a:cs typeface="Times New Roman"/>
              </a:rPr>
              <a:t>n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g</a:t>
            </a:r>
            <a:r>
              <a:rPr sz="3200" spc="-9" dirty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3200" spc="-75" dirty="0">
                <a:solidFill>
                  <a:srgbClr val="FEFFFE"/>
                </a:solidFill>
                <a:latin typeface="Times New Roman"/>
                <a:cs typeface="Times New Roman"/>
              </a:rPr>
              <a:t>P</a:t>
            </a:r>
            <a:r>
              <a:rPr sz="3200" spc="-44" dirty="0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r>
              <a:rPr sz="3200" spc="4" dirty="0">
                <a:solidFill>
                  <a:srgbClr val="FEFFFE"/>
                </a:solidFill>
                <a:latin typeface="Times New Roman"/>
                <a:cs typeface="Times New Roman"/>
              </a:rPr>
              <a:t>th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!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2324255" y="6664330"/>
            <a:ext cx="1769465" cy="787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200"/>
              </a:lnSpc>
              <a:spcBef>
                <a:spcPts val="310"/>
              </a:spcBef>
            </a:pPr>
            <a:r>
              <a:rPr sz="6000" spc="4" dirty="0">
                <a:solidFill>
                  <a:srgbClr val="FEFFFE"/>
                </a:solidFill>
                <a:latin typeface="Times New Roman"/>
                <a:cs typeface="Times New Roman"/>
              </a:rPr>
              <a:t>y</a:t>
            </a:r>
            <a:r>
              <a:rPr sz="6000" spc="0" dirty="0">
                <a:solidFill>
                  <a:srgbClr val="FEFFFE"/>
                </a:solidFill>
                <a:latin typeface="Times New Roman"/>
                <a:cs typeface="Times New Roman"/>
              </a:rPr>
              <a:t>ou?</a:t>
            </a:r>
            <a:endParaRPr sz="6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564234" y="-380505"/>
            <a:ext cx="2741457" cy="2065483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337461" y="633219"/>
            <a:ext cx="968052" cy="968052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5065223" y="982710"/>
            <a:ext cx="1031208" cy="103120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4034964" y="0"/>
            <a:ext cx="4253036" cy="2221255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964516" y="9173251"/>
            <a:ext cx="2241769" cy="111374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406120" y="9679714"/>
            <a:ext cx="1222354" cy="607286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bject 7"/>
          <p:cNvSpPr/>
          <p:nvPr/>
        </p:nvSpPr>
        <p:spPr>
          <a:xfrm>
            <a:off x="965200" y="5696529"/>
            <a:ext cx="16357599" cy="56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5200" y="5696529"/>
            <a:ext cx="16357599" cy="567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660883" y="4533671"/>
            <a:ext cx="3078434" cy="7825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573" defTabSz="905256">
              <a:lnSpc>
                <a:spcPts val="6138"/>
              </a:lnSpc>
              <a:spcBef>
                <a:spcPts val="307"/>
              </a:spcBef>
            </a:pPr>
            <a:r>
              <a:rPr lang="es-CO" sz="5940" kern="1200" spc="-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C</a:t>
            </a:r>
            <a:r>
              <a:rPr lang="es-CO" sz="5940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re</a:t>
            </a:r>
            <a:r>
              <a:rPr lang="es-CO" sz="5940" kern="1200" spc="-7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s-CO" sz="5940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s-CO" sz="5940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i</a:t>
            </a:r>
            <a:r>
              <a:rPr lang="es-CO" sz="5940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ng</a:t>
            </a:r>
            <a:endParaRPr lang="es-CO" sz="6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85412" y="4533671"/>
            <a:ext cx="537175" cy="7825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573" defTabSz="905256">
              <a:lnSpc>
                <a:spcPts val="6138"/>
              </a:lnSpc>
              <a:spcBef>
                <a:spcPts val="307"/>
              </a:spcBef>
            </a:pPr>
            <a:r>
              <a:rPr lang="es-CO" sz="5940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a</a:t>
            </a:r>
            <a:endParaRPr lang="es-CO" sz="6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367924" y="4533671"/>
            <a:ext cx="1611324" cy="7825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573" defTabSz="905256">
              <a:lnSpc>
                <a:spcPts val="6138"/>
              </a:lnSpc>
              <a:spcBef>
                <a:spcPts val="307"/>
              </a:spcBef>
            </a:pPr>
            <a:r>
              <a:rPr lang="es-CO" sz="5940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Fi</a:t>
            </a:r>
            <a:r>
              <a:rPr lang="es-CO" sz="5940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rst</a:t>
            </a:r>
            <a:endParaRPr lang="es-CO" sz="6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025342" y="4533671"/>
            <a:ext cx="2206635" cy="7825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573" defTabSz="905256">
              <a:lnSpc>
                <a:spcPts val="6138"/>
              </a:lnSpc>
              <a:spcBef>
                <a:spcPts val="307"/>
              </a:spcBef>
            </a:pPr>
            <a:r>
              <a:rPr lang="es-CO" sz="5940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Bl</a:t>
            </a:r>
            <a:r>
              <a:rPr lang="es-CO" sz="5940" kern="1200" spc="-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s-CO" sz="5940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z</a:t>
            </a:r>
            <a:r>
              <a:rPr lang="es-CO" sz="5940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o</a:t>
            </a:r>
            <a:r>
              <a:rPr lang="es-CO" sz="5940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r</a:t>
            </a:r>
            <a:endParaRPr lang="es-CO" sz="60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3278072" y="4533671"/>
            <a:ext cx="3932135" cy="7825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573" defTabSz="905256">
              <a:lnSpc>
                <a:spcPts val="6138"/>
              </a:lnSpc>
              <a:spcBef>
                <a:spcPts val="307"/>
              </a:spcBef>
            </a:pPr>
            <a:r>
              <a:rPr lang="es-CO" sz="5940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s-CO" sz="5940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pplic</a:t>
            </a:r>
            <a:r>
              <a:rPr lang="es-CO" sz="5940" kern="1200" spc="-7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s-CO" sz="5940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s-CO" sz="5940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io</a:t>
            </a:r>
            <a:r>
              <a:rPr lang="es-CO" sz="5940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n</a:t>
            </a:r>
            <a:endParaRPr lang="es-CO" sz="6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564234" y="-380505"/>
            <a:ext cx="2741457" cy="2065483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337461" y="633219"/>
            <a:ext cx="968052" cy="968052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5065223" y="982710"/>
            <a:ext cx="1031208" cy="103120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4034964" y="0"/>
            <a:ext cx="4253036" cy="2221255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964516" y="9173251"/>
            <a:ext cx="2241769" cy="111374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406120" y="9679714"/>
            <a:ext cx="1222354" cy="607286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bject 7"/>
          <p:cNvSpPr/>
          <p:nvPr/>
        </p:nvSpPr>
        <p:spPr>
          <a:xfrm>
            <a:off x="9343839" y="3670516"/>
            <a:ext cx="7978960" cy="5306458"/>
          </a:xfrm>
          <a:custGeom>
            <a:avLst/>
            <a:gdLst/>
            <a:ahLst/>
            <a:cxnLst/>
            <a:rect l="l" t="t" r="r" b="b"/>
            <a:pathLst>
              <a:path w="7886701" h="5245100">
                <a:moveTo>
                  <a:pt x="0" y="0"/>
                </a:moveTo>
                <a:lnTo>
                  <a:pt x="0" y="5245100"/>
                </a:lnTo>
                <a:lnTo>
                  <a:pt x="7886701" y="5245100"/>
                </a:lnTo>
                <a:lnTo>
                  <a:pt x="7886701" y="0"/>
                </a:lnTo>
                <a:lnTo>
                  <a:pt x="0" y="0"/>
                </a:lnTo>
                <a:close/>
              </a:path>
            </a:pathLst>
          </a:custGeom>
          <a:solidFill>
            <a:srgbClr val="9AC74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65200" y="3670516"/>
            <a:ext cx="7986819" cy="5306458"/>
          </a:xfrm>
          <a:custGeom>
            <a:avLst/>
            <a:gdLst/>
            <a:ahLst/>
            <a:cxnLst/>
            <a:rect l="l" t="t" r="r" b="b"/>
            <a:pathLst>
              <a:path w="7894469" h="5245100">
                <a:moveTo>
                  <a:pt x="0" y="0"/>
                </a:moveTo>
                <a:lnTo>
                  <a:pt x="0" y="5245100"/>
                </a:lnTo>
                <a:lnTo>
                  <a:pt x="7894469" y="5245100"/>
                </a:lnTo>
                <a:lnTo>
                  <a:pt x="7894469" y="0"/>
                </a:lnTo>
                <a:lnTo>
                  <a:pt x="0" y="0"/>
                </a:lnTo>
                <a:close/>
              </a:path>
            </a:pathLst>
          </a:custGeom>
          <a:solidFill>
            <a:srgbClr val="2A9EB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210787" y="1310023"/>
            <a:ext cx="1946094" cy="7452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827" defTabSz="923544">
              <a:lnSpc>
                <a:spcPts val="5858"/>
              </a:lnSpc>
              <a:spcBef>
                <a:spcPts val="293"/>
              </a:spcBef>
            </a:pPr>
            <a:r>
              <a:rPr lang="es-CO" sz="5656" kern="1200" spc="-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Us</a:t>
            </a:r>
            <a:r>
              <a:rPr lang="es-CO" sz="5656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i</a:t>
            </a:r>
            <a:r>
              <a:rPr lang="es-CO" sz="5656" kern="1200" spc="-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ng</a:t>
            </a:r>
            <a:endParaRPr lang="es-CO" sz="5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98819" y="1310023"/>
            <a:ext cx="1897167" cy="7452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827" defTabSz="923544">
              <a:lnSpc>
                <a:spcPts val="5858"/>
              </a:lnSpc>
              <a:spcBef>
                <a:spcPts val="293"/>
              </a:spcBef>
            </a:pPr>
            <a:r>
              <a:rPr lang="es-CO" sz="5656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C</a:t>
            </a:r>
            <a:r>
              <a:rPr lang="es-CO" sz="5656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od</a:t>
            </a:r>
            <a:r>
              <a:rPr lang="es-CO" sz="5656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e</a:t>
            </a:r>
            <a:endParaRPr lang="es-CO" sz="5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65200" y="3670516"/>
            <a:ext cx="7986819" cy="530645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defTabSz="923544">
              <a:lnSpc>
                <a:spcPts val="606"/>
              </a:lnSpc>
              <a:spcBef>
                <a:spcPts val="39"/>
              </a:spcBef>
            </a:pPr>
            <a:endParaRPr lang="es-CO" sz="606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760267" defTabSz="923544">
              <a:lnSpc>
                <a:spcPct val="95825"/>
              </a:lnSpc>
              <a:spcBef>
                <a:spcPts val="18180"/>
              </a:spcBef>
            </a:pPr>
            <a:r>
              <a:rPr lang="es-CO" sz="3636" b="1" kern="1200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Mi</a:t>
            </a:r>
            <a:r>
              <a:rPr lang="es-CO" sz="3636" b="1" kern="1200" spc="-39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x</a:t>
            </a:r>
            <a:r>
              <a:rPr lang="es-CO" sz="3636" b="1" kern="1200" spc="4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lang="es-CO" sz="3636" b="1" kern="1200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d</a:t>
            </a:r>
            <a:r>
              <a:rPr lang="es-CO" sz="3636" b="1" kern="1200" spc="39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s-CO" sz="3636" b="1" kern="1200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approach </a:t>
            </a:r>
            <a:r>
              <a:rPr lang="es-CO" sz="3636" b="1" kern="1200" spc="-4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u</a:t>
            </a:r>
            <a:r>
              <a:rPr lang="es-CO" sz="3636" b="1" kern="1200" spc="4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s</a:t>
            </a:r>
            <a:r>
              <a:rPr lang="es-CO" sz="3636" b="1" kern="1200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i</a:t>
            </a:r>
            <a:r>
              <a:rPr lang="es-CO" sz="3636" b="1" kern="1200" spc="4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n</a:t>
            </a:r>
            <a:r>
              <a:rPr lang="es-CO" sz="3636" b="1" kern="1200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g </a:t>
            </a:r>
            <a:r>
              <a:rPr lang="es-CO" sz="3636" b="1" kern="1200" spc="159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s-CO" sz="3636" b="1" kern="1200">
                <a:solidFill>
                  <a:srgbClr val="FEFFFE"/>
                </a:solidFill>
                <a:latin typeface="Times New Roman"/>
                <a:ea typeface="+mn-ea"/>
                <a:cs typeface="Times New Roman"/>
                <a:hlinkClick r:id="rId2"/>
              </a:rPr>
              <a:t>@code</a:t>
            </a:r>
            <a:endParaRPr lang="es-CO" sz="36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343839" y="3670516"/>
            <a:ext cx="7978960" cy="530645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defTabSz="923544">
              <a:lnSpc>
                <a:spcPts val="606"/>
              </a:lnSpc>
              <a:spcBef>
                <a:spcPts val="39"/>
              </a:spcBef>
            </a:pPr>
            <a:endParaRPr lang="es-CO" sz="606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964428" defTabSz="923544">
              <a:lnSpc>
                <a:spcPct val="95825"/>
              </a:lnSpc>
              <a:spcBef>
                <a:spcPts val="18180"/>
              </a:spcBef>
            </a:pPr>
            <a:r>
              <a:rPr lang="es-CO" sz="3636" b="1" kern="1200" spc="4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“C</a:t>
            </a:r>
            <a:r>
              <a:rPr lang="es-CO" sz="3636" b="1" kern="1200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ode</a:t>
            </a:r>
            <a:r>
              <a:rPr lang="es-CO" sz="3636" b="1" kern="1200" spc="39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s-CO" sz="3636" b="1" kern="1200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b</a:t>
            </a:r>
            <a:r>
              <a:rPr lang="es-CO" sz="3636" b="1" kern="1200" spc="4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eh</a:t>
            </a:r>
            <a:r>
              <a:rPr lang="es-CO" sz="3636" b="1" kern="1200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i</a:t>
            </a:r>
            <a:r>
              <a:rPr lang="es-CO" sz="3636" b="1" kern="1200" spc="4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n</a:t>
            </a:r>
            <a:r>
              <a:rPr lang="es-CO" sz="3636" b="1" kern="1200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d”</a:t>
            </a:r>
            <a:r>
              <a:rPr lang="es-CO" sz="3636" b="1" kern="1200" spc="44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s-CO" sz="3636" b="1" kern="1200" spc="-4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u</a:t>
            </a:r>
            <a:r>
              <a:rPr lang="es-CO" sz="3636" b="1" kern="1200" spc="4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s</a:t>
            </a:r>
            <a:r>
              <a:rPr lang="es-CO" sz="3636" b="1" kern="1200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i</a:t>
            </a:r>
            <a:r>
              <a:rPr lang="es-CO" sz="3636" b="1" kern="1200" spc="4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n</a:t>
            </a:r>
            <a:r>
              <a:rPr lang="es-CO" sz="3636" b="1" kern="1200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g </a:t>
            </a:r>
            <a:r>
              <a:rPr lang="es-CO" sz="3636" b="1" kern="1200" spc="159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s-CO" sz="3636" b="1" kern="1200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par</a:t>
            </a:r>
            <a:r>
              <a:rPr lang="es-CO" sz="3636" b="1" kern="1200" spc="4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s-CO" sz="3636" b="1" kern="1200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ial</a:t>
            </a:r>
            <a:endParaRPr lang="es-CO"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bject 24"/>
          <p:cNvSpPr/>
          <p:nvPr/>
        </p:nvSpPr>
        <p:spPr>
          <a:xfrm>
            <a:off x="0" y="0"/>
            <a:ext cx="18288000" cy="10286999"/>
          </a:xfrm>
          <a:custGeom>
            <a:avLst/>
            <a:gdLst/>
            <a:ahLst/>
            <a:cxnLst/>
            <a:rect l="l" t="t" r="r" b="b"/>
            <a:pathLst>
              <a:path w="18288000" h="10286999">
                <a:moveTo>
                  <a:pt x="0" y="0"/>
                </a:moveTo>
                <a:lnTo>
                  <a:pt x="0" y="10286999"/>
                </a:lnTo>
                <a:lnTo>
                  <a:pt x="18288000" y="10286999"/>
                </a:lnTo>
                <a:lnTo>
                  <a:pt x="18288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16171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4937410" y="898606"/>
            <a:ext cx="1923592" cy="736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800"/>
              </a:lnSpc>
              <a:spcBef>
                <a:spcPts val="290"/>
              </a:spcBef>
            </a:pPr>
            <a:r>
              <a:rPr sz="5600" spc="-4" dirty="0">
                <a:solidFill>
                  <a:srgbClr val="FEFFFE"/>
                </a:solidFill>
                <a:latin typeface="Times New Roman"/>
                <a:cs typeface="Times New Roman"/>
              </a:rPr>
              <a:t>Us</a:t>
            </a:r>
            <a:r>
              <a:rPr sz="5600" spc="0" dirty="0">
                <a:solidFill>
                  <a:srgbClr val="FEFFFE"/>
                </a:solidFill>
                <a:latin typeface="Times New Roman"/>
                <a:cs typeface="Times New Roman"/>
              </a:rPr>
              <a:t>i</a:t>
            </a:r>
            <a:r>
              <a:rPr sz="5600" spc="-4" dirty="0">
                <a:solidFill>
                  <a:srgbClr val="FEFFFE"/>
                </a:solidFill>
                <a:latin typeface="Times New Roman"/>
                <a:cs typeface="Times New Roman"/>
              </a:rPr>
              <a:t>ng</a:t>
            </a:r>
            <a:endParaRPr sz="56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902456" y="898606"/>
            <a:ext cx="1193190" cy="736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800"/>
              </a:lnSpc>
              <a:spcBef>
                <a:spcPts val="290"/>
              </a:spcBef>
            </a:pPr>
            <a:r>
              <a:rPr sz="5600" spc="-4" dirty="0">
                <a:solidFill>
                  <a:srgbClr val="FEFFFE"/>
                </a:solidFill>
                <a:latin typeface="Times New Roman"/>
                <a:cs typeface="Times New Roman"/>
              </a:rPr>
              <a:t>the</a:t>
            </a:r>
            <a:endParaRPr sz="56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137099" y="898606"/>
            <a:ext cx="2041651" cy="736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800"/>
              </a:lnSpc>
              <a:spcBef>
                <a:spcPts val="290"/>
              </a:spcBef>
            </a:pPr>
            <a:r>
              <a:rPr sz="5600" dirty="0">
                <a:solidFill>
                  <a:srgbClr val="FEFFFE"/>
                </a:solidFill>
                <a:latin typeface="Times New Roman"/>
                <a:cs typeface="Times New Roman"/>
              </a:rPr>
              <a:t>Mi</a:t>
            </a:r>
            <a:r>
              <a:rPr sz="5600" spc="-64" dirty="0">
                <a:solidFill>
                  <a:srgbClr val="FEFFFE"/>
                </a:solidFill>
                <a:latin typeface="Times New Roman"/>
                <a:cs typeface="Times New Roman"/>
              </a:rPr>
              <a:t>x</a:t>
            </a:r>
            <a:r>
              <a:rPr sz="5600" spc="0" dirty="0">
                <a:solidFill>
                  <a:srgbClr val="FEFFFE"/>
                </a:solidFill>
                <a:latin typeface="Times New Roman"/>
                <a:cs typeface="Times New Roman"/>
              </a:rPr>
              <a:t>ed</a:t>
            </a:r>
            <a:endParaRPr sz="56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0220203" y="898606"/>
            <a:ext cx="3235756" cy="736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800"/>
              </a:lnSpc>
              <a:spcBef>
                <a:spcPts val="290"/>
              </a:spcBef>
            </a:pPr>
            <a:r>
              <a:rPr sz="5600" dirty="0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r>
              <a:rPr sz="5600" spc="4" dirty="0">
                <a:solidFill>
                  <a:srgbClr val="FEFFFE"/>
                </a:solidFill>
                <a:latin typeface="Times New Roman"/>
                <a:cs typeface="Times New Roman"/>
              </a:rPr>
              <a:t>pp</a:t>
            </a:r>
            <a:r>
              <a:rPr sz="5600" spc="0" dirty="0">
                <a:solidFill>
                  <a:srgbClr val="FEFFFE"/>
                </a:solidFill>
                <a:latin typeface="Times New Roman"/>
                <a:cs typeface="Times New Roman"/>
              </a:rPr>
              <a:t>r</a:t>
            </a:r>
            <a:r>
              <a:rPr sz="5600" spc="4" dirty="0">
                <a:solidFill>
                  <a:srgbClr val="FEFFFE"/>
                </a:solidFill>
                <a:latin typeface="Times New Roman"/>
                <a:cs typeface="Times New Roman"/>
              </a:rPr>
              <a:t>oa</a:t>
            </a:r>
            <a:r>
              <a:rPr sz="5600" spc="-4" dirty="0">
                <a:solidFill>
                  <a:srgbClr val="FEFFFE"/>
                </a:solidFill>
                <a:latin typeface="Times New Roman"/>
                <a:cs typeface="Times New Roman"/>
              </a:rPr>
              <a:t>ch</a:t>
            </a:r>
            <a:endParaRPr sz="56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81022" y="2273077"/>
            <a:ext cx="1067341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  <a:hlinkClick r:id="rId2"/>
              </a:rPr>
              <a:t>@page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671723" y="2273077"/>
            <a:ext cx="2059753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</a:rPr>
              <a:t>"/counter"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81022" y="3467893"/>
            <a:ext cx="3250648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</a:rPr>
              <a:t>&lt;h1&gt;Counter&lt;/h1&gt;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81022" y="4065301"/>
            <a:ext cx="2059753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</a:rPr>
              <a:t>&lt;p&gt;Current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663974" y="4065301"/>
            <a:ext cx="1265824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</a:rPr>
              <a:t>count: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053125" y="4065301"/>
            <a:ext cx="3449130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  <a:hlinkClick r:id="rId3"/>
              </a:rPr>
              <a:t>@currentCount&lt;/p&gt;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81022" y="4650517"/>
            <a:ext cx="3646939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6" baseline="1068" dirty="0">
                <a:solidFill>
                  <a:srgbClr val="FEFFFE"/>
                </a:solidFill>
                <a:latin typeface="Roboto Medium"/>
                <a:cs typeface="Roboto Medium"/>
              </a:rPr>
              <a:t>&lt;butto</a:t>
            </a:r>
            <a:r>
              <a:rPr sz="3900" spc="0" baseline="1068" dirty="0">
                <a:solidFill>
                  <a:srgbClr val="FEFFFE"/>
                </a:solidFill>
                <a:latin typeface="Roboto Medium"/>
                <a:cs typeface="Roboto Medium"/>
              </a:rPr>
              <a:t>n </a:t>
            </a:r>
            <a:r>
              <a:rPr sz="3900" spc="67" baseline="1068" dirty="0">
                <a:solidFill>
                  <a:srgbClr val="FEFFFE"/>
                </a:solidFill>
                <a:latin typeface="Roboto Medium"/>
                <a:cs typeface="Roboto Medium"/>
              </a:rPr>
              <a:t> </a:t>
            </a: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</a:rPr>
              <a:t>class=</a:t>
            </a:r>
            <a:r>
              <a:rPr sz="3900" spc="0" baseline="1068" dirty="0">
                <a:solidFill>
                  <a:srgbClr val="FEFFFE"/>
                </a:solidFill>
                <a:latin typeface="Roboto Medium"/>
                <a:cs typeface="Roboto Medium"/>
              </a:rPr>
              <a:t>"</a:t>
            </a: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</a:rPr>
              <a:t>btn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251335" y="4650517"/>
            <a:ext cx="2456539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</a:rPr>
              <a:t>bt</a:t>
            </a:r>
            <a:r>
              <a:rPr sz="3900" spc="0" baseline="1068" dirty="0">
                <a:solidFill>
                  <a:srgbClr val="FEFFFE"/>
                </a:solidFill>
                <a:latin typeface="Roboto Medium"/>
                <a:cs typeface="Roboto Medium"/>
              </a:rPr>
              <a:t>n-</a:t>
            </a: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</a:rPr>
              <a:t>primary"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831136" y="4650517"/>
            <a:ext cx="6227883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  <a:hlinkClick r:id="rId4"/>
              </a:rPr>
              <a:t>@onclick="IncrementCount"&gt;Click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181540" y="4650517"/>
            <a:ext cx="2258236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</a:rPr>
              <a:t>me&lt;/button&gt;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81022" y="5842285"/>
            <a:ext cx="1067341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4" baseline="1068" dirty="0">
                <a:solidFill>
                  <a:srgbClr val="F15A2A"/>
                </a:solidFill>
                <a:latin typeface="Roboto Medium"/>
                <a:cs typeface="Roboto Medium"/>
                <a:hlinkClick r:id="rId5"/>
              </a:rPr>
              <a:t>@code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71723" y="5842285"/>
            <a:ext cx="273082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0" baseline="1068" dirty="0">
                <a:solidFill>
                  <a:srgbClr val="F15A2A"/>
                </a:solidFill>
                <a:latin typeface="Roboto Medium"/>
                <a:cs typeface="Roboto Medium"/>
              </a:rPr>
              <a:t>{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59862" y="6439693"/>
            <a:ext cx="670377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4" baseline="1068" dirty="0">
                <a:solidFill>
                  <a:srgbClr val="F15A2A"/>
                </a:solidFill>
                <a:latin typeface="Roboto Medium"/>
                <a:cs typeface="Roboto Medium"/>
              </a:rPr>
              <a:t>int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53612" y="6439693"/>
            <a:ext cx="2456718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4" baseline="1068" dirty="0">
                <a:solidFill>
                  <a:srgbClr val="F15A2A"/>
                </a:solidFill>
                <a:latin typeface="Roboto Medium"/>
                <a:cs typeface="Roboto Medium"/>
              </a:rPr>
              <a:t>currentCount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33300" y="6439693"/>
            <a:ext cx="273082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0" baseline="1068" dirty="0">
                <a:solidFill>
                  <a:srgbClr val="F15A2A"/>
                </a:solidFill>
                <a:latin typeface="Roboto Medium"/>
                <a:cs typeface="Roboto Medium"/>
              </a:rPr>
              <a:t>=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30200" y="6439693"/>
            <a:ext cx="471894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4" baseline="1068" dirty="0">
                <a:solidFill>
                  <a:srgbClr val="F15A2A"/>
                </a:solidFill>
                <a:latin typeface="Roboto Medium"/>
                <a:cs typeface="Roboto Medium"/>
              </a:rPr>
              <a:t>0;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59862" y="7037101"/>
            <a:ext cx="4242207" cy="21325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15"/>
              </a:lnSpc>
              <a:spcBef>
                <a:spcPts val="140"/>
              </a:spcBef>
            </a:pPr>
            <a:r>
              <a:rPr sz="3900" spc="6" baseline="2136" dirty="0">
                <a:solidFill>
                  <a:srgbClr val="F15A2A"/>
                </a:solidFill>
                <a:latin typeface="Roboto Medium"/>
                <a:cs typeface="Roboto Medium"/>
              </a:rPr>
              <a:t>voi</a:t>
            </a:r>
            <a:r>
              <a:rPr sz="3900" spc="0" baseline="2136" dirty="0">
                <a:solidFill>
                  <a:srgbClr val="F15A2A"/>
                </a:solidFill>
                <a:latin typeface="Roboto Medium"/>
                <a:cs typeface="Roboto Medium"/>
              </a:rPr>
              <a:t>d</a:t>
            </a:r>
            <a:r>
              <a:rPr sz="3900" spc="794" baseline="2136" dirty="0">
                <a:solidFill>
                  <a:srgbClr val="F15A2A"/>
                </a:solidFill>
                <a:latin typeface="Roboto Medium"/>
                <a:cs typeface="Roboto Medium"/>
              </a:rPr>
              <a:t> </a:t>
            </a:r>
            <a:r>
              <a:rPr sz="3900" spc="4" baseline="2136" dirty="0">
                <a:solidFill>
                  <a:srgbClr val="F15A2A"/>
                </a:solidFill>
                <a:latin typeface="Roboto Medium"/>
                <a:cs typeface="Roboto Medium"/>
              </a:rPr>
              <a:t>IncrementCoun</a:t>
            </a:r>
            <a:r>
              <a:rPr sz="3900" spc="0" baseline="2136" dirty="0">
                <a:solidFill>
                  <a:srgbClr val="F15A2A"/>
                </a:solidFill>
                <a:latin typeface="Roboto Medium"/>
                <a:cs typeface="Roboto Medium"/>
              </a:rPr>
              <a:t>t</a:t>
            </a:r>
            <a:r>
              <a:rPr sz="3900" spc="4" baseline="2136" dirty="0">
                <a:solidFill>
                  <a:srgbClr val="F15A2A"/>
                </a:solidFill>
                <a:latin typeface="Roboto Medium"/>
                <a:cs typeface="Roboto Medium"/>
              </a:rPr>
              <a:t>()</a:t>
            </a:r>
            <a:endParaRPr sz="2600">
              <a:latin typeface="Roboto Medium"/>
              <a:cs typeface="Roboto Medium"/>
            </a:endParaRPr>
          </a:p>
          <a:p>
            <a:pPr marL="12700" marR="49529">
              <a:lnSpc>
                <a:spcPct val="100016"/>
              </a:lnSpc>
              <a:spcBef>
                <a:spcPts val="1346"/>
              </a:spcBef>
            </a:pPr>
            <a:r>
              <a:rPr sz="2600" spc="0" dirty="0">
                <a:solidFill>
                  <a:srgbClr val="F15A2A"/>
                </a:solidFill>
                <a:latin typeface="Roboto Medium"/>
                <a:cs typeface="Roboto Medium"/>
              </a:rPr>
              <a:t>{</a:t>
            </a:r>
            <a:endParaRPr sz="2600">
              <a:latin typeface="Roboto Medium"/>
              <a:cs typeface="Roboto Medium"/>
            </a:endParaRPr>
          </a:p>
          <a:p>
            <a:pPr marL="891539" marR="49529">
              <a:lnSpc>
                <a:spcPct val="100016"/>
              </a:lnSpc>
              <a:spcBef>
                <a:spcPts val="1559"/>
              </a:spcBef>
            </a:pPr>
            <a:r>
              <a:rPr sz="2600" spc="4" dirty="0">
                <a:solidFill>
                  <a:srgbClr val="F15A2A"/>
                </a:solidFill>
                <a:latin typeface="Roboto Medium"/>
                <a:cs typeface="Roboto Medium"/>
              </a:rPr>
              <a:t>currentCoun</a:t>
            </a:r>
            <a:r>
              <a:rPr sz="2600" spc="0" dirty="0">
                <a:solidFill>
                  <a:srgbClr val="F15A2A"/>
                </a:solidFill>
                <a:latin typeface="Roboto Medium"/>
                <a:cs typeface="Roboto Medium"/>
              </a:rPr>
              <a:t>t</a:t>
            </a:r>
            <a:r>
              <a:rPr sz="2600" spc="4" dirty="0">
                <a:solidFill>
                  <a:srgbClr val="F15A2A"/>
                </a:solidFill>
                <a:latin typeface="Roboto Medium"/>
                <a:cs typeface="Roboto Medium"/>
              </a:rPr>
              <a:t>++;</a:t>
            </a:r>
            <a:endParaRPr sz="2600">
              <a:latin typeface="Roboto Medium"/>
              <a:cs typeface="Roboto Medium"/>
            </a:endParaRPr>
          </a:p>
          <a:p>
            <a:pPr marL="12700" marR="49529">
              <a:lnSpc>
                <a:spcPts val="3105"/>
              </a:lnSpc>
              <a:spcBef>
                <a:spcPts val="1738"/>
              </a:spcBef>
            </a:pPr>
            <a:r>
              <a:rPr sz="2600" spc="0" dirty="0">
                <a:solidFill>
                  <a:srgbClr val="F15A2A"/>
                </a:solidFill>
                <a:latin typeface="Roboto Medium"/>
                <a:cs typeface="Roboto Medium"/>
              </a:rPr>
              <a:t>}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81022" y="9411493"/>
            <a:ext cx="273082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0" baseline="1068" dirty="0">
                <a:solidFill>
                  <a:srgbClr val="F15A2A"/>
                </a:solidFill>
                <a:latin typeface="Roboto Medium"/>
                <a:cs typeface="Roboto Medium"/>
              </a:rPr>
              <a:t>}</a:t>
            </a:r>
            <a:endParaRPr sz="2600">
              <a:latin typeface="Roboto Medium"/>
              <a:cs typeface="Roboto Medium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0" y="0"/>
            <a:ext cx="18288000" cy="6345938"/>
          </a:xfrm>
          <a:custGeom>
            <a:avLst/>
            <a:gdLst/>
            <a:ahLst/>
            <a:cxnLst/>
            <a:rect l="l" t="t" r="r" b="b"/>
            <a:pathLst>
              <a:path w="18288000" h="6345938">
                <a:moveTo>
                  <a:pt x="0" y="6345938"/>
                </a:moveTo>
                <a:lnTo>
                  <a:pt x="18288000" y="6345938"/>
                </a:lnTo>
                <a:lnTo>
                  <a:pt x="18288000" y="0"/>
                </a:lnTo>
                <a:lnTo>
                  <a:pt x="0" y="0"/>
                </a:lnTo>
                <a:lnTo>
                  <a:pt x="0" y="6345938"/>
                </a:lnTo>
                <a:close/>
              </a:path>
            </a:pathLst>
          </a:custGeom>
          <a:solidFill>
            <a:srgbClr val="16171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7227296" y="9223247"/>
            <a:ext cx="676655" cy="676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-3" y="6345938"/>
            <a:ext cx="18288003" cy="3941063"/>
          </a:xfrm>
          <a:custGeom>
            <a:avLst/>
            <a:gdLst/>
            <a:ahLst/>
            <a:cxnLst/>
            <a:rect l="l" t="t" r="r" b="b"/>
            <a:pathLst>
              <a:path w="18288003" h="3941063">
                <a:moveTo>
                  <a:pt x="18288003" y="0"/>
                </a:moveTo>
                <a:lnTo>
                  <a:pt x="3" y="0"/>
                </a:lnTo>
                <a:lnTo>
                  <a:pt x="3" y="3941061"/>
                </a:lnTo>
                <a:lnTo>
                  <a:pt x="18288003" y="3941061"/>
                </a:lnTo>
                <a:lnTo>
                  <a:pt x="18288003" y="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81022" y="4735861"/>
            <a:ext cx="1265824" cy="12181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15"/>
              </a:lnSpc>
              <a:spcBef>
                <a:spcPts val="140"/>
              </a:spcBef>
            </a:pPr>
            <a:r>
              <a:rPr sz="3900" spc="4" baseline="2136" dirty="0">
                <a:solidFill>
                  <a:srgbClr val="FEFFFE"/>
                </a:solidFill>
                <a:latin typeface="Roboto Medium"/>
                <a:cs typeface="Roboto Medium"/>
              </a:rPr>
              <a:t>public</a:t>
            </a:r>
            <a:endParaRPr sz="2600">
              <a:latin typeface="Roboto Medium"/>
              <a:cs typeface="Roboto Medium"/>
            </a:endParaRPr>
          </a:p>
          <a:p>
            <a:pPr marL="12700" marR="49529">
              <a:lnSpc>
                <a:spcPct val="100016"/>
              </a:lnSpc>
              <a:spcBef>
                <a:spcPts val="144"/>
              </a:spcBef>
            </a:pPr>
            <a:r>
              <a:rPr sz="2600" spc="0" dirty="0">
                <a:solidFill>
                  <a:srgbClr val="FEFFFE"/>
                </a:solidFill>
                <a:latin typeface="Roboto Medium"/>
                <a:cs typeface="Roboto Medium"/>
              </a:rPr>
              <a:t>{</a:t>
            </a:r>
            <a:endParaRPr sz="2600">
              <a:latin typeface="Roboto Medium"/>
              <a:cs typeface="Roboto Medium"/>
            </a:endParaRPr>
          </a:p>
          <a:p>
            <a:pPr marL="12700" marR="49529">
              <a:lnSpc>
                <a:spcPts val="3105"/>
              </a:lnSpc>
              <a:spcBef>
                <a:spcPts val="415"/>
              </a:spcBef>
            </a:pPr>
            <a:r>
              <a:rPr sz="2600" spc="0" dirty="0">
                <a:solidFill>
                  <a:srgbClr val="FEFFFE"/>
                </a:solidFill>
                <a:latin typeface="Roboto Medium"/>
                <a:cs typeface="Roboto Medium"/>
              </a:rPr>
              <a:t>}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70085" y="4735861"/>
            <a:ext cx="1464306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4" baseline="1068" dirty="0">
                <a:solidFill>
                  <a:srgbClr val="9AC74F"/>
                </a:solidFill>
                <a:latin typeface="Roboto Medium"/>
                <a:cs typeface="Roboto Medium"/>
              </a:rPr>
              <a:t>partial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57585" y="4735861"/>
            <a:ext cx="1067341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</a:rPr>
              <a:t>class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48210" y="4735861"/>
            <a:ext cx="3250648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4" baseline="1068" dirty="0">
                <a:solidFill>
                  <a:srgbClr val="2A9EBB"/>
                </a:solidFill>
                <a:latin typeface="Roboto Medium"/>
                <a:cs typeface="Roboto Medium"/>
              </a:rPr>
              <a:t>EmployeeOverview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81021" y="6842434"/>
            <a:ext cx="5232968" cy="13378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80"/>
              </a:lnSpc>
              <a:spcBef>
                <a:spcPts val="229"/>
              </a:spcBef>
            </a:pPr>
            <a:r>
              <a:rPr sz="4400" dirty="0">
                <a:solidFill>
                  <a:srgbClr val="3F403F"/>
                </a:solidFill>
                <a:latin typeface="Times New Roman"/>
                <a:cs typeface="Times New Roman"/>
              </a:rPr>
              <a:t>U</a:t>
            </a:r>
            <a:r>
              <a:rPr sz="4400" spc="4" dirty="0">
                <a:solidFill>
                  <a:srgbClr val="3F403F"/>
                </a:solidFill>
                <a:latin typeface="Times New Roman"/>
                <a:cs typeface="Times New Roman"/>
              </a:rPr>
              <a:t>s</a:t>
            </a:r>
            <a:r>
              <a:rPr sz="4400" spc="-4" dirty="0">
                <a:solidFill>
                  <a:srgbClr val="3F403F"/>
                </a:solidFill>
                <a:latin typeface="Times New Roman"/>
                <a:cs typeface="Times New Roman"/>
              </a:rPr>
              <a:t>i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ng</a:t>
            </a:r>
            <a:r>
              <a:rPr sz="4400" spc="-29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4400" spc="-94" dirty="0">
                <a:solidFill>
                  <a:srgbClr val="3F403F"/>
                </a:solidFill>
                <a:latin typeface="Times New Roman"/>
                <a:cs typeface="Times New Roman"/>
              </a:rPr>
              <a:t>P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sz="4400" spc="-4" dirty="0">
                <a:solidFill>
                  <a:srgbClr val="3F403F"/>
                </a:solidFill>
                <a:latin typeface="Times New Roman"/>
                <a:cs typeface="Times New Roman"/>
              </a:rPr>
              <a:t>r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t</a:t>
            </a:r>
            <a:r>
              <a:rPr sz="4400" spc="-4" dirty="0">
                <a:solidFill>
                  <a:srgbClr val="3F403F"/>
                </a:solidFill>
                <a:latin typeface="Times New Roman"/>
                <a:cs typeface="Times New Roman"/>
              </a:rPr>
              <a:t>i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al</a:t>
            </a:r>
            <a:r>
              <a:rPr sz="4400" spc="-29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4400" spc="-4" dirty="0">
                <a:solidFill>
                  <a:srgbClr val="3F403F"/>
                </a:solidFill>
                <a:latin typeface="Times New Roman"/>
                <a:cs typeface="Times New Roman"/>
              </a:rPr>
              <a:t>Cl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sz="4400" spc="4" dirty="0">
                <a:solidFill>
                  <a:srgbClr val="3F403F"/>
                </a:solidFill>
                <a:latin typeface="Times New Roman"/>
                <a:cs typeface="Times New Roman"/>
              </a:rPr>
              <a:t>ss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es</a:t>
            </a:r>
            <a:endParaRPr sz="4400">
              <a:latin typeface="Times New Roman"/>
              <a:cs typeface="Times New Roman"/>
            </a:endParaRPr>
          </a:p>
          <a:p>
            <a:pPr marL="12700" marR="83819">
              <a:lnSpc>
                <a:spcPct val="95825"/>
              </a:lnSpc>
              <a:spcBef>
                <a:spcPts val="2162"/>
              </a:spcBef>
            </a:pPr>
            <a:r>
              <a:rPr sz="3000" b="1" dirty="0">
                <a:solidFill>
                  <a:srgbClr val="3F403F"/>
                </a:solidFill>
                <a:latin typeface="Times New Roman"/>
                <a:cs typeface="Times New Roman"/>
              </a:rPr>
              <a:t>C</a:t>
            </a:r>
            <a:r>
              <a:rPr sz="3000" b="1" spc="-4" dirty="0">
                <a:solidFill>
                  <a:srgbClr val="3F403F"/>
                </a:solidFill>
                <a:latin typeface="Times New Roman"/>
                <a:cs typeface="Times New Roman"/>
              </a:rPr>
              <a:t>ode-behin</a:t>
            </a:r>
            <a:r>
              <a:rPr sz="30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d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564234" y="-380505"/>
            <a:ext cx="2741457" cy="2065483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337461" y="633219"/>
            <a:ext cx="968052" cy="968052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5065223" y="982710"/>
            <a:ext cx="1031208" cy="103120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4034964" y="0"/>
            <a:ext cx="4253036" cy="2221255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964516" y="9173251"/>
            <a:ext cx="2241769" cy="111374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406120" y="9679714"/>
            <a:ext cx="1222354" cy="607286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bject 4"/>
          <p:cNvSpPr/>
          <p:nvPr/>
        </p:nvSpPr>
        <p:spPr>
          <a:xfrm>
            <a:off x="2285640" y="965200"/>
            <a:ext cx="5648441" cy="8356597"/>
          </a:xfrm>
          <a:custGeom>
            <a:avLst/>
            <a:gdLst/>
            <a:ahLst/>
            <a:cxnLst/>
            <a:rect l="l" t="t" r="r" b="b"/>
            <a:pathLst>
              <a:path w="6953250" h="10286999">
                <a:moveTo>
                  <a:pt x="0" y="0"/>
                </a:moveTo>
                <a:lnTo>
                  <a:pt x="0" y="10286999"/>
                </a:lnTo>
                <a:lnTo>
                  <a:pt x="6953250" y="10286999"/>
                </a:lnTo>
                <a:lnTo>
                  <a:pt x="6953250" y="0"/>
                </a:lnTo>
                <a:lnTo>
                  <a:pt x="0" y="0"/>
                </a:lnTo>
                <a:close/>
              </a:path>
            </a:pathLst>
          </a:custGeom>
          <a:solidFill>
            <a:srgbClr val="2A9EB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85640" y="965200"/>
            <a:ext cx="5648441" cy="83565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285640" y="965200"/>
            <a:ext cx="5648441" cy="83565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361893" y="3400368"/>
            <a:ext cx="1570893" cy="5777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0287" defTabSz="740664">
              <a:lnSpc>
                <a:spcPts val="4532"/>
              </a:lnSpc>
              <a:spcBef>
                <a:spcPts val="226"/>
              </a:spcBef>
            </a:pPr>
            <a:r>
              <a:rPr lang="es-CO" sz="4374" kern="1200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De</a:t>
            </a:r>
            <a:r>
              <a:rPr lang="es-CO" sz="4374" kern="1200" spc="-3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m</a:t>
            </a:r>
            <a:r>
              <a:rPr lang="es-CO" sz="4374" kern="1200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o</a:t>
            </a:r>
            <a:endParaRPr lang="es-CO" sz="54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739564" y="4986332"/>
            <a:ext cx="7262795" cy="3920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0287" defTabSz="740664">
              <a:lnSpc>
                <a:spcPts val="2980"/>
              </a:lnSpc>
              <a:spcBef>
                <a:spcPts val="149"/>
              </a:spcBef>
            </a:pPr>
            <a:r>
              <a:rPr lang="en-US" sz="2916" b="1" kern="1200" spc="4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C</a:t>
            </a:r>
            <a:r>
              <a:rPr lang="en-US" sz="2916" b="1" kern="1200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r</a:t>
            </a:r>
            <a:r>
              <a:rPr lang="en-US" sz="2916" b="1" kern="1200" spc="4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lang="en-US" sz="2916" b="1" kern="1200" spc="-40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n-US" sz="2916" b="1" kern="1200" spc="4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n-US" sz="2916" b="1" kern="1200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i</a:t>
            </a:r>
            <a:r>
              <a:rPr lang="en-US" sz="2916" b="1" kern="1200" spc="4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n</a:t>
            </a:r>
            <a:r>
              <a:rPr lang="en-US" sz="2916" b="1" kern="1200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g</a:t>
            </a:r>
            <a:r>
              <a:rPr lang="en-US" sz="2916" b="1" kern="1200" spc="-280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2916" b="1" kern="1200" spc="4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th</a:t>
            </a:r>
            <a:r>
              <a:rPr lang="en-US" sz="2916" b="1" kern="1200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lang="en-US" sz="2916" b="1" kern="1200" spc="251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2916" b="1" kern="1200" spc="-3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f</a:t>
            </a:r>
            <a:r>
              <a:rPr lang="en-US" sz="2916" b="1" kern="1200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ir</a:t>
            </a:r>
            <a:r>
              <a:rPr lang="en-US" sz="2916" b="1" kern="1200" spc="3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s</a:t>
            </a:r>
            <a:r>
              <a:rPr lang="en-US" sz="2916" b="1" kern="1200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n-US" sz="2916" b="1" kern="1200" spc="281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2916" b="1" kern="1200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pa</a:t>
            </a:r>
            <a:r>
              <a:rPr lang="en-US" sz="2916" b="1" kern="1200" spc="-4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g</a:t>
            </a:r>
            <a:r>
              <a:rPr lang="en-US" sz="2916" b="1" kern="1200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lang="en-US" sz="2916" b="1" kern="1200" spc="-38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2916" b="1" kern="1200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of</a:t>
            </a:r>
            <a:r>
              <a:rPr lang="en-US" sz="2916" b="1" kern="1200" spc="368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2916" b="1" kern="1200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o</a:t>
            </a:r>
            <a:r>
              <a:rPr lang="en-US" sz="2916" b="1" kern="1200" spc="-3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u</a:t>
            </a:r>
            <a:r>
              <a:rPr lang="en-US" sz="2916" b="1" kern="1200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r</a:t>
            </a:r>
            <a:r>
              <a:rPr lang="en-US" sz="2916" b="1" kern="1200" spc="275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2916" b="1" kern="1200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applic</a:t>
            </a:r>
            <a:r>
              <a:rPr lang="en-US" sz="2916" b="1" kern="1200" spc="-36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n-US" sz="2916" b="1" kern="1200" spc="3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n-US" sz="2916" b="1" kern="1200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ion</a:t>
            </a:r>
            <a:endParaRPr lang="en-US"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564234" y="-380505"/>
            <a:ext cx="2741457" cy="2065483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337461" y="633219"/>
            <a:ext cx="968052" cy="968052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5065223" y="982710"/>
            <a:ext cx="1031208" cy="103120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4034964" y="0"/>
            <a:ext cx="4253036" cy="2221255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964516" y="9173251"/>
            <a:ext cx="2241769" cy="111374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406120" y="9679714"/>
            <a:ext cx="1222354" cy="607286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bject 5"/>
          <p:cNvSpPr/>
          <p:nvPr/>
        </p:nvSpPr>
        <p:spPr>
          <a:xfrm>
            <a:off x="965200" y="5696529"/>
            <a:ext cx="16357599" cy="56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65200" y="5696529"/>
            <a:ext cx="16357599" cy="567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856746" y="4533671"/>
            <a:ext cx="3523043" cy="7825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573" defTabSz="905256">
              <a:lnSpc>
                <a:spcPts val="6138"/>
              </a:lnSpc>
              <a:spcBef>
                <a:spcPts val="307"/>
              </a:spcBef>
            </a:pPr>
            <a:r>
              <a:rPr lang="es-CO" sz="5940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I</a:t>
            </a:r>
            <a:r>
              <a:rPr lang="es-CO" sz="5940" kern="1200" spc="-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m</a:t>
            </a:r>
            <a:r>
              <a:rPr lang="es-CO" sz="5940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p</a:t>
            </a:r>
            <a:r>
              <a:rPr lang="es-CO" sz="5940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ro</a:t>
            </a:r>
            <a:r>
              <a:rPr lang="es-CO" sz="5940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v</a:t>
            </a:r>
            <a:r>
              <a:rPr lang="es-CO" sz="5940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ing</a:t>
            </a:r>
            <a:endParaRPr lang="es-CO" sz="6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425884" y="4533671"/>
            <a:ext cx="1271450" cy="7825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573" defTabSz="905256">
              <a:lnSpc>
                <a:spcPts val="6138"/>
              </a:lnSpc>
              <a:spcBef>
                <a:spcPts val="307"/>
              </a:spcBef>
            </a:pPr>
            <a:r>
              <a:rPr lang="es-CO" sz="5940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the</a:t>
            </a:r>
            <a:endParaRPr lang="es-CO" sz="60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4743427" y="4533671"/>
            <a:ext cx="2462374" cy="7825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573" defTabSz="905256">
              <a:lnSpc>
                <a:spcPts val="6138"/>
              </a:lnSpc>
              <a:spcBef>
                <a:spcPts val="307"/>
              </a:spcBef>
            </a:pPr>
            <a:r>
              <a:rPr lang="es-CO" sz="5940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L</a:t>
            </a:r>
            <a:r>
              <a:rPr lang="es-CO" sz="5940" kern="1200" spc="-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s-CO" sz="5940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y</a:t>
            </a:r>
            <a:r>
              <a:rPr lang="es-CO" sz="5940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out</a:t>
            </a:r>
            <a:endParaRPr lang="es-CO" sz="6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4887685" y="4063743"/>
            <a:ext cx="8512630" cy="4836416"/>
          </a:xfrm>
          <a:custGeom>
            <a:avLst/>
            <a:gdLst/>
            <a:ahLst/>
            <a:cxnLst/>
            <a:rect l="l" t="t" r="r" b="b"/>
            <a:pathLst>
              <a:path w="8512630" h="4836416">
                <a:moveTo>
                  <a:pt x="0" y="4836416"/>
                </a:moveTo>
                <a:lnTo>
                  <a:pt x="8512630" y="4836416"/>
                </a:lnTo>
                <a:lnTo>
                  <a:pt x="8512630" y="0"/>
                </a:lnTo>
                <a:lnTo>
                  <a:pt x="0" y="0"/>
                </a:lnTo>
                <a:lnTo>
                  <a:pt x="0" y="4836416"/>
                </a:lnTo>
                <a:close/>
              </a:path>
            </a:pathLst>
          </a:custGeom>
          <a:solidFill>
            <a:srgbClr val="9AC74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883807" y="4403039"/>
            <a:ext cx="2725606" cy="4338624"/>
          </a:xfrm>
          <a:custGeom>
            <a:avLst/>
            <a:gdLst/>
            <a:ahLst/>
            <a:cxnLst/>
            <a:rect l="l" t="t" r="r" b="b"/>
            <a:pathLst>
              <a:path w="2725606" h="4338624">
                <a:moveTo>
                  <a:pt x="0" y="0"/>
                </a:moveTo>
                <a:lnTo>
                  <a:pt x="0" y="4338624"/>
                </a:lnTo>
                <a:lnTo>
                  <a:pt x="2725606" y="4338624"/>
                </a:lnTo>
                <a:lnTo>
                  <a:pt x="2725606" y="0"/>
                </a:lnTo>
                <a:lnTo>
                  <a:pt x="0" y="0"/>
                </a:lnTo>
                <a:close/>
              </a:path>
            </a:pathLst>
          </a:custGeom>
          <a:solidFill>
            <a:srgbClr val="9AC74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866345" y="5125107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34925" y="17462"/>
                </a:moveTo>
                <a:lnTo>
                  <a:pt x="34925" y="7819"/>
                </a:lnTo>
                <a:lnTo>
                  <a:pt x="27106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866345" y="5055223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34925" y="17462"/>
                </a:move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866345" y="4985338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34925" y="17462"/>
                </a:moveTo>
                <a:lnTo>
                  <a:pt x="34925" y="7819"/>
                </a:lnTo>
                <a:lnTo>
                  <a:pt x="27106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866345" y="4915453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34925" y="17462"/>
                </a:move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866345" y="4845568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34925" y="17462"/>
                </a:moveTo>
                <a:lnTo>
                  <a:pt x="34925" y="7819"/>
                </a:lnTo>
                <a:lnTo>
                  <a:pt x="27106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866345" y="4775683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34925" y="17462"/>
                </a:move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866345" y="4705798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34925" y="17462"/>
                </a:moveTo>
                <a:lnTo>
                  <a:pt x="34925" y="7819"/>
                </a:lnTo>
                <a:lnTo>
                  <a:pt x="27106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866345" y="4635914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34925" y="17462"/>
                </a:move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866345" y="4566028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34925" y="17462"/>
                </a:moveTo>
                <a:lnTo>
                  <a:pt x="34925" y="7819"/>
                </a:lnTo>
                <a:lnTo>
                  <a:pt x="27106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866345" y="4496144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34925" y="17462"/>
                </a:move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866345" y="4426258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34925" y="17462"/>
                </a:moveTo>
                <a:lnTo>
                  <a:pt x="34925" y="7819"/>
                </a:lnTo>
                <a:lnTo>
                  <a:pt x="27106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895513" y="4385576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965399" y="4385576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035283" y="4385576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105168" y="4385576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175053" y="4385576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244938" y="4385576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314823" y="4385576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384708" y="4385576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454592" y="4385576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524478" y="4385576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594362" y="4385576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9"/>
                </a:lnTo>
                <a:lnTo>
                  <a:pt x="27142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664248" y="4385576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734132" y="4385576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9"/>
                </a:lnTo>
                <a:lnTo>
                  <a:pt x="27142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804018" y="4385576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873902" y="4385576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9"/>
                </a:lnTo>
                <a:lnTo>
                  <a:pt x="27142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943787" y="4385576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013672" y="4385576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9"/>
                </a:lnTo>
                <a:lnTo>
                  <a:pt x="27142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083557" y="4385576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153442" y="4385576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223327" y="4385576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293211" y="4385576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363096" y="4385576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9"/>
                </a:lnTo>
                <a:lnTo>
                  <a:pt x="27142" y="0"/>
                </a:lnTo>
                <a:lnTo>
                  <a:pt x="7819" y="0"/>
                </a:lnTo>
                <a:lnTo>
                  <a:pt x="0" y="7819"/>
                </a:lnTo>
                <a:lnTo>
                  <a:pt x="0" y="27106"/>
                </a:lnTo>
                <a:lnTo>
                  <a:pt x="7819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432981" y="4385576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502866" y="4385576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9"/>
                </a:lnTo>
                <a:lnTo>
                  <a:pt x="27142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572751" y="4385576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642635" y="4385576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9"/>
                </a:lnTo>
                <a:lnTo>
                  <a:pt x="27142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712521" y="4385576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782405" y="4385576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9"/>
                </a:lnTo>
                <a:lnTo>
                  <a:pt x="27142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852291" y="4385576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922175" y="4385576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992061" y="4385576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061945" y="4385576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9"/>
                </a:lnTo>
                <a:lnTo>
                  <a:pt x="27142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131831" y="4385576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201715" y="4385576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9"/>
                </a:lnTo>
                <a:lnTo>
                  <a:pt x="27142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7271600" y="4385576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7341485" y="4385576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9"/>
                </a:lnTo>
                <a:lnTo>
                  <a:pt x="27142" y="0"/>
                </a:lnTo>
                <a:lnTo>
                  <a:pt x="7819" y="0"/>
                </a:lnTo>
                <a:lnTo>
                  <a:pt x="0" y="7819"/>
                </a:lnTo>
                <a:lnTo>
                  <a:pt x="0" y="27106"/>
                </a:lnTo>
                <a:lnTo>
                  <a:pt x="7819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7411370" y="4385576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7481256" y="4385576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7551140" y="4385576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9"/>
                </a:lnTo>
                <a:lnTo>
                  <a:pt x="27142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7591952" y="4414650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7591952" y="4484535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7591952" y="4554420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7591952" y="4624304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7591952" y="4694190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7591952" y="4764074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7591952" y="4833960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7591952" y="4903844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9"/>
                </a:move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7819"/>
                </a:lnTo>
                <a:lnTo>
                  <a:pt x="27106" y="0"/>
                </a:lnTo>
                <a:lnTo>
                  <a:pt x="7818" y="0"/>
                </a:lnTo>
                <a:lnTo>
                  <a:pt x="0" y="7819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7591952" y="4973730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7591952" y="5043614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9"/>
                </a:move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7819"/>
                </a:lnTo>
                <a:lnTo>
                  <a:pt x="27106" y="0"/>
                </a:lnTo>
                <a:lnTo>
                  <a:pt x="7818" y="0"/>
                </a:lnTo>
                <a:lnTo>
                  <a:pt x="0" y="7819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7591952" y="5113500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7591952" y="5183384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9"/>
                </a:move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7819"/>
                </a:lnTo>
                <a:lnTo>
                  <a:pt x="27106" y="0"/>
                </a:lnTo>
                <a:lnTo>
                  <a:pt x="7818" y="0"/>
                </a:lnTo>
                <a:lnTo>
                  <a:pt x="0" y="7819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7591952" y="5253269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1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7591952" y="5323154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9"/>
                </a:move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7819"/>
                </a:lnTo>
                <a:lnTo>
                  <a:pt x="27106" y="0"/>
                </a:lnTo>
                <a:lnTo>
                  <a:pt x="7818" y="0"/>
                </a:lnTo>
                <a:lnTo>
                  <a:pt x="0" y="7819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7591952" y="5393039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1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7591952" y="5462925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7591952" y="5532809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7591952" y="5602693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9"/>
                </a:move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7819"/>
                </a:lnTo>
                <a:lnTo>
                  <a:pt x="27106" y="0"/>
                </a:lnTo>
                <a:lnTo>
                  <a:pt x="7818" y="0"/>
                </a:lnTo>
                <a:lnTo>
                  <a:pt x="0" y="7819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7591952" y="5672579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7591952" y="5742463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9"/>
                </a:move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7819"/>
                </a:lnTo>
                <a:lnTo>
                  <a:pt x="27106" y="0"/>
                </a:lnTo>
                <a:lnTo>
                  <a:pt x="7818" y="0"/>
                </a:lnTo>
                <a:lnTo>
                  <a:pt x="0" y="7819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7591952" y="5812349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7591952" y="5882233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7591952" y="5952119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7591952" y="6022003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7591952" y="6091889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7591952" y="6161773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7591952" y="6231658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7591952" y="6301543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7591952" y="6371428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7591952" y="6441312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7591952" y="6511198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1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7591952" y="6581084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7591952" y="6650968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7591952" y="6720853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7591952" y="6790738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7591952" y="6860623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7591952" y="6930508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7591952" y="7000393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7591952" y="7070277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9"/>
                </a:move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7819"/>
                </a:lnTo>
                <a:lnTo>
                  <a:pt x="27106" y="0"/>
                </a:lnTo>
                <a:lnTo>
                  <a:pt x="7818" y="0"/>
                </a:lnTo>
                <a:lnTo>
                  <a:pt x="0" y="7819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7591952" y="7140163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1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7591952" y="7210049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7591952" y="7279933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7591952" y="7349818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7591952" y="7419703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7591952" y="7489588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7591952" y="7559473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7591952" y="7629358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7591952" y="7699242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9"/>
                </a:move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7819"/>
                </a:lnTo>
                <a:lnTo>
                  <a:pt x="27106" y="0"/>
                </a:lnTo>
                <a:lnTo>
                  <a:pt x="7818" y="0"/>
                </a:lnTo>
                <a:lnTo>
                  <a:pt x="0" y="7819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7591952" y="7769128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1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7591952" y="7839014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7591952" y="7908898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7591952" y="7978783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7591952" y="8048668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7591952" y="8118553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7591952" y="8188438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7591952" y="8258323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7591952" y="8328207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9"/>
                </a:move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7819"/>
                </a:lnTo>
                <a:lnTo>
                  <a:pt x="27106" y="0"/>
                </a:lnTo>
                <a:lnTo>
                  <a:pt x="7818" y="0"/>
                </a:lnTo>
                <a:lnTo>
                  <a:pt x="0" y="7819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7591952" y="8398093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1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7591952" y="8467978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7591952" y="8537863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7591952" y="8607747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7591952" y="8677633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7568600" y="8724201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60" y="27106"/>
                </a:lnTo>
                <a:lnTo>
                  <a:pt x="34960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7498715" y="8724201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0" y="17462"/>
                </a:moveTo>
                <a:lnTo>
                  <a:pt x="0" y="27106"/>
                </a:lnTo>
                <a:lnTo>
                  <a:pt x="7819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7818"/>
                </a:lnTo>
                <a:lnTo>
                  <a:pt x="27142" y="0"/>
                </a:lnTo>
                <a:lnTo>
                  <a:pt x="7819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7428830" y="8724201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7358945" y="8724201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7289060" y="8724201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7219175" y="8724201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7149291" y="8724201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7079405" y="8724201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7009521" y="8724201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6939635" y="8724201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60" y="27106"/>
                </a:lnTo>
                <a:lnTo>
                  <a:pt x="34960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6869751" y="8724201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6799865" y="8724201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60" y="27106"/>
                </a:lnTo>
                <a:lnTo>
                  <a:pt x="34960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6729981" y="8724201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6660095" y="8724201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6590211" y="8724201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6520326" y="8724201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6450441" y="8724201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6380556" y="8724201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6310671" y="8724201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6240786" y="8724201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0" y="17462"/>
                </a:moveTo>
                <a:lnTo>
                  <a:pt x="0" y="27106"/>
                </a:lnTo>
                <a:lnTo>
                  <a:pt x="7819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7818"/>
                </a:lnTo>
                <a:lnTo>
                  <a:pt x="27142" y="0"/>
                </a:lnTo>
                <a:lnTo>
                  <a:pt x="7819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6170902" y="8724201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6101017" y="8724201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6031132" y="8724201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60" y="27106"/>
                </a:lnTo>
                <a:lnTo>
                  <a:pt x="34960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5961247" y="8724201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5891362" y="8724201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5821478" y="8724201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5751592" y="8724201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60" y="27106"/>
                </a:lnTo>
                <a:lnTo>
                  <a:pt x="34960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5681708" y="8724201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5611822" y="8724201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60" y="27106"/>
                </a:lnTo>
                <a:lnTo>
                  <a:pt x="34960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5541938" y="8724201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5472052" y="8724201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60" y="27106"/>
                </a:lnTo>
                <a:lnTo>
                  <a:pt x="34960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5402168" y="8724201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5332282" y="8724201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60" y="27106"/>
                </a:lnTo>
                <a:lnTo>
                  <a:pt x="34960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5262398" y="8724201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5192513" y="8724201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60" y="27106"/>
                </a:lnTo>
                <a:lnTo>
                  <a:pt x="34960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5122628" y="8724201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5052743" y="8724201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60" y="27106"/>
                </a:lnTo>
                <a:lnTo>
                  <a:pt x="34960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4982858" y="8724201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4912973" y="8724201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60" y="27106"/>
                </a:lnTo>
                <a:lnTo>
                  <a:pt x="34960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4866345" y="8689240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34925" y="17462"/>
                </a:move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4866345" y="8619356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34925" y="17462"/>
                </a:move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4866345" y="8549471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34925" y="17462"/>
                </a:move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4866345" y="8479586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34925" y="17462"/>
                </a:move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4866345" y="8409701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34925" y="17462"/>
                </a:move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41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1"/>
                </a:lnTo>
                <a:lnTo>
                  <a:pt x="34925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4866345" y="8339815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34925" y="17462"/>
                </a:moveTo>
                <a:lnTo>
                  <a:pt x="34925" y="7819"/>
                </a:lnTo>
                <a:lnTo>
                  <a:pt x="27106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4866345" y="8269931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34925" y="17462"/>
                </a:move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4866345" y="8200045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34925" y="17462"/>
                </a:move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4866345" y="8130161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34925" y="17462"/>
                </a:move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4866345" y="8060275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34925" y="17462"/>
                </a:move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4866345" y="7990391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34925" y="17462"/>
                </a:move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4866345" y="7920506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34925" y="17462"/>
                </a:move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4866345" y="7850621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34925" y="17462"/>
                </a:move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4866345" y="7780736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34925" y="17462"/>
                </a:move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41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1"/>
                </a:lnTo>
                <a:lnTo>
                  <a:pt x="34925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4866345" y="7710850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34925" y="17462"/>
                </a:move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4866345" y="7640966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34925" y="17462"/>
                </a:move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4866345" y="7571080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34925" y="17462"/>
                </a:move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4866345" y="7501196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34925" y="17462"/>
                </a:move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4866345" y="7431311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34925" y="17462"/>
                </a:move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4866345" y="7361426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34925" y="17462"/>
                </a:move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4866345" y="7291541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34925" y="17462"/>
                </a:move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41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1"/>
                </a:lnTo>
                <a:lnTo>
                  <a:pt x="34925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4866345" y="7221655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34925" y="17462"/>
                </a:moveTo>
                <a:lnTo>
                  <a:pt x="34925" y="7819"/>
                </a:lnTo>
                <a:lnTo>
                  <a:pt x="27106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4866345" y="7151771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34925" y="17462"/>
                </a:move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4866345" y="7081885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34925" y="17462"/>
                </a:move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4866345" y="7012001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34925" y="17462"/>
                </a:move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4866345" y="6942115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34925" y="17462"/>
                </a:move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4866345" y="6872231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34925" y="17462"/>
                </a:move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4866345" y="6802346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34925" y="17462"/>
                </a:move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4866345" y="6732461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34925" y="17462"/>
                </a:move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4866345" y="6662576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34925" y="17462"/>
                </a:move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41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1"/>
                </a:lnTo>
                <a:lnTo>
                  <a:pt x="34925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4866345" y="6592690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34925" y="17462"/>
                </a:moveTo>
                <a:lnTo>
                  <a:pt x="34925" y="7819"/>
                </a:lnTo>
                <a:lnTo>
                  <a:pt x="27106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4866345" y="6522806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34925" y="17462"/>
                </a:move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4866345" y="6452920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34925" y="17462"/>
                </a:moveTo>
                <a:lnTo>
                  <a:pt x="34925" y="7819"/>
                </a:lnTo>
                <a:lnTo>
                  <a:pt x="27106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4866345" y="6383036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34925" y="17462"/>
                </a:move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4866345" y="6313152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34925" y="17462"/>
                </a:move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4866345" y="6243266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34925" y="17462"/>
                </a:move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41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1"/>
                </a:lnTo>
                <a:lnTo>
                  <a:pt x="34925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4866345" y="6173382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34925" y="17462"/>
                </a:move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4866345" y="6103496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34925" y="17462"/>
                </a:move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4866345" y="6033612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34925" y="17462"/>
                </a:move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4866345" y="5963726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34925" y="17462"/>
                </a:move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4866345" y="5893842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34925" y="17462"/>
                </a:move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4866345" y="5823957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34925" y="17462"/>
                </a:move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4866345" y="5754072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34925" y="17462"/>
                </a:move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4866345" y="5684187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34925" y="17462"/>
                </a:move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4866345" y="5614302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34925" y="17462"/>
                </a:move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4866345" y="5544417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34925" y="17462"/>
                </a:moveTo>
                <a:lnTo>
                  <a:pt x="34925" y="7819"/>
                </a:lnTo>
                <a:lnTo>
                  <a:pt x="27106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4866345" y="5474533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34925" y="17462"/>
                </a:move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4866345" y="5404648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34925" y="17462"/>
                </a:move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4866345" y="5334763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34925" y="17462"/>
                </a:move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41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1"/>
                </a:lnTo>
                <a:lnTo>
                  <a:pt x="34925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4866345" y="5264877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34925" y="17462"/>
                </a:moveTo>
                <a:lnTo>
                  <a:pt x="34925" y="7819"/>
                </a:lnTo>
                <a:lnTo>
                  <a:pt x="27106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4866345" y="5194993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34925" y="17462"/>
                </a:move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7720750" y="4403039"/>
            <a:ext cx="5679565" cy="4338624"/>
          </a:xfrm>
          <a:custGeom>
            <a:avLst/>
            <a:gdLst/>
            <a:ahLst/>
            <a:cxnLst/>
            <a:rect l="l" t="t" r="r" b="b"/>
            <a:pathLst>
              <a:path w="5679565" h="4338624">
                <a:moveTo>
                  <a:pt x="0" y="0"/>
                </a:moveTo>
                <a:lnTo>
                  <a:pt x="0" y="4338624"/>
                </a:lnTo>
                <a:lnTo>
                  <a:pt x="5679565" y="4338624"/>
                </a:lnTo>
                <a:lnTo>
                  <a:pt x="5679565" y="0"/>
                </a:lnTo>
                <a:lnTo>
                  <a:pt x="0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9255072" y="8732019"/>
            <a:ext cx="7818" cy="27106"/>
          </a:xfrm>
          <a:custGeom>
            <a:avLst/>
            <a:gdLst/>
            <a:ahLst/>
            <a:cxnLst/>
            <a:rect l="l" t="t" r="r" b="b"/>
            <a:pathLst>
              <a:path w="7818" h="27106">
                <a:moveTo>
                  <a:pt x="0" y="9644"/>
                </a:moveTo>
                <a:lnTo>
                  <a:pt x="0" y="19288"/>
                </a:lnTo>
                <a:lnTo>
                  <a:pt x="7818" y="27106"/>
                </a:lnTo>
                <a:lnTo>
                  <a:pt x="0" y="0"/>
                </a:lnTo>
                <a:lnTo>
                  <a:pt x="0" y="9644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9202685" y="8724201"/>
            <a:ext cx="17462" cy="34925"/>
          </a:xfrm>
          <a:custGeom>
            <a:avLst/>
            <a:gdLst/>
            <a:ahLst/>
            <a:cxnLst/>
            <a:rect l="l" t="t" r="r" b="b"/>
            <a:pathLst>
              <a:path w="17462" h="34925">
                <a:moveTo>
                  <a:pt x="0" y="34925"/>
                </a:moveTo>
                <a:lnTo>
                  <a:pt x="9644" y="34925"/>
                </a:lnTo>
                <a:lnTo>
                  <a:pt x="17462" y="27106"/>
                </a:lnTo>
                <a:lnTo>
                  <a:pt x="17462" y="7818"/>
                </a:lnTo>
                <a:lnTo>
                  <a:pt x="9644" y="0"/>
                </a:lnTo>
                <a:lnTo>
                  <a:pt x="0" y="34925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9185188" y="8724201"/>
            <a:ext cx="27141" cy="34925"/>
          </a:xfrm>
          <a:custGeom>
            <a:avLst/>
            <a:gdLst/>
            <a:ahLst/>
            <a:cxnLst/>
            <a:rect l="l" t="t" r="r" b="b"/>
            <a:pathLst>
              <a:path w="27141" h="34925">
                <a:moveTo>
                  <a:pt x="0" y="7818"/>
                </a:moveTo>
                <a:lnTo>
                  <a:pt x="7818" y="34925"/>
                </a:lnTo>
                <a:lnTo>
                  <a:pt x="17496" y="34925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9185188" y="8732019"/>
            <a:ext cx="7818" cy="27106"/>
          </a:xfrm>
          <a:custGeom>
            <a:avLst/>
            <a:gdLst/>
            <a:ahLst/>
            <a:cxnLst/>
            <a:rect l="l" t="t" r="r" b="b"/>
            <a:pathLst>
              <a:path w="7818" h="27106">
                <a:moveTo>
                  <a:pt x="0" y="9644"/>
                </a:moveTo>
                <a:lnTo>
                  <a:pt x="0" y="19288"/>
                </a:lnTo>
                <a:lnTo>
                  <a:pt x="7818" y="27106"/>
                </a:lnTo>
                <a:lnTo>
                  <a:pt x="0" y="0"/>
                </a:lnTo>
                <a:lnTo>
                  <a:pt x="0" y="9644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9132801" y="8724201"/>
            <a:ext cx="17462" cy="34925"/>
          </a:xfrm>
          <a:custGeom>
            <a:avLst/>
            <a:gdLst/>
            <a:ahLst/>
            <a:cxnLst/>
            <a:rect l="l" t="t" r="r" b="b"/>
            <a:pathLst>
              <a:path w="17462" h="34925">
                <a:moveTo>
                  <a:pt x="0" y="34925"/>
                </a:moveTo>
                <a:lnTo>
                  <a:pt x="9644" y="34925"/>
                </a:lnTo>
                <a:lnTo>
                  <a:pt x="17462" y="27106"/>
                </a:lnTo>
                <a:lnTo>
                  <a:pt x="17462" y="7818"/>
                </a:lnTo>
                <a:lnTo>
                  <a:pt x="9644" y="0"/>
                </a:lnTo>
                <a:lnTo>
                  <a:pt x="0" y="34925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9115303" y="8724201"/>
            <a:ext cx="27142" cy="34925"/>
          </a:xfrm>
          <a:custGeom>
            <a:avLst/>
            <a:gdLst/>
            <a:ahLst/>
            <a:cxnLst/>
            <a:rect l="l" t="t" r="r" b="b"/>
            <a:pathLst>
              <a:path w="27142" h="34925">
                <a:moveTo>
                  <a:pt x="0" y="7818"/>
                </a:moveTo>
                <a:lnTo>
                  <a:pt x="7818" y="34925"/>
                </a:lnTo>
                <a:lnTo>
                  <a:pt x="17498" y="34925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9115303" y="8732019"/>
            <a:ext cx="7818" cy="27106"/>
          </a:xfrm>
          <a:custGeom>
            <a:avLst/>
            <a:gdLst/>
            <a:ahLst/>
            <a:cxnLst/>
            <a:rect l="l" t="t" r="r" b="b"/>
            <a:pathLst>
              <a:path w="7818" h="27106">
                <a:moveTo>
                  <a:pt x="0" y="9644"/>
                </a:moveTo>
                <a:lnTo>
                  <a:pt x="0" y="19288"/>
                </a:lnTo>
                <a:lnTo>
                  <a:pt x="7818" y="27106"/>
                </a:lnTo>
                <a:lnTo>
                  <a:pt x="0" y="0"/>
                </a:lnTo>
                <a:lnTo>
                  <a:pt x="0" y="9644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9062915" y="8724201"/>
            <a:ext cx="17462" cy="34925"/>
          </a:xfrm>
          <a:custGeom>
            <a:avLst/>
            <a:gdLst/>
            <a:ahLst/>
            <a:cxnLst/>
            <a:rect l="l" t="t" r="r" b="b"/>
            <a:pathLst>
              <a:path w="17462" h="34925">
                <a:moveTo>
                  <a:pt x="0" y="34925"/>
                </a:moveTo>
                <a:lnTo>
                  <a:pt x="9644" y="34925"/>
                </a:lnTo>
                <a:lnTo>
                  <a:pt x="17462" y="27106"/>
                </a:lnTo>
                <a:lnTo>
                  <a:pt x="17462" y="7818"/>
                </a:lnTo>
                <a:lnTo>
                  <a:pt x="9644" y="0"/>
                </a:lnTo>
                <a:lnTo>
                  <a:pt x="0" y="34925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9045418" y="8724201"/>
            <a:ext cx="27141" cy="34925"/>
          </a:xfrm>
          <a:custGeom>
            <a:avLst/>
            <a:gdLst/>
            <a:ahLst/>
            <a:cxnLst/>
            <a:rect l="l" t="t" r="r" b="b"/>
            <a:pathLst>
              <a:path w="27141" h="34925">
                <a:moveTo>
                  <a:pt x="0" y="7818"/>
                </a:moveTo>
                <a:lnTo>
                  <a:pt x="7818" y="34925"/>
                </a:lnTo>
                <a:lnTo>
                  <a:pt x="17496" y="34925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9045418" y="8732019"/>
            <a:ext cx="7818" cy="27106"/>
          </a:xfrm>
          <a:custGeom>
            <a:avLst/>
            <a:gdLst/>
            <a:ahLst/>
            <a:cxnLst/>
            <a:rect l="l" t="t" r="r" b="b"/>
            <a:pathLst>
              <a:path w="7818" h="27106">
                <a:moveTo>
                  <a:pt x="0" y="9644"/>
                </a:moveTo>
                <a:lnTo>
                  <a:pt x="0" y="19288"/>
                </a:lnTo>
                <a:lnTo>
                  <a:pt x="7818" y="27106"/>
                </a:lnTo>
                <a:lnTo>
                  <a:pt x="0" y="0"/>
                </a:lnTo>
                <a:lnTo>
                  <a:pt x="0" y="9644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8993031" y="8724201"/>
            <a:ext cx="17462" cy="34925"/>
          </a:xfrm>
          <a:custGeom>
            <a:avLst/>
            <a:gdLst/>
            <a:ahLst/>
            <a:cxnLst/>
            <a:rect l="l" t="t" r="r" b="b"/>
            <a:pathLst>
              <a:path w="17462" h="34925">
                <a:moveTo>
                  <a:pt x="0" y="34925"/>
                </a:moveTo>
                <a:lnTo>
                  <a:pt x="9644" y="34925"/>
                </a:lnTo>
                <a:lnTo>
                  <a:pt x="17462" y="27106"/>
                </a:lnTo>
                <a:lnTo>
                  <a:pt x="17462" y="7818"/>
                </a:lnTo>
                <a:lnTo>
                  <a:pt x="9644" y="0"/>
                </a:lnTo>
                <a:lnTo>
                  <a:pt x="0" y="34925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8975533" y="8724201"/>
            <a:ext cx="27142" cy="34925"/>
          </a:xfrm>
          <a:custGeom>
            <a:avLst/>
            <a:gdLst/>
            <a:ahLst/>
            <a:cxnLst/>
            <a:rect l="l" t="t" r="r" b="b"/>
            <a:pathLst>
              <a:path w="27142" h="34925">
                <a:moveTo>
                  <a:pt x="0" y="7818"/>
                </a:moveTo>
                <a:lnTo>
                  <a:pt x="7819" y="34925"/>
                </a:lnTo>
                <a:lnTo>
                  <a:pt x="17498" y="34925"/>
                </a:lnTo>
                <a:lnTo>
                  <a:pt x="27142" y="0"/>
                </a:lnTo>
                <a:lnTo>
                  <a:pt x="7819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8975533" y="8732019"/>
            <a:ext cx="7819" cy="27106"/>
          </a:xfrm>
          <a:custGeom>
            <a:avLst/>
            <a:gdLst/>
            <a:ahLst/>
            <a:cxnLst/>
            <a:rect l="l" t="t" r="r" b="b"/>
            <a:pathLst>
              <a:path w="7819" h="27106">
                <a:moveTo>
                  <a:pt x="0" y="9644"/>
                </a:moveTo>
                <a:lnTo>
                  <a:pt x="0" y="19288"/>
                </a:lnTo>
                <a:lnTo>
                  <a:pt x="7819" y="27106"/>
                </a:lnTo>
                <a:lnTo>
                  <a:pt x="0" y="0"/>
                </a:lnTo>
                <a:lnTo>
                  <a:pt x="0" y="9644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8923145" y="8724201"/>
            <a:ext cx="17462" cy="34925"/>
          </a:xfrm>
          <a:custGeom>
            <a:avLst/>
            <a:gdLst/>
            <a:ahLst/>
            <a:cxnLst/>
            <a:rect l="l" t="t" r="r" b="b"/>
            <a:pathLst>
              <a:path w="17462" h="34925">
                <a:moveTo>
                  <a:pt x="0" y="34925"/>
                </a:moveTo>
                <a:lnTo>
                  <a:pt x="9644" y="34925"/>
                </a:lnTo>
                <a:lnTo>
                  <a:pt x="17462" y="27106"/>
                </a:lnTo>
                <a:lnTo>
                  <a:pt x="17462" y="7818"/>
                </a:lnTo>
                <a:lnTo>
                  <a:pt x="9644" y="0"/>
                </a:lnTo>
                <a:lnTo>
                  <a:pt x="0" y="34925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8905648" y="8724201"/>
            <a:ext cx="27141" cy="34925"/>
          </a:xfrm>
          <a:custGeom>
            <a:avLst/>
            <a:gdLst/>
            <a:ahLst/>
            <a:cxnLst/>
            <a:rect l="l" t="t" r="r" b="b"/>
            <a:pathLst>
              <a:path w="27141" h="34925">
                <a:moveTo>
                  <a:pt x="0" y="7818"/>
                </a:moveTo>
                <a:lnTo>
                  <a:pt x="7818" y="34925"/>
                </a:lnTo>
                <a:lnTo>
                  <a:pt x="17496" y="34925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8905648" y="8732019"/>
            <a:ext cx="7818" cy="27106"/>
          </a:xfrm>
          <a:custGeom>
            <a:avLst/>
            <a:gdLst/>
            <a:ahLst/>
            <a:cxnLst/>
            <a:rect l="l" t="t" r="r" b="b"/>
            <a:pathLst>
              <a:path w="7818" h="27106">
                <a:moveTo>
                  <a:pt x="0" y="9644"/>
                </a:moveTo>
                <a:lnTo>
                  <a:pt x="0" y="19288"/>
                </a:lnTo>
                <a:lnTo>
                  <a:pt x="7818" y="27106"/>
                </a:lnTo>
                <a:lnTo>
                  <a:pt x="0" y="0"/>
                </a:lnTo>
                <a:lnTo>
                  <a:pt x="0" y="9644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8853261" y="8724201"/>
            <a:ext cx="17462" cy="34925"/>
          </a:xfrm>
          <a:custGeom>
            <a:avLst/>
            <a:gdLst/>
            <a:ahLst/>
            <a:cxnLst/>
            <a:rect l="l" t="t" r="r" b="b"/>
            <a:pathLst>
              <a:path w="17462" h="34925">
                <a:moveTo>
                  <a:pt x="0" y="34925"/>
                </a:moveTo>
                <a:lnTo>
                  <a:pt x="9644" y="34925"/>
                </a:lnTo>
                <a:lnTo>
                  <a:pt x="17462" y="27106"/>
                </a:lnTo>
                <a:lnTo>
                  <a:pt x="17462" y="7818"/>
                </a:lnTo>
                <a:lnTo>
                  <a:pt x="9644" y="0"/>
                </a:lnTo>
                <a:lnTo>
                  <a:pt x="0" y="34925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8835763" y="8724201"/>
            <a:ext cx="27142" cy="34925"/>
          </a:xfrm>
          <a:custGeom>
            <a:avLst/>
            <a:gdLst/>
            <a:ahLst/>
            <a:cxnLst/>
            <a:rect l="l" t="t" r="r" b="b"/>
            <a:pathLst>
              <a:path w="27142" h="34925">
                <a:moveTo>
                  <a:pt x="0" y="7818"/>
                </a:moveTo>
                <a:lnTo>
                  <a:pt x="7819" y="34925"/>
                </a:lnTo>
                <a:lnTo>
                  <a:pt x="17498" y="34925"/>
                </a:lnTo>
                <a:lnTo>
                  <a:pt x="27142" y="0"/>
                </a:lnTo>
                <a:lnTo>
                  <a:pt x="7819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8835763" y="8732019"/>
            <a:ext cx="7819" cy="27106"/>
          </a:xfrm>
          <a:custGeom>
            <a:avLst/>
            <a:gdLst/>
            <a:ahLst/>
            <a:cxnLst/>
            <a:rect l="l" t="t" r="r" b="b"/>
            <a:pathLst>
              <a:path w="7819" h="27106">
                <a:moveTo>
                  <a:pt x="0" y="9644"/>
                </a:moveTo>
                <a:lnTo>
                  <a:pt x="0" y="19288"/>
                </a:lnTo>
                <a:lnTo>
                  <a:pt x="7819" y="27106"/>
                </a:lnTo>
                <a:lnTo>
                  <a:pt x="0" y="0"/>
                </a:lnTo>
                <a:lnTo>
                  <a:pt x="0" y="9644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8783375" y="8724201"/>
            <a:ext cx="17462" cy="34925"/>
          </a:xfrm>
          <a:custGeom>
            <a:avLst/>
            <a:gdLst/>
            <a:ahLst/>
            <a:cxnLst/>
            <a:rect l="l" t="t" r="r" b="b"/>
            <a:pathLst>
              <a:path w="17462" h="34925">
                <a:moveTo>
                  <a:pt x="0" y="34925"/>
                </a:moveTo>
                <a:lnTo>
                  <a:pt x="9644" y="34925"/>
                </a:lnTo>
                <a:lnTo>
                  <a:pt x="17462" y="27106"/>
                </a:lnTo>
                <a:lnTo>
                  <a:pt x="17462" y="7818"/>
                </a:lnTo>
                <a:lnTo>
                  <a:pt x="9644" y="0"/>
                </a:lnTo>
                <a:lnTo>
                  <a:pt x="0" y="34925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8765879" y="8724201"/>
            <a:ext cx="27141" cy="34925"/>
          </a:xfrm>
          <a:custGeom>
            <a:avLst/>
            <a:gdLst/>
            <a:ahLst/>
            <a:cxnLst/>
            <a:rect l="l" t="t" r="r" b="b"/>
            <a:pathLst>
              <a:path w="27141" h="34925">
                <a:moveTo>
                  <a:pt x="0" y="7818"/>
                </a:moveTo>
                <a:lnTo>
                  <a:pt x="7818" y="34925"/>
                </a:lnTo>
                <a:lnTo>
                  <a:pt x="17496" y="34925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8765879" y="8732019"/>
            <a:ext cx="7818" cy="27106"/>
          </a:xfrm>
          <a:custGeom>
            <a:avLst/>
            <a:gdLst/>
            <a:ahLst/>
            <a:cxnLst/>
            <a:rect l="l" t="t" r="r" b="b"/>
            <a:pathLst>
              <a:path w="7818" h="27106">
                <a:moveTo>
                  <a:pt x="0" y="9644"/>
                </a:moveTo>
                <a:lnTo>
                  <a:pt x="0" y="19288"/>
                </a:lnTo>
                <a:lnTo>
                  <a:pt x="7818" y="27106"/>
                </a:lnTo>
                <a:lnTo>
                  <a:pt x="0" y="0"/>
                </a:lnTo>
                <a:lnTo>
                  <a:pt x="0" y="9644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8713491" y="8724201"/>
            <a:ext cx="17462" cy="34925"/>
          </a:xfrm>
          <a:custGeom>
            <a:avLst/>
            <a:gdLst/>
            <a:ahLst/>
            <a:cxnLst/>
            <a:rect l="l" t="t" r="r" b="b"/>
            <a:pathLst>
              <a:path w="17462" h="34925">
                <a:moveTo>
                  <a:pt x="0" y="34925"/>
                </a:moveTo>
                <a:lnTo>
                  <a:pt x="9644" y="34925"/>
                </a:lnTo>
                <a:lnTo>
                  <a:pt x="17462" y="27106"/>
                </a:lnTo>
                <a:lnTo>
                  <a:pt x="17462" y="7818"/>
                </a:lnTo>
                <a:lnTo>
                  <a:pt x="9644" y="0"/>
                </a:lnTo>
                <a:lnTo>
                  <a:pt x="0" y="34925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8695994" y="8724201"/>
            <a:ext cx="27141" cy="34925"/>
          </a:xfrm>
          <a:custGeom>
            <a:avLst/>
            <a:gdLst/>
            <a:ahLst/>
            <a:cxnLst/>
            <a:rect l="l" t="t" r="r" b="b"/>
            <a:pathLst>
              <a:path w="27141" h="34925">
                <a:moveTo>
                  <a:pt x="0" y="7818"/>
                </a:moveTo>
                <a:lnTo>
                  <a:pt x="7818" y="34925"/>
                </a:lnTo>
                <a:lnTo>
                  <a:pt x="17496" y="34925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8695994" y="8732019"/>
            <a:ext cx="7818" cy="27106"/>
          </a:xfrm>
          <a:custGeom>
            <a:avLst/>
            <a:gdLst/>
            <a:ahLst/>
            <a:cxnLst/>
            <a:rect l="l" t="t" r="r" b="b"/>
            <a:pathLst>
              <a:path w="7818" h="27106">
                <a:moveTo>
                  <a:pt x="0" y="9644"/>
                </a:moveTo>
                <a:lnTo>
                  <a:pt x="0" y="19288"/>
                </a:lnTo>
                <a:lnTo>
                  <a:pt x="7818" y="27106"/>
                </a:lnTo>
                <a:lnTo>
                  <a:pt x="0" y="0"/>
                </a:lnTo>
                <a:lnTo>
                  <a:pt x="0" y="9644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8643607" y="8724201"/>
            <a:ext cx="17462" cy="34925"/>
          </a:xfrm>
          <a:custGeom>
            <a:avLst/>
            <a:gdLst/>
            <a:ahLst/>
            <a:cxnLst/>
            <a:rect l="l" t="t" r="r" b="b"/>
            <a:pathLst>
              <a:path w="17462" h="34925">
                <a:moveTo>
                  <a:pt x="0" y="34925"/>
                </a:moveTo>
                <a:lnTo>
                  <a:pt x="9643" y="34925"/>
                </a:lnTo>
                <a:lnTo>
                  <a:pt x="17462" y="27106"/>
                </a:lnTo>
                <a:lnTo>
                  <a:pt x="17462" y="7818"/>
                </a:lnTo>
                <a:lnTo>
                  <a:pt x="9643" y="0"/>
                </a:lnTo>
                <a:lnTo>
                  <a:pt x="0" y="34925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8626109" y="8724201"/>
            <a:ext cx="27141" cy="34925"/>
          </a:xfrm>
          <a:custGeom>
            <a:avLst/>
            <a:gdLst/>
            <a:ahLst/>
            <a:cxnLst/>
            <a:rect l="l" t="t" r="r" b="b"/>
            <a:pathLst>
              <a:path w="27141" h="34925">
                <a:moveTo>
                  <a:pt x="0" y="7818"/>
                </a:moveTo>
                <a:lnTo>
                  <a:pt x="7818" y="34925"/>
                </a:lnTo>
                <a:lnTo>
                  <a:pt x="17498" y="34925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8626109" y="8732019"/>
            <a:ext cx="7818" cy="27106"/>
          </a:xfrm>
          <a:custGeom>
            <a:avLst/>
            <a:gdLst/>
            <a:ahLst/>
            <a:cxnLst/>
            <a:rect l="l" t="t" r="r" b="b"/>
            <a:pathLst>
              <a:path w="7818" h="27106">
                <a:moveTo>
                  <a:pt x="0" y="9644"/>
                </a:moveTo>
                <a:lnTo>
                  <a:pt x="0" y="19288"/>
                </a:lnTo>
                <a:lnTo>
                  <a:pt x="7818" y="27106"/>
                </a:lnTo>
                <a:lnTo>
                  <a:pt x="0" y="0"/>
                </a:lnTo>
                <a:lnTo>
                  <a:pt x="0" y="9644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8573721" y="8724201"/>
            <a:ext cx="17462" cy="34925"/>
          </a:xfrm>
          <a:custGeom>
            <a:avLst/>
            <a:gdLst/>
            <a:ahLst/>
            <a:cxnLst/>
            <a:rect l="l" t="t" r="r" b="b"/>
            <a:pathLst>
              <a:path w="17462" h="34925">
                <a:moveTo>
                  <a:pt x="0" y="34925"/>
                </a:moveTo>
                <a:lnTo>
                  <a:pt x="9644" y="34925"/>
                </a:lnTo>
                <a:lnTo>
                  <a:pt x="17462" y="27106"/>
                </a:lnTo>
                <a:lnTo>
                  <a:pt x="17462" y="7818"/>
                </a:lnTo>
                <a:lnTo>
                  <a:pt x="9644" y="0"/>
                </a:lnTo>
                <a:lnTo>
                  <a:pt x="0" y="34925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8556223" y="8724201"/>
            <a:ext cx="27142" cy="34925"/>
          </a:xfrm>
          <a:custGeom>
            <a:avLst/>
            <a:gdLst/>
            <a:ahLst/>
            <a:cxnLst/>
            <a:rect l="l" t="t" r="r" b="b"/>
            <a:pathLst>
              <a:path w="27142" h="34925">
                <a:moveTo>
                  <a:pt x="0" y="7818"/>
                </a:moveTo>
                <a:lnTo>
                  <a:pt x="7819" y="34925"/>
                </a:lnTo>
                <a:lnTo>
                  <a:pt x="17498" y="34925"/>
                </a:lnTo>
                <a:lnTo>
                  <a:pt x="27142" y="0"/>
                </a:lnTo>
                <a:lnTo>
                  <a:pt x="7819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8556223" y="8732019"/>
            <a:ext cx="7819" cy="27106"/>
          </a:xfrm>
          <a:custGeom>
            <a:avLst/>
            <a:gdLst/>
            <a:ahLst/>
            <a:cxnLst/>
            <a:rect l="l" t="t" r="r" b="b"/>
            <a:pathLst>
              <a:path w="7819" h="27106">
                <a:moveTo>
                  <a:pt x="0" y="9644"/>
                </a:moveTo>
                <a:lnTo>
                  <a:pt x="0" y="19288"/>
                </a:lnTo>
                <a:lnTo>
                  <a:pt x="7819" y="27106"/>
                </a:lnTo>
                <a:lnTo>
                  <a:pt x="0" y="0"/>
                </a:lnTo>
                <a:lnTo>
                  <a:pt x="0" y="9644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8503836" y="8724201"/>
            <a:ext cx="17462" cy="34925"/>
          </a:xfrm>
          <a:custGeom>
            <a:avLst/>
            <a:gdLst/>
            <a:ahLst/>
            <a:cxnLst/>
            <a:rect l="l" t="t" r="r" b="b"/>
            <a:pathLst>
              <a:path w="17462" h="34925">
                <a:moveTo>
                  <a:pt x="0" y="34925"/>
                </a:moveTo>
                <a:lnTo>
                  <a:pt x="9644" y="34925"/>
                </a:lnTo>
                <a:lnTo>
                  <a:pt x="17462" y="27106"/>
                </a:lnTo>
                <a:lnTo>
                  <a:pt x="17462" y="7818"/>
                </a:lnTo>
                <a:lnTo>
                  <a:pt x="9644" y="0"/>
                </a:lnTo>
                <a:lnTo>
                  <a:pt x="0" y="34925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8486339" y="8724201"/>
            <a:ext cx="27141" cy="34925"/>
          </a:xfrm>
          <a:custGeom>
            <a:avLst/>
            <a:gdLst/>
            <a:ahLst/>
            <a:cxnLst/>
            <a:rect l="l" t="t" r="r" b="b"/>
            <a:pathLst>
              <a:path w="27141" h="34925">
                <a:moveTo>
                  <a:pt x="0" y="7818"/>
                </a:moveTo>
                <a:lnTo>
                  <a:pt x="7818" y="34925"/>
                </a:lnTo>
                <a:lnTo>
                  <a:pt x="17496" y="34925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8486339" y="8732019"/>
            <a:ext cx="7818" cy="27106"/>
          </a:xfrm>
          <a:custGeom>
            <a:avLst/>
            <a:gdLst/>
            <a:ahLst/>
            <a:cxnLst/>
            <a:rect l="l" t="t" r="r" b="b"/>
            <a:pathLst>
              <a:path w="7818" h="27106">
                <a:moveTo>
                  <a:pt x="0" y="9644"/>
                </a:moveTo>
                <a:lnTo>
                  <a:pt x="0" y="19288"/>
                </a:lnTo>
                <a:lnTo>
                  <a:pt x="7818" y="27106"/>
                </a:lnTo>
                <a:lnTo>
                  <a:pt x="0" y="0"/>
                </a:lnTo>
                <a:lnTo>
                  <a:pt x="0" y="9644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8433951" y="8724201"/>
            <a:ext cx="17462" cy="34925"/>
          </a:xfrm>
          <a:custGeom>
            <a:avLst/>
            <a:gdLst/>
            <a:ahLst/>
            <a:cxnLst/>
            <a:rect l="l" t="t" r="r" b="b"/>
            <a:pathLst>
              <a:path w="17462" h="34925">
                <a:moveTo>
                  <a:pt x="0" y="34925"/>
                </a:moveTo>
                <a:lnTo>
                  <a:pt x="9644" y="34925"/>
                </a:lnTo>
                <a:lnTo>
                  <a:pt x="17462" y="27106"/>
                </a:lnTo>
                <a:lnTo>
                  <a:pt x="17462" y="7818"/>
                </a:lnTo>
                <a:lnTo>
                  <a:pt x="9644" y="0"/>
                </a:lnTo>
                <a:lnTo>
                  <a:pt x="0" y="34925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8416453" y="8724201"/>
            <a:ext cx="27142" cy="34925"/>
          </a:xfrm>
          <a:custGeom>
            <a:avLst/>
            <a:gdLst/>
            <a:ahLst/>
            <a:cxnLst/>
            <a:rect l="l" t="t" r="r" b="b"/>
            <a:pathLst>
              <a:path w="27142" h="34925">
                <a:moveTo>
                  <a:pt x="0" y="7818"/>
                </a:moveTo>
                <a:lnTo>
                  <a:pt x="7819" y="34925"/>
                </a:lnTo>
                <a:lnTo>
                  <a:pt x="17498" y="34925"/>
                </a:lnTo>
                <a:lnTo>
                  <a:pt x="27142" y="0"/>
                </a:lnTo>
                <a:lnTo>
                  <a:pt x="7819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8416453" y="8732019"/>
            <a:ext cx="7819" cy="27106"/>
          </a:xfrm>
          <a:custGeom>
            <a:avLst/>
            <a:gdLst/>
            <a:ahLst/>
            <a:cxnLst/>
            <a:rect l="l" t="t" r="r" b="b"/>
            <a:pathLst>
              <a:path w="7819" h="27106">
                <a:moveTo>
                  <a:pt x="0" y="9644"/>
                </a:moveTo>
                <a:lnTo>
                  <a:pt x="0" y="19288"/>
                </a:lnTo>
                <a:lnTo>
                  <a:pt x="7819" y="27106"/>
                </a:lnTo>
                <a:lnTo>
                  <a:pt x="0" y="0"/>
                </a:lnTo>
                <a:lnTo>
                  <a:pt x="0" y="9644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8364066" y="8724201"/>
            <a:ext cx="17462" cy="34925"/>
          </a:xfrm>
          <a:custGeom>
            <a:avLst/>
            <a:gdLst/>
            <a:ahLst/>
            <a:cxnLst/>
            <a:rect l="l" t="t" r="r" b="b"/>
            <a:pathLst>
              <a:path w="17462" h="34925">
                <a:moveTo>
                  <a:pt x="0" y="34925"/>
                </a:moveTo>
                <a:lnTo>
                  <a:pt x="9644" y="34925"/>
                </a:lnTo>
                <a:lnTo>
                  <a:pt x="17462" y="27106"/>
                </a:lnTo>
                <a:lnTo>
                  <a:pt x="17462" y="7818"/>
                </a:lnTo>
                <a:lnTo>
                  <a:pt x="9644" y="0"/>
                </a:lnTo>
                <a:lnTo>
                  <a:pt x="0" y="34925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8346569" y="8724201"/>
            <a:ext cx="27141" cy="34925"/>
          </a:xfrm>
          <a:custGeom>
            <a:avLst/>
            <a:gdLst/>
            <a:ahLst/>
            <a:cxnLst/>
            <a:rect l="l" t="t" r="r" b="b"/>
            <a:pathLst>
              <a:path w="27141" h="34925">
                <a:moveTo>
                  <a:pt x="0" y="7818"/>
                </a:moveTo>
                <a:lnTo>
                  <a:pt x="7818" y="34925"/>
                </a:lnTo>
                <a:lnTo>
                  <a:pt x="17496" y="34925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8346569" y="8732019"/>
            <a:ext cx="7818" cy="27106"/>
          </a:xfrm>
          <a:custGeom>
            <a:avLst/>
            <a:gdLst/>
            <a:ahLst/>
            <a:cxnLst/>
            <a:rect l="l" t="t" r="r" b="b"/>
            <a:pathLst>
              <a:path w="7818" h="27106">
                <a:moveTo>
                  <a:pt x="0" y="9644"/>
                </a:moveTo>
                <a:lnTo>
                  <a:pt x="0" y="19288"/>
                </a:lnTo>
                <a:lnTo>
                  <a:pt x="7818" y="27106"/>
                </a:lnTo>
                <a:lnTo>
                  <a:pt x="0" y="0"/>
                </a:lnTo>
                <a:lnTo>
                  <a:pt x="0" y="9644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8294182" y="8724201"/>
            <a:ext cx="17462" cy="34925"/>
          </a:xfrm>
          <a:custGeom>
            <a:avLst/>
            <a:gdLst/>
            <a:ahLst/>
            <a:cxnLst/>
            <a:rect l="l" t="t" r="r" b="b"/>
            <a:pathLst>
              <a:path w="17462" h="34925">
                <a:moveTo>
                  <a:pt x="0" y="34925"/>
                </a:moveTo>
                <a:lnTo>
                  <a:pt x="9644" y="34925"/>
                </a:lnTo>
                <a:lnTo>
                  <a:pt x="17462" y="27106"/>
                </a:lnTo>
                <a:lnTo>
                  <a:pt x="17462" y="7818"/>
                </a:lnTo>
                <a:lnTo>
                  <a:pt x="9644" y="0"/>
                </a:lnTo>
                <a:lnTo>
                  <a:pt x="0" y="34925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8276683" y="8724201"/>
            <a:ext cx="27142" cy="34925"/>
          </a:xfrm>
          <a:custGeom>
            <a:avLst/>
            <a:gdLst/>
            <a:ahLst/>
            <a:cxnLst/>
            <a:rect l="l" t="t" r="r" b="b"/>
            <a:pathLst>
              <a:path w="27142" h="34925">
                <a:moveTo>
                  <a:pt x="0" y="7818"/>
                </a:moveTo>
                <a:lnTo>
                  <a:pt x="7819" y="34925"/>
                </a:lnTo>
                <a:lnTo>
                  <a:pt x="17498" y="34925"/>
                </a:lnTo>
                <a:lnTo>
                  <a:pt x="27142" y="0"/>
                </a:lnTo>
                <a:lnTo>
                  <a:pt x="7819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6" name="object 256"/>
          <p:cNvSpPr/>
          <p:nvPr/>
        </p:nvSpPr>
        <p:spPr>
          <a:xfrm>
            <a:off x="8276683" y="8732019"/>
            <a:ext cx="7819" cy="27106"/>
          </a:xfrm>
          <a:custGeom>
            <a:avLst/>
            <a:gdLst/>
            <a:ahLst/>
            <a:cxnLst/>
            <a:rect l="l" t="t" r="r" b="b"/>
            <a:pathLst>
              <a:path w="7819" h="27106">
                <a:moveTo>
                  <a:pt x="0" y="9644"/>
                </a:moveTo>
                <a:lnTo>
                  <a:pt x="0" y="19288"/>
                </a:lnTo>
                <a:lnTo>
                  <a:pt x="7819" y="27106"/>
                </a:lnTo>
                <a:lnTo>
                  <a:pt x="0" y="0"/>
                </a:lnTo>
                <a:lnTo>
                  <a:pt x="0" y="9644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7" name="object 257"/>
          <p:cNvSpPr/>
          <p:nvPr/>
        </p:nvSpPr>
        <p:spPr>
          <a:xfrm>
            <a:off x="8224296" y="8724201"/>
            <a:ext cx="17462" cy="34925"/>
          </a:xfrm>
          <a:custGeom>
            <a:avLst/>
            <a:gdLst/>
            <a:ahLst/>
            <a:cxnLst/>
            <a:rect l="l" t="t" r="r" b="b"/>
            <a:pathLst>
              <a:path w="17462" h="34925">
                <a:moveTo>
                  <a:pt x="0" y="34925"/>
                </a:moveTo>
                <a:lnTo>
                  <a:pt x="9644" y="34925"/>
                </a:lnTo>
                <a:lnTo>
                  <a:pt x="17462" y="27106"/>
                </a:lnTo>
                <a:lnTo>
                  <a:pt x="17462" y="7818"/>
                </a:lnTo>
                <a:lnTo>
                  <a:pt x="9644" y="0"/>
                </a:lnTo>
                <a:lnTo>
                  <a:pt x="0" y="34925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8" name="object 258"/>
          <p:cNvSpPr/>
          <p:nvPr/>
        </p:nvSpPr>
        <p:spPr>
          <a:xfrm>
            <a:off x="8206799" y="8724201"/>
            <a:ext cx="27141" cy="34925"/>
          </a:xfrm>
          <a:custGeom>
            <a:avLst/>
            <a:gdLst/>
            <a:ahLst/>
            <a:cxnLst/>
            <a:rect l="l" t="t" r="r" b="b"/>
            <a:pathLst>
              <a:path w="27141" h="34925">
                <a:moveTo>
                  <a:pt x="0" y="7818"/>
                </a:moveTo>
                <a:lnTo>
                  <a:pt x="7818" y="34925"/>
                </a:lnTo>
                <a:lnTo>
                  <a:pt x="17496" y="34925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9" name="object 259"/>
          <p:cNvSpPr/>
          <p:nvPr/>
        </p:nvSpPr>
        <p:spPr>
          <a:xfrm>
            <a:off x="8206799" y="8732019"/>
            <a:ext cx="7818" cy="27106"/>
          </a:xfrm>
          <a:custGeom>
            <a:avLst/>
            <a:gdLst/>
            <a:ahLst/>
            <a:cxnLst/>
            <a:rect l="l" t="t" r="r" b="b"/>
            <a:pathLst>
              <a:path w="7818" h="27106">
                <a:moveTo>
                  <a:pt x="0" y="9644"/>
                </a:moveTo>
                <a:lnTo>
                  <a:pt x="0" y="19288"/>
                </a:lnTo>
                <a:lnTo>
                  <a:pt x="7818" y="27106"/>
                </a:lnTo>
                <a:lnTo>
                  <a:pt x="0" y="0"/>
                </a:lnTo>
                <a:lnTo>
                  <a:pt x="0" y="9644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0" name="object 260"/>
          <p:cNvSpPr/>
          <p:nvPr/>
        </p:nvSpPr>
        <p:spPr>
          <a:xfrm>
            <a:off x="8154412" y="8724201"/>
            <a:ext cx="17462" cy="34925"/>
          </a:xfrm>
          <a:custGeom>
            <a:avLst/>
            <a:gdLst/>
            <a:ahLst/>
            <a:cxnLst/>
            <a:rect l="l" t="t" r="r" b="b"/>
            <a:pathLst>
              <a:path w="17462" h="34925">
                <a:moveTo>
                  <a:pt x="0" y="34925"/>
                </a:moveTo>
                <a:lnTo>
                  <a:pt x="9644" y="34925"/>
                </a:lnTo>
                <a:lnTo>
                  <a:pt x="17462" y="27106"/>
                </a:lnTo>
                <a:lnTo>
                  <a:pt x="17462" y="7818"/>
                </a:lnTo>
                <a:lnTo>
                  <a:pt x="9644" y="0"/>
                </a:lnTo>
                <a:lnTo>
                  <a:pt x="0" y="34925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1" name="object 261"/>
          <p:cNvSpPr/>
          <p:nvPr/>
        </p:nvSpPr>
        <p:spPr>
          <a:xfrm>
            <a:off x="8136914" y="8724201"/>
            <a:ext cx="27142" cy="34925"/>
          </a:xfrm>
          <a:custGeom>
            <a:avLst/>
            <a:gdLst/>
            <a:ahLst/>
            <a:cxnLst/>
            <a:rect l="l" t="t" r="r" b="b"/>
            <a:pathLst>
              <a:path w="27142" h="34925">
                <a:moveTo>
                  <a:pt x="0" y="7818"/>
                </a:moveTo>
                <a:lnTo>
                  <a:pt x="7819" y="34925"/>
                </a:lnTo>
                <a:lnTo>
                  <a:pt x="17498" y="34925"/>
                </a:lnTo>
                <a:lnTo>
                  <a:pt x="27142" y="0"/>
                </a:lnTo>
                <a:lnTo>
                  <a:pt x="7819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2" name="object 262"/>
          <p:cNvSpPr/>
          <p:nvPr/>
        </p:nvSpPr>
        <p:spPr>
          <a:xfrm>
            <a:off x="8136914" y="8732019"/>
            <a:ext cx="7819" cy="27106"/>
          </a:xfrm>
          <a:custGeom>
            <a:avLst/>
            <a:gdLst/>
            <a:ahLst/>
            <a:cxnLst/>
            <a:rect l="l" t="t" r="r" b="b"/>
            <a:pathLst>
              <a:path w="7819" h="27106">
                <a:moveTo>
                  <a:pt x="0" y="9644"/>
                </a:moveTo>
                <a:lnTo>
                  <a:pt x="0" y="19288"/>
                </a:lnTo>
                <a:lnTo>
                  <a:pt x="7819" y="27106"/>
                </a:lnTo>
                <a:lnTo>
                  <a:pt x="0" y="0"/>
                </a:lnTo>
                <a:lnTo>
                  <a:pt x="0" y="9644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3" name="object 263"/>
          <p:cNvSpPr/>
          <p:nvPr/>
        </p:nvSpPr>
        <p:spPr>
          <a:xfrm>
            <a:off x="8084526" y="8724201"/>
            <a:ext cx="17462" cy="34925"/>
          </a:xfrm>
          <a:custGeom>
            <a:avLst/>
            <a:gdLst/>
            <a:ahLst/>
            <a:cxnLst/>
            <a:rect l="l" t="t" r="r" b="b"/>
            <a:pathLst>
              <a:path w="17462" h="34925">
                <a:moveTo>
                  <a:pt x="0" y="34925"/>
                </a:moveTo>
                <a:lnTo>
                  <a:pt x="9644" y="34925"/>
                </a:lnTo>
                <a:lnTo>
                  <a:pt x="17462" y="27106"/>
                </a:lnTo>
                <a:lnTo>
                  <a:pt x="17462" y="7818"/>
                </a:lnTo>
                <a:lnTo>
                  <a:pt x="9644" y="0"/>
                </a:lnTo>
                <a:lnTo>
                  <a:pt x="0" y="34925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4" name="object 264"/>
          <p:cNvSpPr/>
          <p:nvPr/>
        </p:nvSpPr>
        <p:spPr>
          <a:xfrm>
            <a:off x="8067029" y="8724201"/>
            <a:ext cx="27141" cy="34925"/>
          </a:xfrm>
          <a:custGeom>
            <a:avLst/>
            <a:gdLst/>
            <a:ahLst/>
            <a:cxnLst/>
            <a:rect l="l" t="t" r="r" b="b"/>
            <a:pathLst>
              <a:path w="27141" h="34925">
                <a:moveTo>
                  <a:pt x="0" y="7818"/>
                </a:moveTo>
                <a:lnTo>
                  <a:pt x="7818" y="34925"/>
                </a:lnTo>
                <a:lnTo>
                  <a:pt x="17496" y="34925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5" name="object 265"/>
          <p:cNvSpPr/>
          <p:nvPr/>
        </p:nvSpPr>
        <p:spPr>
          <a:xfrm>
            <a:off x="8067029" y="8732019"/>
            <a:ext cx="7818" cy="27106"/>
          </a:xfrm>
          <a:custGeom>
            <a:avLst/>
            <a:gdLst/>
            <a:ahLst/>
            <a:cxnLst/>
            <a:rect l="l" t="t" r="r" b="b"/>
            <a:pathLst>
              <a:path w="7818" h="27106">
                <a:moveTo>
                  <a:pt x="0" y="9644"/>
                </a:moveTo>
                <a:lnTo>
                  <a:pt x="0" y="19288"/>
                </a:lnTo>
                <a:lnTo>
                  <a:pt x="7818" y="27106"/>
                </a:lnTo>
                <a:lnTo>
                  <a:pt x="0" y="0"/>
                </a:lnTo>
                <a:lnTo>
                  <a:pt x="0" y="9644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6" name="object 266"/>
          <p:cNvSpPr/>
          <p:nvPr/>
        </p:nvSpPr>
        <p:spPr>
          <a:xfrm>
            <a:off x="8014642" y="8724201"/>
            <a:ext cx="17462" cy="34925"/>
          </a:xfrm>
          <a:custGeom>
            <a:avLst/>
            <a:gdLst/>
            <a:ahLst/>
            <a:cxnLst/>
            <a:rect l="l" t="t" r="r" b="b"/>
            <a:pathLst>
              <a:path w="17462" h="34925">
                <a:moveTo>
                  <a:pt x="0" y="34925"/>
                </a:moveTo>
                <a:lnTo>
                  <a:pt x="9644" y="34925"/>
                </a:lnTo>
                <a:lnTo>
                  <a:pt x="17462" y="27106"/>
                </a:lnTo>
                <a:lnTo>
                  <a:pt x="17462" y="7818"/>
                </a:lnTo>
                <a:lnTo>
                  <a:pt x="9644" y="0"/>
                </a:lnTo>
                <a:lnTo>
                  <a:pt x="0" y="34925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7" name="object 267"/>
          <p:cNvSpPr/>
          <p:nvPr/>
        </p:nvSpPr>
        <p:spPr>
          <a:xfrm>
            <a:off x="7997144" y="8724201"/>
            <a:ext cx="27142" cy="34925"/>
          </a:xfrm>
          <a:custGeom>
            <a:avLst/>
            <a:gdLst/>
            <a:ahLst/>
            <a:cxnLst/>
            <a:rect l="l" t="t" r="r" b="b"/>
            <a:pathLst>
              <a:path w="27142" h="34925">
                <a:moveTo>
                  <a:pt x="0" y="7818"/>
                </a:moveTo>
                <a:lnTo>
                  <a:pt x="7819" y="34925"/>
                </a:lnTo>
                <a:lnTo>
                  <a:pt x="17498" y="34925"/>
                </a:lnTo>
                <a:lnTo>
                  <a:pt x="27142" y="0"/>
                </a:lnTo>
                <a:lnTo>
                  <a:pt x="7819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8" name="object 268"/>
          <p:cNvSpPr/>
          <p:nvPr/>
        </p:nvSpPr>
        <p:spPr>
          <a:xfrm>
            <a:off x="7997144" y="8732019"/>
            <a:ext cx="7819" cy="27106"/>
          </a:xfrm>
          <a:custGeom>
            <a:avLst/>
            <a:gdLst/>
            <a:ahLst/>
            <a:cxnLst/>
            <a:rect l="l" t="t" r="r" b="b"/>
            <a:pathLst>
              <a:path w="7819" h="27106">
                <a:moveTo>
                  <a:pt x="0" y="9644"/>
                </a:moveTo>
                <a:lnTo>
                  <a:pt x="0" y="19288"/>
                </a:lnTo>
                <a:lnTo>
                  <a:pt x="7819" y="27106"/>
                </a:lnTo>
                <a:lnTo>
                  <a:pt x="0" y="0"/>
                </a:lnTo>
                <a:lnTo>
                  <a:pt x="0" y="9644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9" name="object 269"/>
          <p:cNvSpPr/>
          <p:nvPr/>
        </p:nvSpPr>
        <p:spPr>
          <a:xfrm>
            <a:off x="7944756" y="8724201"/>
            <a:ext cx="17462" cy="34925"/>
          </a:xfrm>
          <a:custGeom>
            <a:avLst/>
            <a:gdLst/>
            <a:ahLst/>
            <a:cxnLst/>
            <a:rect l="l" t="t" r="r" b="b"/>
            <a:pathLst>
              <a:path w="17462" h="34925">
                <a:moveTo>
                  <a:pt x="0" y="34925"/>
                </a:moveTo>
                <a:lnTo>
                  <a:pt x="9644" y="34925"/>
                </a:lnTo>
                <a:lnTo>
                  <a:pt x="17462" y="27106"/>
                </a:lnTo>
                <a:lnTo>
                  <a:pt x="17462" y="7818"/>
                </a:lnTo>
                <a:lnTo>
                  <a:pt x="9644" y="0"/>
                </a:lnTo>
                <a:lnTo>
                  <a:pt x="0" y="34925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0" name="object 270"/>
          <p:cNvSpPr/>
          <p:nvPr/>
        </p:nvSpPr>
        <p:spPr>
          <a:xfrm>
            <a:off x="7927259" y="8724201"/>
            <a:ext cx="27141" cy="34925"/>
          </a:xfrm>
          <a:custGeom>
            <a:avLst/>
            <a:gdLst/>
            <a:ahLst/>
            <a:cxnLst/>
            <a:rect l="l" t="t" r="r" b="b"/>
            <a:pathLst>
              <a:path w="27141" h="34925">
                <a:moveTo>
                  <a:pt x="0" y="7818"/>
                </a:moveTo>
                <a:lnTo>
                  <a:pt x="7818" y="34925"/>
                </a:lnTo>
                <a:lnTo>
                  <a:pt x="17496" y="34925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1" name="object 271"/>
          <p:cNvSpPr/>
          <p:nvPr/>
        </p:nvSpPr>
        <p:spPr>
          <a:xfrm>
            <a:off x="7927259" y="8732019"/>
            <a:ext cx="7818" cy="27106"/>
          </a:xfrm>
          <a:custGeom>
            <a:avLst/>
            <a:gdLst/>
            <a:ahLst/>
            <a:cxnLst/>
            <a:rect l="l" t="t" r="r" b="b"/>
            <a:pathLst>
              <a:path w="7818" h="27106">
                <a:moveTo>
                  <a:pt x="0" y="9644"/>
                </a:moveTo>
                <a:lnTo>
                  <a:pt x="0" y="19288"/>
                </a:lnTo>
                <a:lnTo>
                  <a:pt x="7818" y="27106"/>
                </a:lnTo>
                <a:lnTo>
                  <a:pt x="0" y="0"/>
                </a:lnTo>
                <a:lnTo>
                  <a:pt x="0" y="9644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2" name="object 272"/>
          <p:cNvSpPr/>
          <p:nvPr/>
        </p:nvSpPr>
        <p:spPr>
          <a:xfrm>
            <a:off x="7874872" y="8724201"/>
            <a:ext cx="17462" cy="34925"/>
          </a:xfrm>
          <a:custGeom>
            <a:avLst/>
            <a:gdLst/>
            <a:ahLst/>
            <a:cxnLst/>
            <a:rect l="l" t="t" r="r" b="b"/>
            <a:pathLst>
              <a:path w="17462" h="34925">
                <a:moveTo>
                  <a:pt x="0" y="34925"/>
                </a:moveTo>
                <a:lnTo>
                  <a:pt x="9644" y="34925"/>
                </a:lnTo>
                <a:lnTo>
                  <a:pt x="17462" y="27106"/>
                </a:lnTo>
                <a:lnTo>
                  <a:pt x="17462" y="7818"/>
                </a:lnTo>
                <a:lnTo>
                  <a:pt x="9644" y="0"/>
                </a:lnTo>
                <a:lnTo>
                  <a:pt x="0" y="34925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3" name="object 273"/>
          <p:cNvSpPr/>
          <p:nvPr/>
        </p:nvSpPr>
        <p:spPr>
          <a:xfrm>
            <a:off x="7857374" y="8724201"/>
            <a:ext cx="27142" cy="34925"/>
          </a:xfrm>
          <a:custGeom>
            <a:avLst/>
            <a:gdLst/>
            <a:ahLst/>
            <a:cxnLst/>
            <a:rect l="l" t="t" r="r" b="b"/>
            <a:pathLst>
              <a:path w="27142" h="34925">
                <a:moveTo>
                  <a:pt x="0" y="7818"/>
                </a:moveTo>
                <a:lnTo>
                  <a:pt x="7819" y="34925"/>
                </a:lnTo>
                <a:lnTo>
                  <a:pt x="17498" y="34925"/>
                </a:lnTo>
                <a:lnTo>
                  <a:pt x="27142" y="0"/>
                </a:lnTo>
                <a:lnTo>
                  <a:pt x="7819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4" name="object 274"/>
          <p:cNvSpPr/>
          <p:nvPr/>
        </p:nvSpPr>
        <p:spPr>
          <a:xfrm>
            <a:off x="7857374" y="8732019"/>
            <a:ext cx="7819" cy="27106"/>
          </a:xfrm>
          <a:custGeom>
            <a:avLst/>
            <a:gdLst/>
            <a:ahLst/>
            <a:cxnLst/>
            <a:rect l="l" t="t" r="r" b="b"/>
            <a:pathLst>
              <a:path w="7819" h="27106">
                <a:moveTo>
                  <a:pt x="0" y="9644"/>
                </a:moveTo>
                <a:lnTo>
                  <a:pt x="0" y="19288"/>
                </a:lnTo>
                <a:lnTo>
                  <a:pt x="7819" y="27106"/>
                </a:lnTo>
                <a:lnTo>
                  <a:pt x="0" y="0"/>
                </a:lnTo>
                <a:lnTo>
                  <a:pt x="0" y="9644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5" name="object 275"/>
          <p:cNvSpPr/>
          <p:nvPr/>
        </p:nvSpPr>
        <p:spPr>
          <a:xfrm>
            <a:off x="7804986" y="8724201"/>
            <a:ext cx="17462" cy="34925"/>
          </a:xfrm>
          <a:custGeom>
            <a:avLst/>
            <a:gdLst/>
            <a:ahLst/>
            <a:cxnLst/>
            <a:rect l="l" t="t" r="r" b="b"/>
            <a:pathLst>
              <a:path w="17462" h="34925">
                <a:moveTo>
                  <a:pt x="0" y="34925"/>
                </a:moveTo>
                <a:lnTo>
                  <a:pt x="9644" y="34925"/>
                </a:lnTo>
                <a:lnTo>
                  <a:pt x="17462" y="27106"/>
                </a:lnTo>
                <a:lnTo>
                  <a:pt x="17462" y="7818"/>
                </a:lnTo>
                <a:lnTo>
                  <a:pt x="9644" y="0"/>
                </a:lnTo>
                <a:lnTo>
                  <a:pt x="0" y="34925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6" name="object 276"/>
          <p:cNvSpPr/>
          <p:nvPr/>
        </p:nvSpPr>
        <p:spPr>
          <a:xfrm>
            <a:off x="7787490" y="8724201"/>
            <a:ext cx="27141" cy="34925"/>
          </a:xfrm>
          <a:custGeom>
            <a:avLst/>
            <a:gdLst/>
            <a:ahLst/>
            <a:cxnLst/>
            <a:rect l="l" t="t" r="r" b="b"/>
            <a:pathLst>
              <a:path w="27141" h="34925">
                <a:moveTo>
                  <a:pt x="0" y="7818"/>
                </a:moveTo>
                <a:lnTo>
                  <a:pt x="7818" y="34925"/>
                </a:lnTo>
                <a:lnTo>
                  <a:pt x="17496" y="34925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7" name="object 277"/>
          <p:cNvSpPr/>
          <p:nvPr/>
        </p:nvSpPr>
        <p:spPr>
          <a:xfrm>
            <a:off x="7787490" y="8732019"/>
            <a:ext cx="7818" cy="27106"/>
          </a:xfrm>
          <a:custGeom>
            <a:avLst/>
            <a:gdLst/>
            <a:ahLst/>
            <a:cxnLst/>
            <a:rect l="l" t="t" r="r" b="b"/>
            <a:pathLst>
              <a:path w="7818" h="27106">
                <a:moveTo>
                  <a:pt x="0" y="9644"/>
                </a:moveTo>
                <a:lnTo>
                  <a:pt x="0" y="19288"/>
                </a:lnTo>
                <a:lnTo>
                  <a:pt x="7818" y="27106"/>
                </a:lnTo>
                <a:lnTo>
                  <a:pt x="0" y="0"/>
                </a:lnTo>
                <a:lnTo>
                  <a:pt x="0" y="9644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8" name="object 278"/>
          <p:cNvSpPr/>
          <p:nvPr/>
        </p:nvSpPr>
        <p:spPr>
          <a:xfrm>
            <a:off x="7735102" y="8724201"/>
            <a:ext cx="17462" cy="34925"/>
          </a:xfrm>
          <a:custGeom>
            <a:avLst/>
            <a:gdLst/>
            <a:ahLst/>
            <a:cxnLst/>
            <a:rect l="l" t="t" r="r" b="b"/>
            <a:pathLst>
              <a:path w="17462" h="34925">
                <a:moveTo>
                  <a:pt x="0" y="34925"/>
                </a:moveTo>
                <a:lnTo>
                  <a:pt x="9644" y="34925"/>
                </a:lnTo>
                <a:lnTo>
                  <a:pt x="17462" y="27106"/>
                </a:lnTo>
                <a:lnTo>
                  <a:pt x="17462" y="7818"/>
                </a:lnTo>
                <a:lnTo>
                  <a:pt x="9644" y="0"/>
                </a:lnTo>
                <a:lnTo>
                  <a:pt x="0" y="34925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9" name="object 279"/>
          <p:cNvSpPr/>
          <p:nvPr/>
        </p:nvSpPr>
        <p:spPr>
          <a:xfrm>
            <a:off x="7725423" y="8689240"/>
            <a:ext cx="19323" cy="69885"/>
          </a:xfrm>
          <a:custGeom>
            <a:avLst/>
            <a:gdLst/>
            <a:ahLst/>
            <a:cxnLst/>
            <a:rect l="l" t="t" r="r" b="b"/>
            <a:pathLst>
              <a:path w="19323" h="69885">
                <a:moveTo>
                  <a:pt x="4969" y="0"/>
                </a:moveTo>
                <a:lnTo>
                  <a:pt x="0" y="34960"/>
                </a:lnTo>
                <a:lnTo>
                  <a:pt x="9643" y="69885"/>
                </a:lnTo>
                <a:lnTo>
                  <a:pt x="19323" y="34960"/>
                </a:lnTo>
                <a:lnTo>
                  <a:pt x="4969" y="34960"/>
                </a:lnTo>
                <a:lnTo>
                  <a:pt x="4969" y="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0" name="object 280"/>
          <p:cNvSpPr/>
          <p:nvPr/>
        </p:nvSpPr>
        <p:spPr>
          <a:xfrm>
            <a:off x="7717604" y="8724201"/>
            <a:ext cx="17462" cy="34925"/>
          </a:xfrm>
          <a:custGeom>
            <a:avLst/>
            <a:gdLst/>
            <a:ahLst/>
            <a:cxnLst/>
            <a:rect l="l" t="t" r="r" b="b"/>
            <a:pathLst>
              <a:path w="17462" h="34925">
                <a:moveTo>
                  <a:pt x="7819" y="34925"/>
                </a:moveTo>
                <a:lnTo>
                  <a:pt x="17462" y="34925"/>
                </a:lnTo>
                <a:lnTo>
                  <a:pt x="7819" y="0"/>
                </a:lnTo>
                <a:lnTo>
                  <a:pt x="0" y="7818"/>
                </a:lnTo>
                <a:lnTo>
                  <a:pt x="0" y="27106"/>
                </a:lnTo>
                <a:lnTo>
                  <a:pt x="7819" y="34925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1" name="object 281"/>
          <p:cNvSpPr/>
          <p:nvPr/>
        </p:nvSpPr>
        <p:spPr>
          <a:xfrm>
            <a:off x="7730393" y="8689240"/>
            <a:ext cx="7819" cy="34960"/>
          </a:xfrm>
          <a:custGeom>
            <a:avLst/>
            <a:gdLst/>
            <a:ahLst/>
            <a:cxnLst/>
            <a:rect l="l" t="t" r="r" b="b"/>
            <a:pathLst>
              <a:path w="7819" h="34960">
                <a:moveTo>
                  <a:pt x="7819" y="27142"/>
                </a:moveTo>
                <a:lnTo>
                  <a:pt x="7819" y="7818"/>
                </a:lnTo>
                <a:lnTo>
                  <a:pt x="0" y="0"/>
                </a:lnTo>
                <a:lnTo>
                  <a:pt x="0" y="34960"/>
                </a:lnTo>
                <a:lnTo>
                  <a:pt x="7819" y="2714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2" name="object 282"/>
          <p:cNvSpPr/>
          <p:nvPr/>
        </p:nvSpPr>
        <p:spPr>
          <a:xfrm>
            <a:off x="7703287" y="8689240"/>
            <a:ext cx="27105" cy="34960"/>
          </a:xfrm>
          <a:custGeom>
            <a:avLst/>
            <a:gdLst/>
            <a:ahLst/>
            <a:cxnLst/>
            <a:rect l="l" t="t" r="r" b="b"/>
            <a:pathLst>
              <a:path w="27105" h="34960">
                <a:moveTo>
                  <a:pt x="0" y="7818"/>
                </a:moveTo>
                <a:lnTo>
                  <a:pt x="7818" y="34960"/>
                </a:lnTo>
                <a:lnTo>
                  <a:pt x="22136" y="34960"/>
                </a:lnTo>
                <a:lnTo>
                  <a:pt x="27105" y="0"/>
                </a:lnTo>
                <a:lnTo>
                  <a:pt x="7818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3" name="object 283"/>
          <p:cNvSpPr/>
          <p:nvPr/>
        </p:nvSpPr>
        <p:spPr>
          <a:xfrm>
            <a:off x="7703287" y="8697059"/>
            <a:ext cx="7818" cy="27142"/>
          </a:xfrm>
          <a:custGeom>
            <a:avLst/>
            <a:gdLst/>
            <a:ahLst/>
            <a:cxnLst/>
            <a:rect l="l" t="t" r="r" b="b"/>
            <a:pathLst>
              <a:path w="7818" h="27142">
                <a:moveTo>
                  <a:pt x="7818" y="27142"/>
                </a:moveTo>
                <a:lnTo>
                  <a:pt x="0" y="0"/>
                </a:lnTo>
                <a:lnTo>
                  <a:pt x="0" y="19324"/>
                </a:lnTo>
                <a:lnTo>
                  <a:pt x="7818" y="2714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4" name="object 284"/>
          <p:cNvSpPr/>
          <p:nvPr/>
        </p:nvSpPr>
        <p:spPr>
          <a:xfrm>
            <a:off x="7703287" y="8619356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34925" y="17462"/>
                </a:moveTo>
                <a:lnTo>
                  <a:pt x="34925" y="7818"/>
                </a:lnTo>
                <a:lnTo>
                  <a:pt x="27105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41"/>
                </a:lnTo>
                <a:lnTo>
                  <a:pt x="7818" y="34959"/>
                </a:lnTo>
                <a:lnTo>
                  <a:pt x="27105" y="34959"/>
                </a:lnTo>
                <a:lnTo>
                  <a:pt x="34925" y="27141"/>
                </a:lnTo>
                <a:lnTo>
                  <a:pt x="34925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5" name="object 285"/>
          <p:cNvSpPr/>
          <p:nvPr/>
        </p:nvSpPr>
        <p:spPr>
          <a:xfrm>
            <a:off x="7703287" y="8549471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34925" y="17462"/>
                </a:moveTo>
                <a:lnTo>
                  <a:pt x="34925" y="7818"/>
                </a:lnTo>
                <a:lnTo>
                  <a:pt x="27105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42"/>
                </a:lnTo>
                <a:lnTo>
                  <a:pt x="7818" y="34960"/>
                </a:lnTo>
                <a:lnTo>
                  <a:pt x="27105" y="34960"/>
                </a:lnTo>
                <a:lnTo>
                  <a:pt x="34925" y="27142"/>
                </a:lnTo>
                <a:lnTo>
                  <a:pt x="34925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6" name="object 286"/>
          <p:cNvSpPr/>
          <p:nvPr/>
        </p:nvSpPr>
        <p:spPr>
          <a:xfrm>
            <a:off x="7703287" y="8479586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34925" y="17462"/>
                </a:moveTo>
                <a:lnTo>
                  <a:pt x="34925" y="7818"/>
                </a:lnTo>
                <a:lnTo>
                  <a:pt x="27105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41"/>
                </a:lnTo>
                <a:lnTo>
                  <a:pt x="7818" y="34959"/>
                </a:lnTo>
                <a:lnTo>
                  <a:pt x="27105" y="34959"/>
                </a:lnTo>
                <a:lnTo>
                  <a:pt x="34925" y="27141"/>
                </a:lnTo>
                <a:lnTo>
                  <a:pt x="34925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7" name="object 287"/>
          <p:cNvSpPr/>
          <p:nvPr/>
        </p:nvSpPr>
        <p:spPr>
          <a:xfrm>
            <a:off x="7703287" y="8409701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34925" y="17462"/>
                </a:moveTo>
                <a:lnTo>
                  <a:pt x="34925" y="7818"/>
                </a:lnTo>
                <a:lnTo>
                  <a:pt x="27105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41"/>
                </a:lnTo>
                <a:lnTo>
                  <a:pt x="7818" y="34960"/>
                </a:lnTo>
                <a:lnTo>
                  <a:pt x="27105" y="34960"/>
                </a:lnTo>
                <a:lnTo>
                  <a:pt x="34925" y="27141"/>
                </a:lnTo>
                <a:lnTo>
                  <a:pt x="34925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8" name="object 288"/>
          <p:cNvSpPr/>
          <p:nvPr/>
        </p:nvSpPr>
        <p:spPr>
          <a:xfrm>
            <a:off x="7703287" y="8339815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34925" y="17462"/>
                </a:moveTo>
                <a:lnTo>
                  <a:pt x="34925" y="7819"/>
                </a:lnTo>
                <a:lnTo>
                  <a:pt x="27105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42"/>
                </a:lnTo>
                <a:lnTo>
                  <a:pt x="7818" y="34960"/>
                </a:lnTo>
                <a:lnTo>
                  <a:pt x="27105" y="34960"/>
                </a:lnTo>
                <a:lnTo>
                  <a:pt x="34925" y="27142"/>
                </a:lnTo>
                <a:lnTo>
                  <a:pt x="34925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9" name="object 289"/>
          <p:cNvSpPr/>
          <p:nvPr/>
        </p:nvSpPr>
        <p:spPr>
          <a:xfrm>
            <a:off x="7703287" y="8269931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34925" y="17462"/>
                </a:moveTo>
                <a:lnTo>
                  <a:pt x="34925" y="7818"/>
                </a:lnTo>
                <a:lnTo>
                  <a:pt x="27105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41"/>
                </a:lnTo>
                <a:lnTo>
                  <a:pt x="7818" y="34959"/>
                </a:lnTo>
                <a:lnTo>
                  <a:pt x="27105" y="34959"/>
                </a:lnTo>
                <a:lnTo>
                  <a:pt x="34925" y="27141"/>
                </a:lnTo>
                <a:lnTo>
                  <a:pt x="34925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0" name="object 290"/>
          <p:cNvSpPr/>
          <p:nvPr/>
        </p:nvSpPr>
        <p:spPr>
          <a:xfrm>
            <a:off x="7703287" y="8200045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34925" y="17462"/>
                </a:moveTo>
                <a:lnTo>
                  <a:pt x="34925" y="7818"/>
                </a:lnTo>
                <a:lnTo>
                  <a:pt x="27105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42"/>
                </a:lnTo>
                <a:lnTo>
                  <a:pt x="7818" y="34960"/>
                </a:lnTo>
                <a:lnTo>
                  <a:pt x="27105" y="34960"/>
                </a:lnTo>
                <a:lnTo>
                  <a:pt x="34925" y="27142"/>
                </a:lnTo>
                <a:lnTo>
                  <a:pt x="34925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1" name="object 291"/>
          <p:cNvSpPr/>
          <p:nvPr/>
        </p:nvSpPr>
        <p:spPr>
          <a:xfrm>
            <a:off x="7703287" y="8130161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34925" y="17462"/>
                </a:moveTo>
                <a:lnTo>
                  <a:pt x="34925" y="7818"/>
                </a:lnTo>
                <a:lnTo>
                  <a:pt x="27105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41"/>
                </a:lnTo>
                <a:lnTo>
                  <a:pt x="7818" y="34959"/>
                </a:lnTo>
                <a:lnTo>
                  <a:pt x="27105" y="34959"/>
                </a:lnTo>
                <a:lnTo>
                  <a:pt x="34925" y="27141"/>
                </a:lnTo>
                <a:lnTo>
                  <a:pt x="34925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2" name="object 292"/>
          <p:cNvSpPr/>
          <p:nvPr/>
        </p:nvSpPr>
        <p:spPr>
          <a:xfrm>
            <a:off x="7703287" y="8060275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34925" y="17462"/>
                </a:moveTo>
                <a:lnTo>
                  <a:pt x="34925" y="7818"/>
                </a:lnTo>
                <a:lnTo>
                  <a:pt x="27105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42"/>
                </a:lnTo>
                <a:lnTo>
                  <a:pt x="7818" y="34960"/>
                </a:lnTo>
                <a:lnTo>
                  <a:pt x="27105" y="34960"/>
                </a:lnTo>
                <a:lnTo>
                  <a:pt x="34925" y="27142"/>
                </a:lnTo>
                <a:lnTo>
                  <a:pt x="34925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3" name="object 293"/>
          <p:cNvSpPr/>
          <p:nvPr/>
        </p:nvSpPr>
        <p:spPr>
          <a:xfrm>
            <a:off x="7703287" y="7990391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34925" y="17462"/>
                </a:moveTo>
                <a:lnTo>
                  <a:pt x="34925" y="7818"/>
                </a:lnTo>
                <a:lnTo>
                  <a:pt x="27105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41"/>
                </a:lnTo>
                <a:lnTo>
                  <a:pt x="7818" y="34959"/>
                </a:lnTo>
                <a:lnTo>
                  <a:pt x="27105" y="34959"/>
                </a:lnTo>
                <a:lnTo>
                  <a:pt x="34925" y="27141"/>
                </a:lnTo>
                <a:lnTo>
                  <a:pt x="34925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4" name="object 294"/>
          <p:cNvSpPr/>
          <p:nvPr/>
        </p:nvSpPr>
        <p:spPr>
          <a:xfrm>
            <a:off x="7703287" y="7920506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34925" y="17462"/>
                </a:moveTo>
                <a:lnTo>
                  <a:pt x="34925" y="7818"/>
                </a:lnTo>
                <a:lnTo>
                  <a:pt x="27105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42"/>
                </a:lnTo>
                <a:lnTo>
                  <a:pt x="7818" y="34960"/>
                </a:lnTo>
                <a:lnTo>
                  <a:pt x="27105" y="34960"/>
                </a:lnTo>
                <a:lnTo>
                  <a:pt x="34925" y="27142"/>
                </a:lnTo>
                <a:lnTo>
                  <a:pt x="34925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5" name="object 295"/>
          <p:cNvSpPr/>
          <p:nvPr/>
        </p:nvSpPr>
        <p:spPr>
          <a:xfrm>
            <a:off x="7703287" y="7850621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34925" y="17462"/>
                </a:moveTo>
                <a:lnTo>
                  <a:pt x="34925" y="7818"/>
                </a:lnTo>
                <a:lnTo>
                  <a:pt x="27105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41"/>
                </a:lnTo>
                <a:lnTo>
                  <a:pt x="7818" y="34959"/>
                </a:lnTo>
                <a:lnTo>
                  <a:pt x="27105" y="34959"/>
                </a:lnTo>
                <a:lnTo>
                  <a:pt x="34925" y="27141"/>
                </a:lnTo>
                <a:lnTo>
                  <a:pt x="34925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6" name="object 296"/>
          <p:cNvSpPr/>
          <p:nvPr/>
        </p:nvSpPr>
        <p:spPr>
          <a:xfrm>
            <a:off x="7703287" y="7780736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34925" y="17462"/>
                </a:moveTo>
                <a:lnTo>
                  <a:pt x="34925" y="7818"/>
                </a:lnTo>
                <a:lnTo>
                  <a:pt x="27105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41"/>
                </a:lnTo>
                <a:lnTo>
                  <a:pt x="7818" y="34960"/>
                </a:lnTo>
                <a:lnTo>
                  <a:pt x="27105" y="34960"/>
                </a:lnTo>
                <a:lnTo>
                  <a:pt x="34925" y="27141"/>
                </a:lnTo>
                <a:lnTo>
                  <a:pt x="34925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7" name="object 297"/>
          <p:cNvSpPr/>
          <p:nvPr/>
        </p:nvSpPr>
        <p:spPr>
          <a:xfrm>
            <a:off x="7703287" y="7710850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34925" y="17462"/>
                </a:moveTo>
                <a:lnTo>
                  <a:pt x="34925" y="7818"/>
                </a:lnTo>
                <a:lnTo>
                  <a:pt x="27105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42"/>
                </a:lnTo>
                <a:lnTo>
                  <a:pt x="7818" y="34960"/>
                </a:lnTo>
                <a:lnTo>
                  <a:pt x="27105" y="34960"/>
                </a:lnTo>
                <a:lnTo>
                  <a:pt x="34925" y="27142"/>
                </a:lnTo>
                <a:lnTo>
                  <a:pt x="34925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8" name="object 298"/>
          <p:cNvSpPr/>
          <p:nvPr/>
        </p:nvSpPr>
        <p:spPr>
          <a:xfrm>
            <a:off x="7703287" y="7640966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34925" y="17462"/>
                </a:moveTo>
                <a:lnTo>
                  <a:pt x="34925" y="7818"/>
                </a:lnTo>
                <a:lnTo>
                  <a:pt x="27105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41"/>
                </a:lnTo>
                <a:lnTo>
                  <a:pt x="7818" y="34959"/>
                </a:lnTo>
                <a:lnTo>
                  <a:pt x="27105" y="34959"/>
                </a:lnTo>
                <a:lnTo>
                  <a:pt x="34925" y="27141"/>
                </a:lnTo>
                <a:lnTo>
                  <a:pt x="34925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9" name="object 299"/>
          <p:cNvSpPr/>
          <p:nvPr/>
        </p:nvSpPr>
        <p:spPr>
          <a:xfrm>
            <a:off x="7703287" y="7571080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34925" y="17462"/>
                </a:moveTo>
                <a:lnTo>
                  <a:pt x="34925" y="7818"/>
                </a:lnTo>
                <a:lnTo>
                  <a:pt x="27105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42"/>
                </a:lnTo>
                <a:lnTo>
                  <a:pt x="7818" y="34960"/>
                </a:lnTo>
                <a:lnTo>
                  <a:pt x="27105" y="34960"/>
                </a:lnTo>
                <a:lnTo>
                  <a:pt x="34925" y="27142"/>
                </a:lnTo>
                <a:lnTo>
                  <a:pt x="34925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0" name="object 300"/>
          <p:cNvSpPr/>
          <p:nvPr/>
        </p:nvSpPr>
        <p:spPr>
          <a:xfrm>
            <a:off x="7703287" y="7501196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34925" y="17462"/>
                </a:moveTo>
                <a:lnTo>
                  <a:pt x="34925" y="7818"/>
                </a:lnTo>
                <a:lnTo>
                  <a:pt x="27105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41"/>
                </a:lnTo>
                <a:lnTo>
                  <a:pt x="7818" y="34959"/>
                </a:lnTo>
                <a:lnTo>
                  <a:pt x="27105" y="34959"/>
                </a:lnTo>
                <a:lnTo>
                  <a:pt x="34925" y="27141"/>
                </a:lnTo>
                <a:lnTo>
                  <a:pt x="34925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1" name="object 301"/>
          <p:cNvSpPr/>
          <p:nvPr/>
        </p:nvSpPr>
        <p:spPr>
          <a:xfrm>
            <a:off x="7703287" y="7431311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34925" y="17462"/>
                </a:moveTo>
                <a:lnTo>
                  <a:pt x="34925" y="7818"/>
                </a:lnTo>
                <a:lnTo>
                  <a:pt x="27105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42"/>
                </a:lnTo>
                <a:lnTo>
                  <a:pt x="7818" y="34960"/>
                </a:lnTo>
                <a:lnTo>
                  <a:pt x="27105" y="34960"/>
                </a:lnTo>
                <a:lnTo>
                  <a:pt x="34925" y="27142"/>
                </a:lnTo>
                <a:lnTo>
                  <a:pt x="34925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2" name="object 302"/>
          <p:cNvSpPr/>
          <p:nvPr/>
        </p:nvSpPr>
        <p:spPr>
          <a:xfrm>
            <a:off x="7703287" y="7361426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34925" y="17462"/>
                </a:moveTo>
                <a:lnTo>
                  <a:pt x="34925" y="7818"/>
                </a:lnTo>
                <a:lnTo>
                  <a:pt x="27105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41"/>
                </a:lnTo>
                <a:lnTo>
                  <a:pt x="7818" y="34959"/>
                </a:lnTo>
                <a:lnTo>
                  <a:pt x="27105" y="34959"/>
                </a:lnTo>
                <a:lnTo>
                  <a:pt x="34925" y="27141"/>
                </a:lnTo>
                <a:lnTo>
                  <a:pt x="34925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3" name="object 303"/>
          <p:cNvSpPr/>
          <p:nvPr/>
        </p:nvSpPr>
        <p:spPr>
          <a:xfrm>
            <a:off x="7703287" y="7291541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34925" y="17462"/>
                </a:moveTo>
                <a:lnTo>
                  <a:pt x="34925" y="7818"/>
                </a:lnTo>
                <a:lnTo>
                  <a:pt x="27105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41"/>
                </a:lnTo>
                <a:lnTo>
                  <a:pt x="7818" y="34960"/>
                </a:lnTo>
                <a:lnTo>
                  <a:pt x="27105" y="34960"/>
                </a:lnTo>
                <a:lnTo>
                  <a:pt x="34925" y="27141"/>
                </a:lnTo>
                <a:lnTo>
                  <a:pt x="34925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4" name="object 304"/>
          <p:cNvSpPr/>
          <p:nvPr/>
        </p:nvSpPr>
        <p:spPr>
          <a:xfrm>
            <a:off x="7703287" y="7221655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34925" y="17462"/>
                </a:moveTo>
                <a:lnTo>
                  <a:pt x="34925" y="7819"/>
                </a:lnTo>
                <a:lnTo>
                  <a:pt x="27105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42"/>
                </a:lnTo>
                <a:lnTo>
                  <a:pt x="7818" y="34960"/>
                </a:lnTo>
                <a:lnTo>
                  <a:pt x="27105" y="34960"/>
                </a:lnTo>
                <a:lnTo>
                  <a:pt x="34925" y="27142"/>
                </a:lnTo>
                <a:lnTo>
                  <a:pt x="34925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5" name="object 305"/>
          <p:cNvSpPr/>
          <p:nvPr/>
        </p:nvSpPr>
        <p:spPr>
          <a:xfrm>
            <a:off x="7703287" y="7151771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34925" y="17462"/>
                </a:moveTo>
                <a:lnTo>
                  <a:pt x="34925" y="7818"/>
                </a:lnTo>
                <a:lnTo>
                  <a:pt x="27105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41"/>
                </a:lnTo>
                <a:lnTo>
                  <a:pt x="7818" y="34959"/>
                </a:lnTo>
                <a:lnTo>
                  <a:pt x="27105" y="34959"/>
                </a:lnTo>
                <a:lnTo>
                  <a:pt x="34925" y="27141"/>
                </a:lnTo>
                <a:lnTo>
                  <a:pt x="34925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6" name="object 306"/>
          <p:cNvSpPr/>
          <p:nvPr/>
        </p:nvSpPr>
        <p:spPr>
          <a:xfrm>
            <a:off x="7703287" y="7081885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34925" y="17462"/>
                </a:moveTo>
                <a:lnTo>
                  <a:pt x="34925" y="7818"/>
                </a:lnTo>
                <a:lnTo>
                  <a:pt x="27105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42"/>
                </a:lnTo>
                <a:lnTo>
                  <a:pt x="7818" y="34960"/>
                </a:lnTo>
                <a:lnTo>
                  <a:pt x="27105" y="34960"/>
                </a:lnTo>
                <a:lnTo>
                  <a:pt x="34925" y="27142"/>
                </a:lnTo>
                <a:lnTo>
                  <a:pt x="34925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7" name="object 307"/>
          <p:cNvSpPr/>
          <p:nvPr/>
        </p:nvSpPr>
        <p:spPr>
          <a:xfrm>
            <a:off x="7703287" y="7012001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34925" y="17462"/>
                </a:moveTo>
                <a:lnTo>
                  <a:pt x="34925" y="7818"/>
                </a:lnTo>
                <a:lnTo>
                  <a:pt x="27105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41"/>
                </a:lnTo>
                <a:lnTo>
                  <a:pt x="7818" y="34959"/>
                </a:lnTo>
                <a:lnTo>
                  <a:pt x="27105" y="34959"/>
                </a:lnTo>
                <a:lnTo>
                  <a:pt x="34925" y="27141"/>
                </a:lnTo>
                <a:lnTo>
                  <a:pt x="34925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8" name="object 308"/>
          <p:cNvSpPr/>
          <p:nvPr/>
        </p:nvSpPr>
        <p:spPr>
          <a:xfrm>
            <a:off x="7703287" y="6942115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34925" y="17462"/>
                </a:moveTo>
                <a:lnTo>
                  <a:pt x="34925" y="7818"/>
                </a:lnTo>
                <a:lnTo>
                  <a:pt x="27105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42"/>
                </a:lnTo>
                <a:lnTo>
                  <a:pt x="7818" y="34960"/>
                </a:lnTo>
                <a:lnTo>
                  <a:pt x="27105" y="34960"/>
                </a:lnTo>
                <a:lnTo>
                  <a:pt x="34925" y="27142"/>
                </a:lnTo>
                <a:lnTo>
                  <a:pt x="34925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9" name="object 309"/>
          <p:cNvSpPr/>
          <p:nvPr/>
        </p:nvSpPr>
        <p:spPr>
          <a:xfrm>
            <a:off x="7703287" y="6872231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34925" y="17462"/>
                </a:moveTo>
                <a:lnTo>
                  <a:pt x="34925" y="7818"/>
                </a:lnTo>
                <a:lnTo>
                  <a:pt x="27105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41"/>
                </a:lnTo>
                <a:lnTo>
                  <a:pt x="7818" y="34959"/>
                </a:lnTo>
                <a:lnTo>
                  <a:pt x="27105" y="34959"/>
                </a:lnTo>
                <a:lnTo>
                  <a:pt x="34925" y="27141"/>
                </a:lnTo>
                <a:lnTo>
                  <a:pt x="34925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0" name="object 310"/>
          <p:cNvSpPr/>
          <p:nvPr/>
        </p:nvSpPr>
        <p:spPr>
          <a:xfrm>
            <a:off x="7703287" y="6802346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34925" y="17462"/>
                </a:moveTo>
                <a:lnTo>
                  <a:pt x="34925" y="7818"/>
                </a:lnTo>
                <a:lnTo>
                  <a:pt x="27105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42"/>
                </a:lnTo>
                <a:lnTo>
                  <a:pt x="7818" y="34960"/>
                </a:lnTo>
                <a:lnTo>
                  <a:pt x="27105" y="34960"/>
                </a:lnTo>
                <a:lnTo>
                  <a:pt x="34925" y="27142"/>
                </a:lnTo>
                <a:lnTo>
                  <a:pt x="34925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1" name="object 311"/>
          <p:cNvSpPr/>
          <p:nvPr/>
        </p:nvSpPr>
        <p:spPr>
          <a:xfrm>
            <a:off x="7703287" y="6732461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34925" y="17462"/>
                </a:moveTo>
                <a:lnTo>
                  <a:pt x="34925" y="7818"/>
                </a:lnTo>
                <a:lnTo>
                  <a:pt x="27105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41"/>
                </a:lnTo>
                <a:lnTo>
                  <a:pt x="7818" y="34959"/>
                </a:lnTo>
                <a:lnTo>
                  <a:pt x="27105" y="34959"/>
                </a:lnTo>
                <a:lnTo>
                  <a:pt x="34925" y="27141"/>
                </a:lnTo>
                <a:lnTo>
                  <a:pt x="34925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2" name="object 312"/>
          <p:cNvSpPr/>
          <p:nvPr/>
        </p:nvSpPr>
        <p:spPr>
          <a:xfrm>
            <a:off x="7703287" y="6662576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34925" y="17462"/>
                </a:moveTo>
                <a:lnTo>
                  <a:pt x="34925" y="7818"/>
                </a:lnTo>
                <a:lnTo>
                  <a:pt x="27105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41"/>
                </a:lnTo>
                <a:lnTo>
                  <a:pt x="7818" y="34960"/>
                </a:lnTo>
                <a:lnTo>
                  <a:pt x="27105" y="34960"/>
                </a:lnTo>
                <a:lnTo>
                  <a:pt x="34925" y="27141"/>
                </a:lnTo>
                <a:lnTo>
                  <a:pt x="34925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3" name="object 313"/>
          <p:cNvSpPr/>
          <p:nvPr/>
        </p:nvSpPr>
        <p:spPr>
          <a:xfrm>
            <a:off x="7703287" y="6592690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34925" y="17462"/>
                </a:moveTo>
                <a:lnTo>
                  <a:pt x="34925" y="7819"/>
                </a:lnTo>
                <a:lnTo>
                  <a:pt x="27105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42"/>
                </a:lnTo>
                <a:lnTo>
                  <a:pt x="7818" y="34960"/>
                </a:lnTo>
                <a:lnTo>
                  <a:pt x="27105" y="34960"/>
                </a:lnTo>
                <a:lnTo>
                  <a:pt x="34925" y="27142"/>
                </a:lnTo>
                <a:lnTo>
                  <a:pt x="34925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4" name="object 314"/>
          <p:cNvSpPr/>
          <p:nvPr/>
        </p:nvSpPr>
        <p:spPr>
          <a:xfrm>
            <a:off x="7703287" y="6522806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34925" y="17462"/>
                </a:moveTo>
                <a:lnTo>
                  <a:pt x="34925" y="7818"/>
                </a:lnTo>
                <a:lnTo>
                  <a:pt x="27105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41"/>
                </a:lnTo>
                <a:lnTo>
                  <a:pt x="7818" y="34959"/>
                </a:lnTo>
                <a:lnTo>
                  <a:pt x="27105" y="34959"/>
                </a:lnTo>
                <a:lnTo>
                  <a:pt x="34925" y="27141"/>
                </a:lnTo>
                <a:lnTo>
                  <a:pt x="34925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5" name="object 315"/>
          <p:cNvSpPr/>
          <p:nvPr/>
        </p:nvSpPr>
        <p:spPr>
          <a:xfrm>
            <a:off x="7703287" y="6452920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34925" y="17462"/>
                </a:moveTo>
                <a:lnTo>
                  <a:pt x="34925" y="7819"/>
                </a:lnTo>
                <a:lnTo>
                  <a:pt x="27105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42"/>
                </a:lnTo>
                <a:lnTo>
                  <a:pt x="7818" y="34960"/>
                </a:lnTo>
                <a:lnTo>
                  <a:pt x="27105" y="34960"/>
                </a:lnTo>
                <a:lnTo>
                  <a:pt x="34925" y="27142"/>
                </a:lnTo>
                <a:lnTo>
                  <a:pt x="34925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6" name="object 316"/>
          <p:cNvSpPr/>
          <p:nvPr/>
        </p:nvSpPr>
        <p:spPr>
          <a:xfrm>
            <a:off x="7703287" y="6383036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34925" y="17462"/>
                </a:moveTo>
                <a:lnTo>
                  <a:pt x="34925" y="7818"/>
                </a:lnTo>
                <a:lnTo>
                  <a:pt x="27105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41"/>
                </a:lnTo>
                <a:lnTo>
                  <a:pt x="7818" y="34959"/>
                </a:lnTo>
                <a:lnTo>
                  <a:pt x="27105" y="34959"/>
                </a:lnTo>
                <a:lnTo>
                  <a:pt x="34925" y="27141"/>
                </a:lnTo>
                <a:lnTo>
                  <a:pt x="34925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7" name="object 317"/>
          <p:cNvSpPr/>
          <p:nvPr/>
        </p:nvSpPr>
        <p:spPr>
          <a:xfrm>
            <a:off x="7703287" y="6313152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34925" y="17462"/>
                </a:moveTo>
                <a:lnTo>
                  <a:pt x="34925" y="7818"/>
                </a:lnTo>
                <a:lnTo>
                  <a:pt x="27105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41"/>
                </a:lnTo>
                <a:lnTo>
                  <a:pt x="7818" y="34959"/>
                </a:lnTo>
                <a:lnTo>
                  <a:pt x="27105" y="34959"/>
                </a:lnTo>
                <a:lnTo>
                  <a:pt x="34925" y="27141"/>
                </a:lnTo>
                <a:lnTo>
                  <a:pt x="34925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8" name="object 318"/>
          <p:cNvSpPr/>
          <p:nvPr/>
        </p:nvSpPr>
        <p:spPr>
          <a:xfrm>
            <a:off x="7703287" y="6243266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34925" y="17462"/>
                </a:moveTo>
                <a:lnTo>
                  <a:pt x="34925" y="7818"/>
                </a:lnTo>
                <a:lnTo>
                  <a:pt x="27105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41"/>
                </a:lnTo>
                <a:lnTo>
                  <a:pt x="7818" y="34960"/>
                </a:lnTo>
                <a:lnTo>
                  <a:pt x="27105" y="34960"/>
                </a:lnTo>
                <a:lnTo>
                  <a:pt x="34925" y="27141"/>
                </a:lnTo>
                <a:lnTo>
                  <a:pt x="34925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9" name="object 319"/>
          <p:cNvSpPr/>
          <p:nvPr/>
        </p:nvSpPr>
        <p:spPr>
          <a:xfrm>
            <a:off x="7703287" y="6173382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34925" y="17462"/>
                </a:moveTo>
                <a:lnTo>
                  <a:pt x="34925" y="7818"/>
                </a:lnTo>
                <a:lnTo>
                  <a:pt x="27105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41"/>
                </a:lnTo>
                <a:lnTo>
                  <a:pt x="7818" y="34959"/>
                </a:lnTo>
                <a:lnTo>
                  <a:pt x="27105" y="34959"/>
                </a:lnTo>
                <a:lnTo>
                  <a:pt x="34925" y="27141"/>
                </a:lnTo>
                <a:lnTo>
                  <a:pt x="34925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0" name="object 320"/>
          <p:cNvSpPr/>
          <p:nvPr/>
        </p:nvSpPr>
        <p:spPr>
          <a:xfrm>
            <a:off x="7703287" y="6103496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34925" y="17462"/>
                </a:moveTo>
                <a:lnTo>
                  <a:pt x="34925" y="7818"/>
                </a:lnTo>
                <a:lnTo>
                  <a:pt x="27105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42"/>
                </a:lnTo>
                <a:lnTo>
                  <a:pt x="7818" y="34960"/>
                </a:lnTo>
                <a:lnTo>
                  <a:pt x="27105" y="34960"/>
                </a:lnTo>
                <a:lnTo>
                  <a:pt x="34925" y="27142"/>
                </a:lnTo>
                <a:lnTo>
                  <a:pt x="34925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1" name="object 321"/>
          <p:cNvSpPr/>
          <p:nvPr/>
        </p:nvSpPr>
        <p:spPr>
          <a:xfrm>
            <a:off x="7703287" y="6033612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34925" y="17462"/>
                </a:moveTo>
                <a:lnTo>
                  <a:pt x="34925" y="7818"/>
                </a:lnTo>
                <a:lnTo>
                  <a:pt x="27105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41"/>
                </a:lnTo>
                <a:lnTo>
                  <a:pt x="7818" y="34959"/>
                </a:lnTo>
                <a:lnTo>
                  <a:pt x="27105" y="34959"/>
                </a:lnTo>
                <a:lnTo>
                  <a:pt x="34925" y="27141"/>
                </a:lnTo>
                <a:lnTo>
                  <a:pt x="34925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2" name="object 322"/>
          <p:cNvSpPr/>
          <p:nvPr/>
        </p:nvSpPr>
        <p:spPr>
          <a:xfrm>
            <a:off x="7703287" y="5963726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34925" y="17462"/>
                </a:moveTo>
                <a:lnTo>
                  <a:pt x="34925" y="7818"/>
                </a:lnTo>
                <a:lnTo>
                  <a:pt x="27105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42"/>
                </a:lnTo>
                <a:lnTo>
                  <a:pt x="7818" y="34960"/>
                </a:lnTo>
                <a:lnTo>
                  <a:pt x="27105" y="34960"/>
                </a:lnTo>
                <a:lnTo>
                  <a:pt x="34925" y="27142"/>
                </a:lnTo>
                <a:lnTo>
                  <a:pt x="34925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3" name="object 323"/>
          <p:cNvSpPr/>
          <p:nvPr/>
        </p:nvSpPr>
        <p:spPr>
          <a:xfrm>
            <a:off x="7703287" y="5893842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34925" y="17462"/>
                </a:moveTo>
                <a:lnTo>
                  <a:pt x="34925" y="7818"/>
                </a:lnTo>
                <a:lnTo>
                  <a:pt x="27105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41"/>
                </a:lnTo>
                <a:lnTo>
                  <a:pt x="7818" y="34959"/>
                </a:lnTo>
                <a:lnTo>
                  <a:pt x="27105" y="34959"/>
                </a:lnTo>
                <a:lnTo>
                  <a:pt x="34925" y="27141"/>
                </a:lnTo>
                <a:lnTo>
                  <a:pt x="34925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4" name="object 324"/>
          <p:cNvSpPr/>
          <p:nvPr/>
        </p:nvSpPr>
        <p:spPr>
          <a:xfrm>
            <a:off x="7703287" y="5823957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34925" y="17462"/>
                </a:moveTo>
                <a:lnTo>
                  <a:pt x="34925" y="7818"/>
                </a:lnTo>
                <a:lnTo>
                  <a:pt x="27105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42"/>
                </a:lnTo>
                <a:lnTo>
                  <a:pt x="7818" y="34960"/>
                </a:lnTo>
                <a:lnTo>
                  <a:pt x="27105" y="34960"/>
                </a:lnTo>
                <a:lnTo>
                  <a:pt x="34925" y="27142"/>
                </a:lnTo>
                <a:lnTo>
                  <a:pt x="34925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5" name="object 325"/>
          <p:cNvSpPr/>
          <p:nvPr/>
        </p:nvSpPr>
        <p:spPr>
          <a:xfrm>
            <a:off x="7703287" y="5754072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34925" y="17462"/>
                </a:moveTo>
                <a:lnTo>
                  <a:pt x="34925" y="7818"/>
                </a:lnTo>
                <a:lnTo>
                  <a:pt x="27105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41"/>
                </a:lnTo>
                <a:lnTo>
                  <a:pt x="7818" y="34959"/>
                </a:lnTo>
                <a:lnTo>
                  <a:pt x="27105" y="34959"/>
                </a:lnTo>
                <a:lnTo>
                  <a:pt x="34925" y="27141"/>
                </a:lnTo>
                <a:lnTo>
                  <a:pt x="34925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6" name="object 326"/>
          <p:cNvSpPr/>
          <p:nvPr/>
        </p:nvSpPr>
        <p:spPr>
          <a:xfrm>
            <a:off x="7703287" y="5684187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34925" y="17462"/>
                </a:moveTo>
                <a:lnTo>
                  <a:pt x="34925" y="7818"/>
                </a:lnTo>
                <a:lnTo>
                  <a:pt x="27105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42"/>
                </a:lnTo>
                <a:lnTo>
                  <a:pt x="7818" y="34960"/>
                </a:lnTo>
                <a:lnTo>
                  <a:pt x="27105" y="34960"/>
                </a:lnTo>
                <a:lnTo>
                  <a:pt x="34925" y="27142"/>
                </a:lnTo>
                <a:lnTo>
                  <a:pt x="34925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7" name="object 327"/>
          <p:cNvSpPr/>
          <p:nvPr/>
        </p:nvSpPr>
        <p:spPr>
          <a:xfrm>
            <a:off x="7703287" y="5614302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34925" y="17462"/>
                </a:moveTo>
                <a:lnTo>
                  <a:pt x="34925" y="7818"/>
                </a:lnTo>
                <a:lnTo>
                  <a:pt x="27105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41"/>
                </a:lnTo>
                <a:lnTo>
                  <a:pt x="7818" y="34959"/>
                </a:lnTo>
                <a:lnTo>
                  <a:pt x="27105" y="34959"/>
                </a:lnTo>
                <a:lnTo>
                  <a:pt x="34925" y="27141"/>
                </a:lnTo>
                <a:lnTo>
                  <a:pt x="34925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8" name="object 328"/>
          <p:cNvSpPr/>
          <p:nvPr/>
        </p:nvSpPr>
        <p:spPr>
          <a:xfrm>
            <a:off x="7703287" y="5544417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34925" y="17462"/>
                </a:moveTo>
                <a:lnTo>
                  <a:pt x="34925" y="7819"/>
                </a:lnTo>
                <a:lnTo>
                  <a:pt x="27105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42"/>
                </a:lnTo>
                <a:lnTo>
                  <a:pt x="7818" y="34960"/>
                </a:lnTo>
                <a:lnTo>
                  <a:pt x="27105" y="34960"/>
                </a:lnTo>
                <a:lnTo>
                  <a:pt x="34925" y="27142"/>
                </a:lnTo>
                <a:lnTo>
                  <a:pt x="34925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9" name="object 329"/>
          <p:cNvSpPr/>
          <p:nvPr/>
        </p:nvSpPr>
        <p:spPr>
          <a:xfrm>
            <a:off x="7703287" y="5474533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34925" y="17462"/>
                </a:moveTo>
                <a:lnTo>
                  <a:pt x="34925" y="7818"/>
                </a:lnTo>
                <a:lnTo>
                  <a:pt x="27105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41"/>
                </a:lnTo>
                <a:lnTo>
                  <a:pt x="7818" y="34959"/>
                </a:lnTo>
                <a:lnTo>
                  <a:pt x="27105" y="34959"/>
                </a:lnTo>
                <a:lnTo>
                  <a:pt x="34925" y="27141"/>
                </a:lnTo>
                <a:lnTo>
                  <a:pt x="34925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0" name="object 330"/>
          <p:cNvSpPr/>
          <p:nvPr/>
        </p:nvSpPr>
        <p:spPr>
          <a:xfrm>
            <a:off x="7703287" y="5404648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34925" y="17462"/>
                </a:moveTo>
                <a:lnTo>
                  <a:pt x="34925" y="7818"/>
                </a:lnTo>
                <a:lnTo>
                  <a:pt x="27105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41"/>
                </a:lnTo>
                <a:lnTo>
                  <a:pt x="7818" y="34959"/>
                </a:lnTo>
                <a:lnTo>
                  <a:pt x="27105" y="34959"/>
                </a:lnTo>
                <a:lnTo>
                  <a:pt x="34925" y="27141"/>
                </a:lnTo>
                <a:lnTo>
                  <a:pt x="34925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1" name="object 331"/>
          <p:cNvSpPr/>
          <p:nvPr/>
        </p:nvSpPr>
        <p:spPr>
          <a:xfrm>
            <a:off x="7703287" y="5334763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34925" y="17462"/>
                </a:moveTo>
                <a:lnTo>
                  <a:pt x="34925" y="7818"/>
                </a:lnTo>
                <a:lnTo>
                  <a:pt x="27105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41"/>
                </a:lnTo>
                <a:lnTo>
                  <a:pt x="7818" y="34960"/>
                </a:lnTo>
                <a:lnTo>
                  <a:pt x="27105" y="34960"/>
                </a:lnTo>
                <a:lnTo>
                  <a:pt x="34925" y="27141"/>
                </a:lnTo>
                <a:lnTo>
                  <a:pt x="34925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2" name="object 332"/>
          <p:cNvSpPr/>
          <p:nvPr/>
        </p:nvSpPr>
        <p:spPr>
          <a:xfrm>
            <a:off x="7703287" y="5264877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34925" y="17462"/>
                </a:moveTo>
                <a:lnTo>
                  <a:pt x="34925" y="7819"/>
                </a:lnTo>
                <a:lnTo>
                  <a:pt x="27105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42"/>
                </a:lnTo>
                <a:lnTo>
                  <a:pt x="7818" y="34960"/>
                </a:lnTo>
                <a:lnTo>
                  <a:pt x="27105" y="34960"/>
                </a:lnTo>
                <a:lnTo>
                  <a:pt x="34925" y="27142"/>
                </a:lnTo>
                <a:lnTo>
                  <a:pt x="34925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3" name="object 333"/>
          <p:cNvSpPr/>
          <p:nvPr/>
        </p:nvSpPr>
        <p:spPr>
          <a:xfrm>
            <a:off x="7703287" y="5194993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34925" y="17462"/>
                </a:moveTo>
                <a:lnTo>
                  <a:pt x="34925" y="7818"/>
                </a:lnTo>
                <a:lnTo>
                  <a:pt x="27105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41"/>
                </a:lnTo>
                <a:lnTo>
                  <a:pt x="7818" y="34959"/>
                </a:lnTo>
                <a:lnTo>
                  <a:pt x="27105" y="34959"/>
                </a:lnTo>
                <a:lnTo>
                  <a:pt x="34925" y="27141"/>
                </a:lnTo>
                <a:lnTo>
                  <a:pt x="34925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4" name="object 334"/>
          <p:cNvSpPr/>
          <p:nvPr/>
        </p:nvSpPr>
        <p:spPr>
          <a:xfrm>
            <a:off x="7703287" y="5125107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34925" y="17462"/>
                </a:moveTo>
                <a:lnTo>
                  <a:pt x="34925" y="7819"/>
                </a:lnTo>
                <a:lnTo>
                  <a:pt x="27105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42"/>
                </a:lnTo>
                <a:lnTo>
                  <a:pt x="7818" y="34960"/>
                </a:lnTo>
                <a:lnTo>
                  <a:pt x="27105" y="34960"/>
                </a:lnTo>
                <a:lnTo>
                  <a:pt x="34925" y="27142"/>
                </a:lnTo>
                <a:lnTo>
                  <a:pt x="34925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5" name="object 335"/>
          <p:cNvSpPr/>
          <p:nvPr/>
        </p:nvSpPr>
        <p:spPr>
          <a:xfrm>
            <a:off x="7703287" y="5055223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34925" y="17462"/>
                </a:moveTo>
                <a:lnTo>
                  <a:pt x="34925" y="7818"/>
                </a:lnTo>
                <a:lnTo>
                  <a:pt x="27105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41"/>
                </a:lnTo>
                <a:lnTo>
                  <a:pt x="7818" y="34959"/>
                </a:lnTo>
                <a:lnTo>
                  <a:pt x="27105" y="34959"/>
                </a:lnTo>
                <a:lnTo>
                  <a:pt x="34925" y="27141"/>
                </a:lnTo>
                <a:lnTo>
                  <a:pt x="34925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6" name="object 336"/>
          <p:cNvSpPr/>
          <p:nvPr/>
        </p:nvSpPr>
        <p:spPr>
          <a:xfrm>
            <a:off x="7703287" y="4985338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34925" y="17462"/>
                </a:moveTo>
                <a:lnTo>
                  <a:pt x="34925" y="7819"/>
                </a:lnTo>
                <a:lnTo>
                  <a:pt x="27105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42"/>
                </a:lnTo>
                <a:lnTo>
                  <a:pt x="7818" y="34960"/>
                </a:lnTo>
                <a:lnTo>
                  <a:pt x="27105" y="34960"/>
                </a:lnTo>
                <a:lnTo>
                  <a:pt x="34925" y="27142"/>
                </a:lnTo>
                <a:lnTo>
                  <a:pt x="34925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7" name="object 337"/>
          <p:cNvSpPr/>
          <p:nvPr/>
        </p:nvSpPr>
        <p:spPr>
          <a:xfrm>
            <a:off x="7703287" y="4915453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34925" y="17462"/>
                </a:moveTo>
                <a:lnTo>
                  <a:pt x="34925" y="7818"/>
                </a:lnTo>
                <a:lnTo>
                  <a:pt x="27105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41"/>
                </a:lnTo>
                <a:lnTo>
                  <a:pt x="7818" y="34959"/>
                </a:lnTo>
                <a:lnTo>
                  <a:pt x="27105" y="34959"/>
                </a:lnTo>
                <a:lnTo>
                  <a:pt x="34925" y="27141"/>
                </a:lnTo>
                <a:lnTo>
                  <a:pt x="34925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8" name="object 338"/>
          <p:cNvSpPr/>
          <p:nvPr/>
        </p:nvSpPr>
        <p:spPr>
          <a:xfrm>
            <a:off x="7703287" y="4845568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34925" y="17462"/>
                </a:moveTo>
                <a:lnTo>
                  <a:pt x="34925" y="7819"/>
                </a:lnTo>
                <a:lnTo>
                  <a:pt x="27105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42"/>
                </a:lnTo>
                <a:lnTo>
                  <a:pt x="7818" y="34960"/>
                </a:lnTo>
                <a:lnTo>
                  <a:pt x="27105" y="34960"/>
                </a:lnTo>
                <a:lnTo>
                  <a:pt x="34925" y="27142"/>
                </a:lnTo>
                <a:lnTo>
                  <a:pt x="34925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9" name="object 339"/>
          <p:cNvSpPr/>
          <p:nvPr/>
        </p:nvSpPr>
        <p:spPr>
          <a:xfrm>
            <a:off x="7703287" y="4775683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34925" y="17462"/>
                </a:moveTo>
                <a:lnTo>
                  <a:pt x="34925" y="7818"/>
                </a:lnTo>
                <a:lnTo>
                  <a:pt x="27105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41"/>
                </a:lnTo>
                <a:lnTo>
                  <a:pt x="7818" y="34959"/>
                </a:lnTo>
                <a:lnTo>
                  <a:pt x="27105" y="34959"/>
                </a:lnTo>
                <a:lnTo>
                  <a:pt x="34925" y="27141"/>
                </a:lnTo>
                <a:lnTo>
                  <a:pt x="34925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0" name="object 340"/>
          <p:cNvSpPr/>
          <p:nvPr/>
        </p:nvSpPr>
        <p:spPr>
          <a:xfrm>
            <a:off x="7703287" y="4705798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34925" y="17462"/>
                </a:moveTo>
                <a:lnTo>
                  <a:pt x="34925" y="7819"/>
                </a:lnTo>
                <a:lnTo>
                  <a:pt x="27105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42"/>
                </a:lnTo>
                <a:lnTo>
                  <a:pt x="7818" y="34960"/>
                </a:lnTo>
                <a:lnTo>
                  <a:pt x="27105" y="34960"/>
                </a:lnTo>
                <a:lnTo>
                  <a:pt x="34925" y="27142"/>
                </a:lnTo>
                <a:lnTo>
                  <a:pt x="34925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1" name="object 341"/>
          <p:cNvSpPr/>
          <p:nvPr/>
        </p:nvSpPr>
        <p:spPr>
          <a:xfrm>
            <a:off x="7703287" y="4635914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34925" y="17462"/>
                </a:moveTo>
                <a:lnTo>
                  <a:pt x="34925" y="7818"/>
                </a:lnTo>
                <a:lnTo>
                  <a:pt x="27105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41"/>
                </a:lnTo>
                <a:lnTo>
                  <a:pt x="7818" y="34959"/>
                </a:lnTo>
                <a:lnTo>
                  <a:pt x="27105" y="34959"/>
                </a:lnTo>
                <a:lnTo>
                  <a:pt x="34925" y="27141"/>
                </a:lnTo>
                <a:lnTo>
                  <a:pt x="34925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2" name="object 342"/>
          <p:cNvSpPr/>
          <p:nvPr/>
        </p:nvSpPr>
        <p:spPr>
          <a:xfrm>
            <a:off x="7703287" y="4566028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34925" y="17462"/>
                </a:moveTo>
                <a:lnTo>
                  <a:pt x="34925" y="7819"/>
                </a:lnTo>
                <a:lnTo>
                  <a:pt x="27105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42"/>
                </a:lnTo>
                <a:lnTo>
                  <a:pt x="7818" y="34960"/>
                </a:lnTo>
                <a:lnTo>
                  <a:pt x="27105" y="34960"/>
                </a:lnTo>
                <a:lnTo>
                  <a:pt x="34925" y="27142"/>
                </a:lnTo>
                <a:lnTo>
                  <a:pt x="34925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3" name="object 343"/>
          <p:cNvSpPr/>
          <p:nvPr/>
        </p:nvSpPr>
        <p:spPr>
          <a:xfrm>
            <a:off x="7703287" y="4496144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34925" y="17462"/>
                </a:moveTo>
                <a:lnTo>
                  <a:pt x="34925" y="7818"/>
                </a:lnTo>
                <a:lnTo>
                  <a:pt x="27105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41"/>
                </a:lnTo>
                <a:lnTo>
                  <a:pt x="7818" y="34959"/>
                </a:lnTo>
                <a:lnTo>
                  <a:pt x="27105" y="34959"/>
                </a:lnTo>
                <a:lnTo>
                  <a:pt x="34925" y="27141"/>
                </a:lnTo>
                <a:lnTo>
                  <a:pt x="34925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4" name="object 344"/>
          <p:cNvSpPr/>
          <p:nvPr/>
        </p:nvSpPr>
        <p:spPr>
          <a:xfrm>
            <a:off x="7703287" y="4426258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34925" y="17462"/>
                </a:moveTo>
                <a:lnTo>
                  <a:pt x="34925" y="7819"/>
                </a:lnTo>
                <a:lnTo>
                  <a:pt x="27105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42"/>
                </a:lnTo>
                <a:lnTo>
                  <a:pt x="7818" y="34960"/>
                </a:lnTo>
                <a:lnTo>
                  <a:pt x="27105" y="34960"/>
                </a:lnTo>
                <a:lnTo>
                  <a:pt x="34925" y="27142"/>
                </a:lnTo>
                <a:lnTo>
                  <a:pt x="34925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5" name="object 345"/>
          <p:cNvSpPr/>
          <p:nvPr/>
        </p:nvSpPr>
        <p:spPr>
          <a:xfrm>
            <a:off x="7732455" y="4385576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6" name="object 346"/>
          <p:cNvSpPr/>
          <p:nvPr/>
        </p:nvSpPr>
        <p:spPr>
          <a:xfrm>
            <a:off x="7802340" y="4385576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7" name="object 347"/>
          <p:cNvSpPr/>
          <p:nvPr/>
        </p:nvSpPr>
        <p:spPr>
          <a:xfrm>
            <a:off x="7872225" y="4385576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8" name="object 348"/>
          <p:cNvSpPr/>
          <p:nvPr/>
        </p:nvSpPr>
        <p:spPr>
          <a:xfrm>
            <a:off x="7942110" y="4385576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9" name="object 349"/>
          <p:cNvSpPr/>
          <p:nvPr/>
        </p:nvSpPr>
        <p:spPr>
          <a:xfrm>
            <a:off x="8011995" y="4385576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0" name="object 350"/>
          <p:cNvSpPr/>
          <p:nvPr/>
        </p:nvSpPr>
        <p:spPr>
          <a:xfrm>
            <a:off x="8081879" y="4385576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1" name="object 351"/>
          <p:cNvSpPr/>
          <p:nvPr/>
        </p:nvSpPr>
        <p:spPr>
          <a:xfrm>
            <a:off x="8151765" y="4385576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2" name="object 352"/>
          <p:cNvSpPr/>
          <p:nvPr/>
        </p:nvSpPr>
        <p:spPr>
          <a:xfrm>
            <a:off x="8221649" y="4385576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3" name="object 353"/>
          <p:cNvSpPr/>
          <p:nvPr/>
        </p:nvSpPr>
        <p:spPr>
          <a:xfrm>
            <a:off x="8291535" y="4385576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4" name="object 354"/>
          <p:cNvSpPr/>
          <p:nvPr/>
        </p:nvSpPr>
        <p:spPr>
          <a:xfrm>
            <a:off x="8361419" y="4385576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5" name="object 355"/>
          <p:cNvSpPr/>
          <p:nvPr/>
        </p:nvSpPr>
        <p:spPr>
          <a:xfrm>
            <a:off x="8431305" y="4385576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6" name="object 356"/>
          <p:cNvSpPr/>
          <p:nvPr/>
        </p:nvSpPr>
        <p:spPr>
          <a:xfrm>
            <a:off x="8501189" y="4385576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9"/>
                </a:lnTo>
                <a:lnTo>
                  <a:pt x="27142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7" name="object 357"/>
          <p:cNvSpPr/>
          <p:nvPr/>
        </p:nvSpPr>
        <p:spPr>
          <a:xfrm>
            <a:off x="8571075" y="4385576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8" name="object 358"/>
          <p:cNvSpPr/>
          <p:nvPr/>
        </p:nvSpPr>
        <p:spPr>
          <a:xfrm>
            <a:off x="8640959" y="4385576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9"/>
                </a:lnTo>
                <a:lnTo>
                  <a:pt x="27142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9" name="object 359"/>
          <p:cNvSpPr/>
          <p:nvPr/>
        </p:nvSpPr>
        <p:spPr>
          <a:xfrm>
            <a:off x="8710844" y="4385576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0" name="object 360"/>
          <p:cNvSpPr/>
          <p:nvPr/>
        </p:nvSpPr>
        <p:spPr>
          <a:xfrm>
            <a:off x="8780729" y="4385576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1" name="object 361"/>
          <p:cNvSpPr/>
          <p:nvPr/>
        </p:nvSpPr>
        <p:spPr>
          <a:xfrm>
            <a:off x="8850614" y="4385576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2" name="object 362"/>
          <p:cNvSpPr/>
          <p:nvPr/>
        </p:nvSpPr>
        <p:spPr>
          <a:xfrm>
            <a:off x="8920499" y="4385576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3" name="object 363"/>
          <p:cNvSpPr/>
          <p:nvPr/>
        </p:nvSpPr>
        <p:spPr>
          <a:xfrm>
            <a:off x="8990384" y="4385576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4" name="object 364"/>
          <p:cNvSpPr/>
          <p:nvPr/>
        </p:nvSpPr>
        <p:spPr>
          <a:xfrm>
            <a:off x="9060268" y="4385576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5" name="object 365"/>
          <p:cNvSpPr/>
          <p:nvPr/>
        </p:nvSpPr>
        <p:spPr>
          <a:xfrm>
            <a:off x="9130153" y="4385576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9"/>
                </a:lnTo>
                <a:lnTo>
                  <a:pt x="27142" y="0"/>
                </a:lnTo>
                <a:lnTo>
                  <a:pt x="7819" y="0"/>
                </a:lnTo>
                <a:lnTo>
                  <a:pt x="0" y="7819"/>
                </a:lnTo>
                <a:lnTo>
                  <a:pt x="0" y="27106"/>
                </a:lnTo>
                <a:lnTo>
                  <a:pt x="7819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6" name="object 366"/>
          <p:cNvSpPr/>
          <p:nvPr/>
        </p:nvSpPr>
        <p:spPr>
          <a:xfrm>
            <a:off x="9200038" y="4385576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7" name="object 367"/>
          <p:cNvSpPr/>
          <p:nvPr/>
        </p:nvSpPr>
        <p:spPr>
          <a:xfrm>
            <a:off x="9269923" y="4385576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9"/>
                </a:lnTo>
                <a:lnTo>
                  <a:pt x="27142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8" name="object 368"/>
          <p:cNvSpPr/>
          <p:nvPr/>
        </p:nvSpPr>
        <p:spPr>
          <a:xfrm>
            <a:off x="9339808" y="4385576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9" name="object 369"/>
          <p:cNvSpPr/>
          <p:nvPr/>
        </p:nvSpPr>
        <p:spPr>
          <a:xfrm>
            <a:off x="9409692" y="4385576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9"/>
                </a:lnTo>
                <a:lnTo>
                  <a:pt x="27142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0" name="object 370"/>
          <p:cNvSpPr/>
          <p:nvPr/>
        </p:nvSpPr>
        <p:spPr>
          <a:xfrm>
            <a:off x="9479578" y="4385576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1" name="object 371"/>
          <p:cNvSpPr/>
          <p:nvPr/>
        </p:nvSpPr>
        <p:spPr>
          <a:xfrm>
            <a:off x="9549462" y="4385576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9"/>
                </a:lnTo>
                <a:lnTo>
                  <a:pt x="27142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2" name="object 372"/>
          <p:cNvSpPr/>
          <p:nvPr/>
        </p:nvSpPr>
        <p:spPr>
          <a:xfrm>
            <a:off x="9619348" y="4385576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3" name="object 373"/>
          <p:cNvSpPr/>
          <p:nvPr/>
        </p:nvSpPr>
        <p:spPr>
          <a:xfrm>
            <a:off x="9689232" y="4385576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4" name="object 374"/>
          <p:cNvSpPr/>
          <p:nvPr/>
        </p:nvSpPr>
        <p:spPr>
          <a:xfrm>
            <a:off x="9759118" y="4385576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5" name="object 375"/>
          <p:cNvSpPr/>
          <p:nvPr/>
        </p:nvSpPr>
        <p:spPr>
          <a:xfrm>
            <a:off x="9829002" y="4385576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6" name="object 376"/>
          <p:cNvSpPr/>
          <p:nvPr/>
        </p:nvSpPr>
        <p:spPr>
          <a:xfrm>
            <a:off x="9898888" y="4385576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7" name="object 377"/>
          <p:cNvSpPr/>
          <p:nvPr/>
        </p:nvSpPr>
        <p:spPr>
          <a:xfrm>
            <a:off x="9968772" y="4385576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9"/>
                </a:lnTo>
                <a:lnTo>
                  <a:pt x="27142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8" name="object 378"/>
          <p:cNvSpPr/>
          <p:nvPr/>
        </p:nvSpPr>
        <p:spPr>
          <a:xfrm>
            <a:off x="10038657" y="4385576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9" name="object 379"/>
          <p:cNvSpPr/>
          <p:nvPr/>
        </p:nvSpPr>
        <p:spPr>
          <a:xfrm>
            <a:off x="10108542" y="4385576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9"/>
                </a:lnTo>
                <a:lnTo>
                  <a:pt x="27142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0" name="object 380"/>
          <p:cNvSpPr/>
          <p:nvPr/>
        </p:nvSpPr>
        <p:spPr>
          <a:xfrm>
            <a:off x="10178427" y="4385576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1" name="object 381"/>
          <p:cNvSpPr/>
          <p:nvPr/>
        </p:nvSpPr>
        <p:spPr>
          <a:xfrm>
            <a:off x="10248311" y="4385576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9"/>
                </a:lnTo>
                <a:lnTo>
                  <a:pt x="27142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2" name="object 382"/>
          <p:cNvSpPr/>
          <p:nvPr/>
        </p:nvSpPr>
        <p:spPr>
          <a:xfrm>
            <a:off x="10318197" y="4385576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3" name="object 383"/>
          <p:cNvSpPr/>
          <p:nvPr/>
        </p:nvSpPr>
        <p:spPr>
          <a:xfrm>
            <a:off x="10388081" y="4385576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9"/>
                </a:lnTo>
                <a:lnTo>
                  <a:pt x="27142" y="0"/>
                </a:lnTo>
                <a:lnTo>
                  <a:pt x="7819" y="0"/>
                </a:lnTo>
                <a:lnTo>
                  <a:pt x="0" y="7819"/>
                </a:lnTo>
                <a:lnTo>
                  <a:pt x="0" y="27106"/>
                </a:lnTo>
                <a:lnTo>
                  <a:pt x="7819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4" name="object 384"/>
          <p:cNvSpPr/>
          <p:nvPr/>
        </p:nvSpPr>
        <p:spPr>
          <a:xfrm>
            <a:off x="10457967" y="4385576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5" name="object 385"/>
          <p:cNvSpPr/>
          <p:nvPr/>
        </p:nvSpPr>
        <p:spPr>
          <a:xfrm>
            <a:off x="10527852" y="4385576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6" name="object 386"/>
          <p:cNvSpPr/>
          <p:nvPr/>
        </p:nvSpPr>
        <p:spPr>
          <a:xfrm>
            <a:off x="10597737" y="4385576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9"/>
                </a:lnTo>
                <a:lnTo>
                  <a:pt x="27142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7" name="object 387"/>
          <p:cNvSpPr/>
          <p:nvPr/>
        </p:nvSpPr>
        <p:spPr>
          <a:xfrm>
            <a:off x="10667622" y="4385576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8" name="object 388"/>
          <p:cNvSpPr/>
          <p:nvPr/>
        </p:nvSpPr>
        <p:spPr>
          <a:xfrm>
            <a:off x="10737507" y="4385576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9"/>
                </a:lnTo>
                <a:lnTo>
                  <a:pt x="27142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9" name="object 389"/>
          <p:cNvSpPr/>
          <p:nvPr/>
        </p:nvSpPr>
        <p:spPr>
          <a:xfrm>
            <a:off x="10807392" y="4385576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0" name="object 390"/>
          <p:cNvSpPr/>
          <p:nvPr/>
        </p:nvSpPr>
        <p:spPr>
          <a:xfrm>
            <a:off x="10877276" y="4385576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9"/>
                </a:lnTo>
                <a:lnTo>
                  <a:pt x="27142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1" name="object 391"/>
          <p:cNvSpPr/>
          <p:nvPr/>
        </p:nvSpPr>
        <p:spPr>
          <a:xfrm>
            <a:off x="10947162" y="4385576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2" name="object 392"/>
          <p:cNvSpPr/>
          <p:nvPr/>
        </p:nvSpPr>
        <p:spPr>
          <a:xfrm>
            <a:off x="11017046" y="4385576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9"/>
                </a:lnTo>
                <a:lnTo>
                  <a:pt x="27142" y="0"/>
                </a:lnTo>
                <a:lnTo>
                  <a:pt x="7819" y="0"/>
                </a:lnTo>
                <a:lnTo>
                  <a:pt x="0" y="7819"/>
                </a:lnTo>
                <a:lnTo>
                  <a:pt x="0" y="27106"/>
                </a:lnTo>
                <a:lnTo>
                  <a:pt x="7819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3" name="object 393"/>
          <p:cNvSpPr/>
          <p:nvPr/>
        </p:nvSpPr>
        <p:spPr>
          <a:xfrm>
            <a:off x="11086932" y="4385576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9"/>
                </a:lnTo>
                <a:lnTo>
                  <a:pt x="27142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4" name="object 394"/>
          <p:cNvSpPr/>
          <p:nvPr/>
        </p:nvSpPr>
        <p:spPr>
          <a:xfrm>
            <a:off x="11156817" y="4385576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5" name="object 395"/>
          <p:cNvSpPr/>
          <p:nvPr/>
        </p:nvSpPr>
        <p:spPr>
          <a:xfrm>
            <a:off x="11226702" y="4385576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9"/>
                </a:lnTo>
                <a:lnTo>
                  <a:pt x="27142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6" name="object 396"/>
          <p:cNvSpPr/>
          <p:nvPr/>
        </p:nvSpPr>
        <p:spPr>
          <a:xfrm>
            <a:off x="11296587" y="4385576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7" name="object 397"/>
          <p:cNvSpPr/>
          <p:nvPr/>
        </p:nvSpPr>
        <p:spPr>
          <a:xfrm>
            <a:off x="11366472" y="4385576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9"/>
                </a:lnTo>
                <a:lnTo>
                  <a:pt x="27142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8" name="object 398"/>
          <p:cNvSpPr/>
          <p:nvPr/>
        </p:nvSpPr>
        <p:spPr>
          <a:xfrm>
            <a:off x="11436357" y="4385576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9" name="object 399"/>
          <p:cNvSpPr/>
          <p:nvPr/>
        </p:nvSpPr>
        <p:spPr>
          <a:xfrm>
            <a:off x="11506241" y="4385576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9"/>
                </a:lnTo>
                <a:lnTo>
                  <a:pt x="27142" y="0"/>
                </a:lnTo>
                <a:lnTo>
                  <a:pt x="7819" y="0"/>
                </a:lnTo>
                <a:lnTo>
                  <a:pt x="0" y="7819"/>
                </a:lnTo>
                <a:lnTo>
                  <a:pt x="0" y="27106"/>
                </a:lnTo>
                <a:lnTo>
                  <a:pt x="7819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0" name="object 400"/>
          <p:cNvSpPr/>
          <p:nvPr/>
        </p:nvSpPr>
        <p:spPr>
          <a:xfrm>
            <a:off x="11576127" y="4385576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1" name="object 401"/>
          <p:cNvSpPr/>
          <p:nvPr/>
        </p:nvSpPr>
        <p:spPr>
          <a:xfrm>
            <a:off x="11646013" y="4385576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2" name="object 402"/>
          <p:cNvSpPr/>
          <p:nvPr/>
        </p:nvSpPr>
        <p:spPr>
          <a:xfrm>
            <a:off x="11715897" y="4385576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9"/>
                </a:lnTo>
                <a:lnTo>
                  <a:pt x="27142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3" name="object 403"/>
          <p:cNvSpPr/>
          <p:nvPr/>
        </p:nvSpPr>
        <p:spPr>
          <a:xfrm>
            <a:off x="11785782" y="4385576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4" name="object 404"/>
          <p:cNvSpPr/>
          <p:nvPr/>
        </p:nvSpPr>
        <p:spPr>
          <a:xfrm>
            <a:off x="11855667" y="4385576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9"/>
                </a:lnTo>
                <a:lnTo>
                  <a:pt x="27142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5" name="object 405"/>
          <p:cNvSpPr/>
          <p:nvPr/>
        </p:nvSpPr>
        <p:spPr>
          <a:xfrm>
            <a:off x="11925552" y="4385576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9"/>
                </a:lnTo>
                <a:lnTo>
                  <a:pt x="27142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6" name="object 406"/>
          <p:cNvSpPr/>
          <p:nvPr/>
        </p:nvSpPr>
        <p:spPr>
          <a:xfrm>
            <a:off x="11995438" y="4385576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9"/>
                </a:lnTo>
                <a:lnTo>
                  <a:pt x="27141" y="0"/>
                </a:lnTo>
                <a:lnTo>
                  <a:pt x="7816" y="0"/>
                </a:lnTo>
                <a:lnTo>
                  <a:pt x="0" y="7819"/>
                </a:lnTo>
                <a:lnTo>
                  <a:pt x="0" y="27106"/>
                </a:lnTo>
                <a:lnTo>
                  <a:pt x="7816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7" name="object 407"/>
          <p:cNvSpPr/>
          <p:nvPr/>
        </p:nvSpPr>
        <p:spPr>
          <a:xfrm>
            <a:off x="12065322" y="4385576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9"/>
                </a:lnTo>
                <a:lnTo>
                  <a:pt x="27142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8" name="object 408"/>
          <p:cNvSpPr/>
          <p:nvPr/>
        </p:nvSpPr>
        <p:spPr>
          <a:xfrm>
            <a:off x="12135208" y="4385576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9" name="object 409"/>
          <p:cNvSpPr/>
          <p:nvPr/>
        </p:nvSpPr>
        <p:spPr>
          <a:xfrm>
            <a:off x="12205092" y="4385576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9"/>
                </a:lnTo>
                <a:lnTo>
                  <a:pt x="27142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0" name="object 410"/>
          <p:cNvSpPr/>
          <p:nvPr/>
        </p:nvSpPr>
        <p:spPr>
          <a:xfrm>
            <a:off x="12274977" y="4385576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1" name="object 411"/>
          <p:cNvSpPr/>
          <p:nvPr/>
        </p:nvSpPr>
        <p:spPr>
          <a:xfrm>
            <a:off x="12344862" y="4385576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9"/>
                </a:lnTo>
                <a:lnTo>
                  <a:pt x="27142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2" name="object 412"/>
          <p:cNvSpPr/>
          <p:nvPr/>
        </p:nvSpPr>
        <p:spPr>
          <a:xfrm>
            <a:off x="12414747" y="4385576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9"/>
                </a:lnTo>
                <a:lnTo>
                  <a:pt x="27142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3" name="object 413"/>
          <p:cNvSpPr/>
          <p:nvPr/>
        </p:nvSpPr>
        <p:spPr>
          <a:xfrm>
            <a:off x="12484632" y="4385576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9"/>
                </a:lnTo>
                <a:lnTo>
                  <a:pt x="27142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4" name="object 414"/>
          <p:cNvSpPr/>
          <p:nvPr/>
        </p:nvSpPr>
        <p:spPr>
          <a:xfrm>
            <a:off x="12554517" y="4385576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9"/>
                </a:lnTo>
                <a:lnTo>
                  <a:pt x="27142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5" name="object 415"/>
          <p:cNvSpPr/>
          <p:nvPr/>
        </p:nvSpPr>
        <p:spPr>
          <a:xfrm>
            <a:off x="12624403" y="4385576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9"/>
                </a:lnTo>
                <a:lnTo>
                  <a:pt x="27141" y="0"/>
                </a:lnTo>
                <a:lnTo>
                  <a:pt x="7816" y="0"/>
                </a:lnTo>
                <a:lnTo>
                  <a:pt x="0" y="7819"/>
                </a:lnTo>
                <a:lnTo>
                  <a:pt x="0" y="27106"/>
                </a:lnTo>
                <a:lnTo>
                  <a:pt x="7816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6" name="object 416"/>
          <p:cNvSpPr/>
          <p:nvPr/>
        </p:nvSpPr>
        <p:spPr>
          <a:xfrm>
            <a:off x="12694287" y="4385576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9"/>
                </a:lnTo>
                <a:lnTo>
                  <a:pt x="27137" y="0"/>
                </a:lnTo>
                <a:lnTo>
                  <a:pt x="7820" y="0"/>
                </a:lnTo>
                <a:lnTo>
                  <a:pt x="0" y="7819"/>
                </a:lnTo>
                <a:lnTo>
                  <a:pt x="0" y="27106"/>
                </a:lnTo>
                <a:lnTo>
                  <a:pt x="7820" y="34925"/>
                </a:lnTo>
                <a:lnTo>
                  <a:pt x="27137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7" name="object 417"/>
          <p:cNvSpPr/>
          <p:nvPr/>
        </p:nvSpPr>
        <p:spPr>
          <a:xfrm>
            <a:off x="12764173" y="4385576"/>
            <a:ext cx="34963" cy="34925"/>
          </a:xfrm>
          <a:custGeom>
            <a:avLst/>
            <a:gdLst/>
            <a:ahLst/>
            <a:cxnLst/>
            <a:rect l="l" t="t" r="r" b="b"/>
            <a:pathLst>
              <a:path w="34963" h="34925">
                <a:moveTo>
                  <a:pt x="34963" y="17462"/>
                </a:moveTo>
                <a:lnTo>
                  <a:pt x="34963" y="7819"/>
                </a:lnTo>
                <a:lnTo>
                  <a:pt x="27139" y="0"/>
                </a:lnTo>
                <a:lnTo>
                  <a:pt x="7823" y="0"/>
                </a:lnTo>
                <a:lnTo>
                  <a:pt x="0" y="7819"/>
                </a:lnTo>
                <a:lnTo>
                  <a:pt x="0" y="27106"/>
                </a:lnTo>
                <a:lnTo>
                  <a:pt x="7823" y="34925"/>
                </a:lnTo>
                <a:lnTo>
                  <a:pt x="27139" y="34925"/>
                </a:lnTo>
                <a:lnTo>
                  <a:pt x="34963" y="27106"/>
                </a:lnTo>
                <a:lnTo>
                  <a:pt x="34963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8" name="object 418"/>
          <p:cNvSpPr/>
          <p:nvPr/>
        </p:nvSpPr>
        <p:spPr>
          <a:xfrm>
            <a:off x="12834061" y="4385576"/>
            <a:ext cx="34950" cy="34925"/>
          </a:xfrm>
          <a:custGeom>
            <a:avLst/>
            <a:gdLst/>
            <a:ahLst/>
            <a:cxnLst/>
            <a:rect l="l" t="t" r="r" b="b"/>
            <a:pathLst>
              <a:path w="34950" h="34925">
                <a:moveTo>
                  <a:pt x="34950" y="17462"/>
                </a:moveTo>
                <a:lnTo>
                  <a:pt x="34950" y="7819"/>
                </a:lnTo>
                <a:lnTo>
                  <a:pt x="27139" y="0"/>
                </a:lnTo>
                <a:lnTo>
                  <a:pt x="7810" y="0"/>
                </a:lnTo>
                <a:lnTo>
                  <a:pt x="0" y="7819"/>
                </a:lnTo>
                <a:lnTo>
                  <a:pt x="0" y="27106"/>
                </a:lnTo>
                <a:lnTo>
                  <a:pt x="7810" y="34925"/>
                </a:lnTo>
                <a:lnTo>
                  <a:pt x="27139" y="34925"/>
                </a:lnTo>
                <a:lnTo>
                  <a:pt x="34950" y="27106"/>
                </a:lnTo>
                <a:lnTo>
                  <a:pt x="3495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9" name="object 419"/>
          <p:cNvSpPr/>
          <p:nvPr/>
        </p:nvSpPr>
        <p:spPr>
          <a:xfrm>
            <a:off x="12903936" y="4385576"/>
            <a:ext cx="34963" cy="34925"/>
          </a:xfrm>
          <a:custGeom>
            <a:avLst/>
            <a:gdLst/>
            <a:ahLst/>
            <a:cxnLst/>
            <a:rect l="l" t="t" r="r" b="b"/>
            <a:pathLst>
              <a:path w="34963" h="34925">
                <a:moveTo>
                  <a:pt x="34963" y="17462"/>
                </a:moveTo>
                <a:lnTo>
                  <a:pt x="34963" y="7819"/>
                </a:lnTo>
                <a:lnTo>
                  <a:pt x="27152" y="0"/>
                </a:lnTo>
                <a:lnTo>
                  <a:pt x="7823" y="0"/>
                </a:lnTo>
                <a:lnTo>
                  <a:pt x="0" y="7819"/>
                </a:lnTo>
                <a:lnTo>
                  <a:pt x="0" y="27106"/>
                </a:lnTo>
                <a:lnTo>
                  <a:pt x="7823" y="34925"/>
                </a:lnTo>
                <a:lnTo>
                  <a:pt x="27152" y="34925"/>
                </a:lnTo>
                <a:lnTo>
                  <a:pt x="34963" y="27106"/>
                </a:lnTo>
                <a:lnTo>
                  <a:pt x="34963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0" name="object 420"/>
          <p:cNvSpPr/>
          <p:nvPr/>
        </p:nvSpPr>
        <p:spPr>
          <a:xfrm>
            <a:off x="12973824" y="4385576"/>
            <a:ext cx="34963" cy="34925"/>
          </a:xfrm>
          <a:custGeom>
            <a:avLst/>
            <a:gdLst/>
            <a:ahLst/>
            <a:cxnLst/>
            <a:rect l="l" t="t" r="r" b="b"/>
            <a:pathLst>
              <a:path w="34963" h="34925">
                <a:moveTo>
                  <a:pt x="34963" y="17462"/>
                </a:moveTo>
                <a:lnTo>
                  <a:pt x="34963" y="7819"/>
                </a:lnTo>
                <a:lnTo>
                  <a:pt x="27139" y="0"/>
                </a:lnTo>
                <a:lnTo>
                  <a:pt x="7823" y="0"/>
                </a:lnTo>
                <a:lnTo>
                  <a:pt x="0" y="7819"/>
                </a:lnTo>
                <a:lnTo>
                  <a:pt x="0" y="27106"/>
                </a:lnTo>
                <a:lnTo>
                  <a:pt x="7823" y="34925"/>
                </a:lnTo>
                <a:lnTo>
                  <a:pt x="27139" y="34925"/>
                </a:lnTo>
                <a:lnTo>
                  <a:pt x="34963" y="27106"/>
                </a:lnTo>
                <a:lnTo>
                  <a:pt x="34963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1" name="object 421"/>
          <p:cNvSpPr/>
          <p:nvPr/>
        </p:nvSpPr>
        <p:spPr>
          <a:xfrm>
            <a:off x="13043712" y="4385576"/>
            <a:ext cx="34963" cy="34925"/>
          </a:xfrm>
          <a:custGeom>
            <a:avLst/>
            <a:gdLst/>
            <a:ahLst/>
            <a:cxnLst/>
            <a:rect l="l" t="t" r="r" b="b"/>
            <a:pathLst>
              <a:path w="34963" h="34925">
                <a:moveTo>
                  <a:pt x="34963" y="17462"/>
                </a:moveTo>
                <a:lnTo>
                  <a:pt x="34963" y="7819"/>
                </a:lnTo>
                <a:lnTo>
                  <a:pt x="27139" y="0"/>
                </a:lnTo>
                <a:lnTo>
                  <a:pt x="7823" y="0"/>
                </a:lnTo>
                <a:lnTo>
                  <a:pt x="0" y="7819"/>
                </a:lnTo>
                <a:lnTo>
                  <a:pt x="0" y="27106"/>
                </a:lnTo>
                <a:lnTo>
                  <a:pt x="7823" y="34925"/>
                </a:lnTo>
                <a:lnTo>
                  <a:pt x="27139" y="34925"/>
                </a:lnTo>
                <a:lnTo>
                  <a:pt x="34963" y="27106"/>
                </a:lnTo>
                <a:lnTo>
                  <a:pt x="34963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2" name="object 422"/>
          <p:cNvSpPr/>
          <p:nvPr/>
        </p:nvSpPr>
        <p:spPr>
          <a:xfrm>
            <a:off x="13113600" y="4385576"/>
            <a:ext cx="34950" cy="34925"/>
          </a:xfrm>
          <a:custGeom>
            <a:avLst/>
            <a:gdLst/>
            <a:ahLst/>
            <a:cxnLst/>
            <a:rect l="l" t="t" r="r" b="b"/>
            <a:pathLst>
              <a:path w="34950" h="34925">
                <a:moveTo>
                  <a:pt x="34950" y="17462"/>
                </a:moveTo>
                <a:lnTo>
                  <a:pt x="34950" y="7819"/>
                </a:lnTo>
                <a:lnTo>
                  <a:pt x="27139" y="0"/>
                </a:lnTo>
                <a:lnTo>
                  <a:pt x="7810" y="0"/>
                </a:lnTo>
                <a:lnTo>
                  <a:pt x="0" y="7819"/>
                </a:lnTo>
                <a:lnTo>
                  <a:pt x="0" y="27106"/>
                </a:lnTo>
                <a:lnTo>
                  <a:pt x="7810" y="34925"/>
                </a:lnTo>
                <a:lnTo>
                  <a:pt x="27139" y="34925"/>
                </a:lnTo>
                <a:lnTo>
                  <a:pt x="34950" y="27106"/>
                </a:lnTo>
                <a:lnTo>
                  <a:pt x="3495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3" name="object 423"/>
          <p:cNvSpPr/>
          <p:nvPr/>
        </p:nvSpPr>
        <p:spPr>
          <a:xfrm>
            <a:off x="13183476" y="4385576"/>
            <a:ext cx="34963" cy="34925"/>
          </a:xfrm>
          <a:custGeom>
            <a:avLst/>
            <a:gdLst/>
            <a:ahLst/>
            <a:cxnLst/>
            <a:rect l="l" t="t" r="r" b="b"/>
            <a:pathLst>
              <a:path w="34963" h="34925">
                <a:moveTo>
                  <a:pt x="34963" y="17462"/>
                </a:moveTo>
                <a:lnTo>
                  <a:pt x="34963" y="7819"/>
                </a:lnTo>
                <a:lnTo>
                  <a:pt x="27152" y="0"/>
                </a:lnTo>
                <a:lnTo>
                  <a:pt x="7823" y="0"/>
                </a:lnTo>
                <a:lnTo>
                  <a:pt x="0" y="7819"/>
                </a:lnTo>
                <a:lnTo>
                  <a:pt x="0" y="27106"/>
                </a:lnTo>
                <a:lnTo>
                  <a:pt x="7823" y="34925"/>
                </a:lnTo>
                <a:lnTo>
                  <a:pt x="27152" y="34925"/>
                </a:lnTo>
                <a:lnTo>
                  <a:pt x="34963" y="27106"/>
                </a:lnTo>
                <a:lnTo>
                  <a:pt x="34963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4" name="object 424"/>
          <p:cNvSpPr/>
          <p:nvPr/>
        </p:nvSpPr>
        <p:spPr>
          <a:xfrm>
            <a:off x="13253364" y="4385576"/>
            <a:ext cx="34963" cy="34925"/>
          </a:xfrm>
          <a:custGeom>
            <a:avLst/>
            <a:gdLst/>
            <a:ahLst/>
            <a:cxnLst/>
            <a:rect l="l" t="t" r="r" b="b"/>
            <a:pathLst>
              <a:path w="34963" h="34925">
                <a:moveTo>
                  <a:pt x="34963" y="17462"/>
                </a:moveTo>
                <a:lnTo>
                  <a:pt x="34963" y="7819"/>
                </a:lnTo>
                <a:lnTo>
                  <a:pt x="27139" y="0"/>
                </a:lnTo>
                <a:lnTo>
                  <a:pt x="7823" y="0"/>
                </a:lnTo>
                <a:lnTo>
                  <a:pt x="0" y="7819"/>
                </a:lnTo>
                <a:lnTo>
                  <a:pt x="0" y="27106"/>
                </a:lnTo>
                <a:lnTo>
                  <a:pt x="7823" y="34925"/>
                </a:lnTo>
                <a:lnTo>
                  <a:pt x="27139" y="34925"/>
                </a:lnTo>
                <a:lnTo>
                  <a:pt x="34963" y="27106"/>
                </a:lnTo>
                <a:lnTo>
                  <a:pt x="34963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5" name="object 425"/>
          <p:cNvSpPr/>
          <p:nvPr/>
        </p:nvSpPr>
        <p:spPr>
          <a:xfrm>
            <a:off x="13323252" y="4385576"/>
            <a:ext cx="34963" cy="34925"/>
          </a:xfrm>
          <a:custGeom>
            <a:avLst/>
            <a:gdLst/>
            <a:ahLst/>
            <a:cxnLst/>
            <a:rect l="l" t="t" r="r" b="b"/>
            <a:pathLst>
              <a:path w="34963" h="34925">
                <a:moveTo>
                  <a:pt x="34963" y="17462"/>
                </a:moveTo>
                <a:lnTo>
                  <a:pt x="34963" y="7819"/>
                </a:lnTo>
                <a:lnTo>
                  <a:pt x="27139" y="0"/>
                </a:lnTo>
                <a:lnTo>
                  <a:pt x="7823" y="0"/>
                </a:lnTo>
                <a:lnTo>
                  <a:pt x="0" y="7819"/>
                </a:lnTo>
                <a:lnTo>
                  <a:pt x="0" y="27106"/>
                </a:lnTo>
                <a:lnTo>
                  <a:pt x="7823" y="34925"/>
                </a:lnTo>
                <a:lnTo>
                  <a:pt x="27139" y="34925"/>
                </a:lnTo>
                <a:lnTo>
                  <a:pt x="34963" y="27106"/>
                </a:lnTo>
                <a:lnTo>
                  <a:pt x="34963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6" name="object 426"/>
          <p:cNvSpPr/>
          <p:nvPr/>
        </p:nvSpPr>
        <p:spPr>
          <a:xfrm>
            <a:off x="13382853" y="4395863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0" y="34959"/>
                </a:lnTo>
                <a:lnTo>
                  <a:pt x="27101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1" y="0"/>
                </a:lnTo>
                <a:lnTo>
                  <a:pt x="7810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7" name="object 427"/>
          <p:cNvSpPr/>
          <p:nvPr/>
        </p:nvSpPr>
        <p:spPr>
          <a:xfrm>
            <a:off x="13382853" y="4465747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2"/>
                </a:lnTo>
                <a:lnTo>
                  <a:pt x="7810" y="34960"/>
                </a:lnTo>
                <a:lnTo>
                  <a:pt x="27101" y="34960"/>
                </a:lnTo>
                <a:lnTo>
                  <a:pt x="34925" y="27142"/>
                </a:lnTo>
                <a:lnTo>
                  <a:pt x="34925" y="7818"/>
                </a:lnTo>
                <a:lnTo>
                  <a:pt x="27101" y="0"/>
                </a:lnTo>
                <a:lnTo>
                  <a:pt x="7810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8" name="object 428"/>
          <p:cNvSpPr/>
          <p:nvPr/>
        </p:nvSpPr>
        <p:spPr>
          <a:xfrm>
            <a:off x="13382853" y="4535633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0" y="34959"/>
                </a:lnTo>
                <a:lnTo>
                  <a:pt x="27101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1" y="0"/>
                </a:lnTo>
                <a:lnTo>
                  <a:pt x="7810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9" name="object 429"/>
          <p:cNvSpPr/>
          <p:nvPr/>
        </p:nvSpPr>
        <p:spPr>
          <a:xfrm>
            <a:off x="13382853" y="4605517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2"/>
                </a:lnTo>
                <a:lnTo>
                  <a:pt x="7810" y="34960"/>
                </a:lnTo>
                <a:lnTo>
                  <a:pt x="27101" y="34960"/>
                </a:lnTo>
                <a:lnTo>
                  <a:pt x="34925" y="27142"/>
                </a:lnTo>
                <a:lnTo>
                  <a:pt x="34925" y="7818"/>
                </a:lnTo>
                <a:lnTo>
                  <a:pt x="27101" y="0"/>
                </a:lnTo>
                <a:lnTo>
                  <a:pt x="7810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0" name="object 430"/>
          <p:cNvSpPr/>
          <p:nvPr/>
        </p:nvSpPr>
        <p:spPr>
          <a:xfrm>
            <a:off x="13382853" y="4675403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0" y="34959"/>
                </a:lnTo>
                <a:lnTo>
                  <a:pt x="27101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1" y="0"/>
                </a:lnTo>
                <a:lnTo>
                  <a:pt x="7810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1" name="object 431"/>
          <p:cNvSpPr/>
          <p:nvPr/>
        </p:nvSpPr>
        <p:spPr>
          <a:xfrm>
            <a:off x="13382853" y="4745287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2"/>
                </a:lnTo>
                <a:lnTo>
                  <a:pt x="7810" y="34960"/>
                </a:lnTo>
                <a:lnTo>
                  <a:pt x="27101" y="34960"/>
                </a:lnTo>
                <a:lnTo>
                  <a:pt x="34925" y="27142"/>
                </a:lnTo>
                <a:lnTo>
                  <a:pt x="34925" y="7818"/>
                </a:lnTo>
                <a:lnTo>
                  <a:pt x="27101" y="0"/>
                </a:lnTo>
                <a:lnTo>
                  <a:pt x="7810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2" name="object 432"/>
          <p:cNvSpPr/>
          <p:nvPr/>
        </p:nvSpPr>
        <p:spPr>
          <a:xfrm>
            <a:off x="13382853" y="4815173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0" y="34959"/>
                </a:lnTo>
                <a:lnTo>
                  <a:pt x="27101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1" y="0"/>
                </a:lnTo>
                <a:lnTo>
                  <a:pt x="7810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3" name="object 433"/>
          <p:cNvSpPr/>
          <p:nvPr/>
        </p:nvSpPr>
        <p:spPr>
          <a:xfrm>
            <a:off x="13382853" y="4885057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2"/>
                </a:lnTo>
                <a:lnTo>
                  <a:pt x="7810" y="34960"/>
                </a:lnTo>
                <a:lnTo>
                  <a:pt x="27101" y="34960"/>
                </a:lnTo>
                <a:lnTo>
                  <a:pt x="34925" y="27142"/>
                </a:lnTo>
                <a:lnTo>
                  <a:pt x="34925" y="7818"/>
                </a:lnTo>
                <a:lnTo>
                  <a:pt x="27101" y="0"/>
                </a:lnTo>
                <a:lnTo>
                  <a:pt x="7810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4" name="object 434"/>
          <p:cNvSpPr/>
          <p:nvPr/>
        </p:nvSpPr>
        <p:spPr>
          <a:xfrm>
            <a:off x="13382853" y="4954943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0" y="34959"/>
                </a:lnTo>
                <a:lnTo>
                  <a:pt x="27101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1" y="0"/>
                </a:lnTo>
                <a:lnTo>
                  <a:pt x="7810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5" name="object 435"/>
          <p:cNvSpPr/>
          <p:nvPr/>
        </p:nvSpPr>
        <p:spPr>
          <a:xfrm>
            <a:off x="13382853" y="5024827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2"/>
                </a:lnTo>
                <a:lnTo>
                  <a:pt x="7810" y="34960"/>
                </a:lnTo>
                <a:lnTo>
                  <a:pt x="27101" y="34960"/>
                </a:lnTo>
                <a:lnTo>
                  <a:pt x="34925" y="27142"/>
                </a:lnTo>
                <a:lnTo>
                  <a:pt x="34925" y="7818"/>
                </a:lnTo>
                <a:lnTo>
                  <a:pt x="27101" y="0"/>
                </a:lnTo>
                <a:lnTo>
                  <a:pt x="7810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6" name="object 436"/>
          <p:cNvSpPr/>
          <p:nvPr/>
        </p:nvSpPr>
        <p:spPr>
          <a:xfrm>
            <a:off x="13382853" y="5094712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0" y="34959"/>
                </a:lnTo>
                <a:lnTo>
                  <a:pt x="27101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1" y="0"/>
                </a:lnTo>
                <a:lnTo>
                  <a:pt x="7810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7" name="object 437"/>
          <p:cNvSpPr/>
          <p:nvPr/>
        </p:nvSpPr>
        <p:spPr>
          <a:xfrm>
            <a:off x="13382853" y="5164597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2"/>
                </a:lnTo>
                <a:lnTo>
                  <a:pt x="7810" y="34960"/>
                </a:lnTo>
                <a:lnTo>
                  <a:pt x="27101" y="34960"/>
                </a:lnTo>
                <a:lnTo>
                  <a:pt x="34925" y="27142"/>
                </a:lnTo>
                <a:lnTo>
                  <a:pt x="34925" y="7818"/>
                </a:lnTo>
                <a:lnTo>
                  <a:pt x="27101" y="0"/>
                </a:lnTo>
                <a:lnTo>
                  <a:pt x="7810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8" name="object 438"/>
          <p:cNvSpPr/>
          <p:nvPr/>
        </p:nvSpPr>
        <p:spPr>
          <a:xfrm>
            <a:off x="13382853" y="5234482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0" y="34959"/>
                </a:lnTo>
                <a:lnTo>
                  <a:pt x="27101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1" y="0"/>
                </a:lnTo>
                <a:lnTo>
                  <a:pt x="7810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9" name="object 439"/>
          <p:cNvSpPr/>
          <p:nvPr/>
        </p:nvSpPr>
        <p:spPr>
          <a:xfrm>
            <a:off x="13382853" y="5304367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2"/>
                </a:lnTo>
                <a:lnTo>
                  <a:pt x="7810" y="34960"/>
                </a:lnTo>
                <a:lnTo>
                  <a:pt x="27101" y="34960"/>
                </a:lnTo>
                <a:lnTo>
                  <a:pt x="34925" y="27142"/>
                </a:lnTo>
                <a:lnTo>
                  <a:pt x="34925" y="7818"/>
                </a:lnTo>
                <a:lnTo>
                  <a:pt x="27101" y="0"/>
                </a:lnTo>
                <a:lnTo>
                  <a:pt x="7810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0" name="object 440"/>
          <p:cNvSpPr/>
          <p:nvPr/>
        </p:nvSpPr>
        <p:spPr>
          <a:xfrm>
            <a:off x="13382853" y="5374252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0" y="34959"/>
                </a:lnTo>
                <a:lnTo>
                  <a:pt x="27101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1" y="0"/>
                </a:lnTo>
                <a:lnTo>
                  <a:pt x="7810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1" name="object 441"/>
          <p:cNvSpPr/>
          <p:nvPr/>
        </p:nvSpPr>
        <p:spPr>
          <a:xfrm>
            <a:off x="13382853" y="5444136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9"/>
                </a:moveTo>
                <a:lnTo>
                  <a:pt x="0" y="27142"/>
                </a:lnTo>
                <a:lnTo>
                  <a:pt x="7810" y="34960"/>
                </a:lnTo>
                <a:lnTo>
                  <a:pt x="27101" y="34960"/>
                </a:lnTo>
                <a:lnTo>
                  <a:pt x="34925" y="27142"/>
                </a:lnTo>
                <a:lnTo>
                  <a:pt x="34925" y="7819"/>
                </a:lnTo>
                <a:lnTo>
                  <a:pt x="27101" y="0"/>
                </a:lnTo>
                <a:lnTo>
                  <a:pt x="7810" y="0"/>
                </a:lnTo>
                <a:lnTo>
                  <a:pt x="0" y="7819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2" name="object 442"/>
          <p:cNvSpPr/>
          <p:nvPr/>
        </p:nvSpPr>
        <p:spPr>
          <a:xfrm>
            <a:off x="13382853" y="5514022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0" y="34959"/>
                </a:lnTo>
                <a:lnTo>
                  <a:pt x="27101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1" y="0"/>
                </a:lnTo>
                <a:lnTo>
                  <a:pt x="7810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3" name="object 443"/>
          <p:cNvSpPr/>
          <p:nvPr/>
        </p:nvSpPr>
        <p:spPr>
          <a:xfrm>
            <a:off x="13382853" y="5583906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2"/>
                </a:lnTo>
                <a:lnTo>
                  <a:pt x="7810" y="34960"/>
                </a:lnTo>
                <a:lnTo>
                  <a:pt x="27101" y="34960"/>
                </a:lnTo>
                <a:lnTo>
                  <a:pt x="34925" y="27142"/>
                </a:lnTo>
                <a:lnTo>
                  <a:pt x="34925" y="7818"/>
                </a:lnTo>
                <a:lnTo>
                  <a:pt x="27101" y="0"/>
                </a:lnTo>
                <a:lnTo>
                  <a:pt x="7810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4" name="object 444"/>
          <p:cNvSpPr/>
          <p:nvPr/>
        </p:nvSpPr>
        <p:spPr>
          <a:xfrm>
            <a:off x="13382853" y="5653792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0" y="34959"/>
                </a:lnTo>
                <a:lnTo>
                  <a:pt x="27101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1" y="0"/>
                </a:lnTo>
                <a:lnTo>
                  <a:pt x="7810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5" name="object 445"/>
          <p:cNvSpPr/>
          <p:nvPr/>
        </p:nvSpPr>
        <p:spPr>
          <a:xfrm>
            <a:off x="13382853" y="5723676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2"/>
                </a:lnTo>
                <a:lnTo>
                  <a:pt x="7810" y="34960"/>
                </a:lnTo>
                <a:lnTo>
                  <a:pt x="27101" y="34960"/>
                </a:lnTo>
                <a:lnTo>
                  <a:pt x="34925" y="27142"/>
                </a:lnTo>
                <a:lnTo>
                  <a:pt x="34925" y="7818"/>
                </a:lnTo>
                <a:lnTo>
                  <a:pt x="27101" y="0"/>
                </a:lnTo>
                <a:lnTo>
                  <a:pt x="7810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6" name="object 446"/>
          <p:cNvSpPr/>
          <p:nvPr/>
        </p:nvSpPr>
        <p:spPr>
          <a:xfrm>
            <a:off x="13382853" y="5793562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0" y="34959"/>
                </a:lnTo>
                <a:lnTo>
                  <a:pt x="27101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1" y="0"/>
                </a:lnTo>
                <a:lnTo>
                  <a:pt x="7810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7" name="object 447"/>
          <p:cNvSpPr/>
          <p:nvPr/>
        </p:nvSpPr>
        <p:spPr>
          <a:xfrm>
            <a:off x="13382853" y="5863446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2"/>
                </a:lnTo>
                <a:lnTo>
                  <a:pt x="7810" y="34960"/>
                </a:lnTo>
                <a:lnTo>
                  <a:pt x="27101" y="34960"/>
                </a:lnTo>
                <a:lnTo>
                  <a:pt x="34925" y="27142"/>
                </a:lnTo>
                <a:lnTo>
                  <a:pt x="34925" y="7818"/>
                </a:lnTo>
                <a:lnTo>
                  <a:pt x="27101" y="0"/>
                </a:lnTo>
                <a:lnTo>
                  <a:pt x="7810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8" name="object 448"/>
          <p:cNvSpPr/>
          <p:nvPr/>
        </p:nvSpPr>
        <p:spPr>
          <a:xfrm>
            <a:off x="13382853" y="5933332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0" y="34959"/>
                </a:lnTo>
                <a:lnTo>
                  <a:pt x="27101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1" y="0"/>
                </a:lnTo>
                <a:lnTo>
                  <a:pt x="7810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9" name="object 449"/>
          <p:cNvSpPr/>
          <p:nvPr/>
        </p:nvSpPr>
        <p:spPr>
          <a:xfrm>
            <a:off x="13382853" y="6003216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1"/>
                </a:lnTo>
                <a:lnTo>
                  <a:pt x="7810" y="34960"/>
                </a:lnTo>
                <a:lnTo>
                  <a:pt x="27101" y="34960"/>
                </a:lnTo>
                <a:lnTo>
                  <a:pt x="34925" y="27141"/>
                </a:lnTo>
                <a:lnTo>
                  <a:pt x="34925" y="7818"/>
                </a:lnTo>
                <a:lnTo>
                  <a:pt x="27101" y="0"/>
                </a:lnTo>
                <a:lnTo>
                  <a:pt x="7810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0" name="object 450"/>
          <p:cNvSpPr/>
          <p:nvPr/>
        </p:nvSpPr>
        <p:spPr>
          <a:xfrm>
            <a:off x="13382853" y="6073101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0" y="34959"/>
                </a:lnTo>
                <a:lnTo>
                  <a:pt x="27101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1" y="0"/>
                </a:lnTo>
                <a:lnTo>
                  <a:pt x="7810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1" name="object 451"/>
          <p:cNvSpPr/>
          <p:nvPr/>
        </p:nvSpPr>
        <p:spPr>
          <a:xfrm>
            <a:off x="13382853" y="6142986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1"/>
                </a:lnTo>
                <a:lnTo>
                  <a:pt x="7810" y="34960"/>
                </a:lnTo>
                <a:lnTo>
                  <a:pt x="27101" y="34960"/>
                </a:lnTo>
                <a:lnTo>
                  <a:pt x="34925" y="27141"/>
                </a:lnTo>
                <a:lnTo>
                  <a:pt x="34925" y="7818"/>
                </a:lnTo>
                <a:lnTo>
                  <a:pt x="27101" y="0"/>
                </a:lnTo>
                <a:lnTo>
                  <a:pt x="7810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2" name="object 452"/>
          <p:cNvSpPr/>
          <p:nvPr/>
        </p:nvSpPr>
        <p:spPr>
          <a:xfrm>
            <a:off x="13382853" y="6212871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0" y="34959"/>
                </a:lnTo>
                <a:lnTo>
                  <a:pt x="27101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1" y="0"/>
                </a:lnTo>
                <a:lnTo>
                  <a:pt x="7810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3" name="object 453"/>
          <p:cNvSpPr/>
          <p:nvPr/>
        </p:nvSpPr>
        <p:spPr>
          <a:xfrm>
            <a:off x="13382853" y="6282756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0" y="34959"/>
                </a:lnTo>
                <a:lnTo>
                  <a:pt x="27101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1" y="0"/>
                </a:lnTo>
                <a:lnTo>
                  <a:pt x="7810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4" name="object 454"/>
          <p:cNvSpPr/>
          <p:nvPr/>
        </p:nvSpPr>
        <p:spPr>
          <a:xfrm>
            <a:off x="13382853" y="6352641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0" y="34959"/>
                </a:lnTo>
                <a:lnTo>
                  <a:pt x="27101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1" y="0"/>
                </a:lnTo>
                <a:lnTo>
                  <a:pt x="7810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5" name="object 455"/>
          <p:cNvSpPr/>
          <p:nvPr/>
        </p:nvSpPr>
        <p:spPr>
          <a:xfrm>
            <a:off x="13382853" y="6422525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1"/>
                </a:lnTo>
                <a:lnTo>
                  <a:pt x="7810" y="34960"/>
                </a:lnTo>
                <a:lnTo>
                  <a:pt x="27101" y="34960"/>
                </a:lnTo>
                <a:lnTo>
                  <a:pt x="34925" y="27141"/>
                </a:lnTo>
                <a:lnTo>
                  <a:pt x="34925" y="7818"/>
                </a:lnTo>
                <a:lnTo>
                  <a:pt x="27101" y="0"/>
                </a:lnTo>
                <a:lnTo>
                  <a:pt x="7810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6" name="object 456"/>
          <p:cNvSpPr/>
          <p:nvPr/>
        </p:nvSpPr>
        <p:spPr>
          <a:xfrm>
            <a:off x="13382853" y="6492411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0" y="34959"/>
                </a:lnTo>
                <a:lnTo>
                  <a:pt x="27101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1" y="0"/>
                </a:lnTo>
                <a:lnTo>
                  <a:pt x="7810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7" name="object 457"/>
          <p:cNvSpPr/>
          <p:nvPr/>
        </p:nvSpPr>
        <p:spPr>
          <a:xfrm>
            <a:off x="13382853" y="6562295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2"/>
                </a:lnTo>
                <a:lnTo>
                  <a:pt x="7810" y="34960"/>
                </a:lnTo>
                <a:lnTo>
                  <a:pt x="27101" y="34960"/>
                </a:lnTo>
                <a:lnTo>
                  <a:pt x="34925" y="27142"/>
                </a:lnTo>
                <a:lnTo>
                  <a:pt x="34925" y="7818"/>
                </a:lnTo>
                <a:lnTo>
                  <a:pt x="27101" y="0"/>
                </a:lnTo>
                <a:lnTo>
                  <a:pt x="7810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8" name="object 458"/>
          <p:cNvSpPr/>
          <p:nvPr/>
        </p:nvSpPr>
        <p:spPr>
          <a:xfrm>
            <a:off x="13382853" y="6632181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0" y="34959"/>
                </a:lnTo>
                <a:lnTo>
                  <a:pt x="27101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1" y="0"/>
                </a:lnTo>
                <a:lnTo>
                  <a:pt x="7810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9" name="object 459"/>
          <p:cNvSpPr/>
          <p:nvPr/>
        </p:nvSpPr>
        <p:spPr>
          <a:xfrm>
            <a:off x="13382853" y="6702065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2"/>
                </a:lnTo>
                <a:lnTo>
                  <a:pt x="7810" y="34960"/>
                </a:lnTo>
                <a:lnTo>
                  <a:pt x="27101" y="34960"/>
                </a:lnTo>
                <a:lnTo>
                  <a:pt x="34925" y="27142"/>
                </a:lnTo>
                <a:lnTo>
                  <a:pt x="34925" y="7818"/>
                </a:lnTo>
                <a:lnTo>
                  <a:pt x="27101" y="0"/>
                </a:lnTo>
                <a:lnTo>
                  <a:pt x="7810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0" name="object 460"/>
          <p:cNvSpPr/>
          <p:nvPr/>
        </p:nvSpPr>
        <p:spPr>
          <a:xfrm>
            <a:off x="13382853" y="6771951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0" y="34959"/>
                </a:lnTo>
                <a:lnTo>
                  <a:pt x="27101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1" y="0"/>
                </a:lnTo>
                <a:lnTo>
                  <a:pt x="7810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1" name="object 461"/>
          <p:cNvSpPr/>
          <p:nvPr/>
        </p:nvSpPr>
        <p:spPr>
          <a:xfrm>
            <a:off x="13382853" y="6841835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9"/>
                </a:moveTo>
                <a:lnTo>
                  <a:pt x="0" y="27142"/>
                </a:lnTo>
                <a:lnTo>
                  <a:pt x="7810" y="34960"/>
                </a:lnTo>
                <a:lnTo>
                  <a:pt x="27101" y="34960"/>
                </a:lnTo>
                <a:lnTo>
                  <a:pt x="34925" y="27142"/>
                </a:lnTo>
                <a:lnTo>
                  <a:pt x="34925" y="7819"/>
                </a:lnTo>
                <a:lnTo>
                  <a:pt x="27101" y="0"/>
                </a:lnTo>
                <a:lnTo>
                  <a:pt x="7810" y="0"/>
                </a:lnTo>
                <a:lnTo>
                  <a:pt x="0" y="7819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2" name="object 462"/>
          <p:cNvSpPr/>
          <p:nvPr/>
        </p:nvSpPr>
        <p:spPr>
          <a:xfrm>
            <a:off x="13382853" y="6911720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1"/>
                </a:lnTo>
                <a:lnTo>
                  <a:pt x="7810" y="34960"/>
                </a:lnTo>
                <a:lnTo>
                  <a:pt x="27101" y="34960"/>
                </a:lnTo>
                <a:lnTo>
                  <a:pt x="34925" y="27141"/>
                </a:lnTo>
                <a:lnTo>
                  <a:pt x="34925" y="7818"/>
                </a:lnTo>
                <a:lnTo>
                  <a:pt x="27101" y="0"/>
                </a:lnTo>
                <a:lnTo>
                  <a:pt x="7810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3" name="object 463"/>
          <p:cNvSpPr/>
          <p:nvPr/>
        </p:nvSpPr>
        <p:spPr>
          <a:xfrm>
            <a:off x="13382853" y="6981606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0" y="34959"/>
                </a:lnTo>
                <a:lnTo>
                  <a:pt x="27101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1" y="0"/>
                </a:lnTo>
                <a:lnTo>
                  <a:pt x="7810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4" name="object 464"/>
          <p:cNvSpPr/>
          <p:nvPr/>
        </p:nvSpPr>
        <p:spPr>
          <a:xfrm>
            <a:off x="13382853" y="7051490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2"/>
                </a:lnTo>
                <a:lnTo>
                  <a:pt x="7810" y="34960"/>
                </a:lnTo>
                <a:lnTo>
                  <a:pt x="27101" y="34960"/>
                </a:lnTo>
                <a:lnTo>
                  <a:pt x="34925" y="27142"/>
                </a:lnTo>
                <a:lnTo>
                  <a:pt x="34925" y="7818"/>
                </a:lnTo>
                <a:lnTo>
                  <a:pt x="27101" y="0"/>
                </a:lnTo>
                <a:lnTo>
                  <a:pt x="7810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5" name="object 465"/>
          <p:cNvSpPr/>
          <p:nvPr/>
        </p:nvSpPr>
        <p:spPr>
          <a:xfrm>
            <a:off x="13382853" y="7121376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0" y="34959"/>
                </a:lnTo>
                <a:lnTo>
                  <a:pt x="27101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1" y="0"/>
                </a:lnTo>
                <a:lnTo>
                  <a:pt x="7810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6" name="object 466"/>
          <p:cNvSpPr/>
          <p:nvPr/>
        </p:nvSpPr>
        <p:spPr>
          <a:xfrm>
            <a:off x="13382853" y="7191260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2"/>
                </a:lnTo>
                <a:lnTo>
                  <a:pt x="7810" y="34960"/>
                </a:lnTo>
                <a:lnTo>
                  <a:pt x="27101" y="34960"/>
                </a:lnTo>
                <a:lnTo>
                  <a:pt x="34925" y="27142"/>
                </a:lnTo>
                <a:lnTo>
                  <a:pt x="34925" y="7818"/>
                </a:lnTo>
                <a:lnTo>
                  <a:pt x="27101" y="0"/>
                </a:lnTo>
                <a:lnTo>
                  <a:pt x="7810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7" name="object 467"/>
          <p:cNvSpPr/>
          <p:nvPr/>
        </p:nvSpPr>
        <p:spPr>
          <a:xfrm>
            <a:off x="13382853" y="7261146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0" y="34959"/>
                </a:lnTo>
                <a:lnTo>
                  <a:pt x="27101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1" y="0"/>
                </a:lnTo>
                <a:lnTo>
                  <a:pt x="7810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8" name="object 468"/>
          <p:cNvSpPr/>
          <p:nvPr/>
        </p:nvSpPr>
        <p:spPr>
          <a:xfrm>
            <a:off x="13382853" y="7331030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2"/>
                </a:lnTo>
                <a:lnTo>
                  <a:pt x="7810" y="34960"/>
                </a:lnTo>
                <a:lnTo>
                  <a:pt x="27101" y="34960"/>
                </a:lnTo>
                <a:lnTo>
                  <a:pt x="34925" y="27142"/>
                </a:lnTo>
                <a:lnTo>
                  <a:pt x="34925" y="7818"/>
                </a:lnTo>
                <a:lnTo>
                  <a:pt x="27101" y="0"/>
                </a:lnTo>
                <a:lnTo>
                  <a:pt x="7810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9" name="object 469"/>
          <p:cNvSpPr/>
          <p:nvPr/>
        </p:nvSpPr>
        <p:spPr>
          <a:xfrm>
            <a:off x="13382853" y="7400916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0" y="34959"/>
                </a:lnTo>
                <a:lnTo>
                  <a:pt x="27101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1" y="0"/>
                </a:lnTo>
                <a:lnTo>
                  <a:pt x="7810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0" name="object 470"/>
          <p:cNvSpPr/>
          <p:nvPr/>
        </p:nvSpPr>
        <p:spPr>
          <a:xfrm>
            <a:off x="13382853" y="7470800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9"/>
                </a:moveTo>
                <a:lnTo>
                  <a:pt x="0" y="27142"/>
                </a:lnTo>
                <a:lnTo>
                  <a:pt x="7810" y="34960"/>
                </a:lnTo>
                <a:lnTo>
                  <a:pt x="27101" y="34960"/>
                </a:lnTo>
                <a:lnTo>
                  <a:pt x="34925" y="27142"/>
                </a:lnTo>
                <a:lnTo>
                  <a:pt x="34925" y="7819"/>
                </a:lnTo>
                <a:lnTo>
                  <a:pt x="27101" y="0"/>
                </a:lnTo>
                <a:lnTo>
                  <a:pt x="7810" y="0"/>
                </a:lnTo>
                <a:lnTo>
                  <a:pt x="0" y="7819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1" name="object 471"/>
          <p:cNvSpPr/>
          <p:nvPr/>
        </p:nvSpPr>
        <p:spPr>
          <a:xfrm>
            <a:off x="13382853" y="7540685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1"/>
                </a:lnTo>
                <a:lnTo>
                  <a:pt x="7810" y="34960"/>
                </a:lnTo>
                <a:lnTo>
                  <a:pt x="27101" y="34960"/>
                </a:lnTo>
                <a:lnTo>
                  <a:pt x="34925" y="27141"/>
                </a:lnTo>
                <a:lnTo>
                  <a:pt x="34925" y="7818"/>
                </a:lnTo>
                <a:lnTo>
                  <a:pt x="27101" y="0"/>
                </a:lnTo>
                <a:lnTo>
                  <a:pt x="7810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2" name="object 472"/>
          <p:cNvSpPr/>
          <p:nvPr/>
        </p:nvSpPr>
        <p:spPr>
          <a:xfrm>
            <a:off x="13382853" y="7610571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0" y="34959"/>
                </a:lnTo>
                <a:lnTo>
                  <a:pt x="27101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1" y="0"/>
                </a:lnTo>
                <a:lnTo>
                  <a:pt x="7810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3" name="object 473"/>
          <p:cNvSpPr/>
          <p:nvPr/>
        </p:nvSpPr>
        <p:spPr>
          <a:xfrm>
            <a:off x="13382853" y="7680455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2"/>
                </a:lnTo>
                <a:lnTo>
                  <a:pt x="7810" y="34960"/>
                </a:lnTo>
                <a:lnTo>
                  <a:pt x="27101" y="34960"/>
                </a:lnTo>
                <a:lnTo>
                  <a:pt x="34925" y="27142"/>
                </a:lnTo>
                <a:lnTo>
                  <a:pt x="34925" y="7818"/>
                </a:lnTo>
                <a:lnTo>
                  <a:pt x="27101" y="0"/>
                </a:lnTo>
                <a:lnTo>
                  <a:pt x="7810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4" name="object 474"/>
          <p:cNvSpPr/>
          <p:nvPr/>
        </p:nvSpPr>
        <p:spPr>
          <a:xfrm>
            <a:off x="13382853" y="7750341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0" y="34959"/>
                </a:lnTo>
                <a:lnTo>
                  <a:pt x="27101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1" y="0"/>
                </a:lnTo>
                <a:lnTo>
                  <a:pt x="7810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5" name="object 475"/>
          <p:cNvSpPr/>
          <p:nvPr/>
        </p:nvSpPr>
        <p:spPr>
          <a:xfrm>
            <a:off x="13382853" y="7820225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2"/>
                </a:lnTo>
                <a:lnTo>
                  <a:pt x="7810" y="34960"/>
                </a:lnTo>
                <a:lnTo>
                  <a:pt x="27101" y="34960"/>
                </a:lnTo>
                <a:lnTo>
                  <a:pt x="34925" y="27142"/>
                </a:lnTo>
                <a:lnTo>
                  <a:pt x="34925" y="7818"/>
                </a:lnTo>
                <a:lnTo>
                  <a:pt x="27101" y="0"/>
                </a:lnTo>
                <a:lnTo>
                  <a:pt x="7810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6" name="object 476"/>
          <p:cNvSpPr/>
          <p:nvPr/>
        </p:nvSpPr>
        <p:spPr>
          <a:xfrm>
            <a:off x="13382853" y="7890111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0" y="34959"/>
                </a:lnTo>
                <a:lnTo>
                  <a:pt x="27101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1" y="0"/>
                </a:lnTo>
                <a:lnTo>
                  <a:pt x="7810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7" name="object 477"/>
          <p:cNvSpPr/>
          <p:nvPr/>
        </p:nvSpPr>
        <p:spPr>
          <a:xfrm>
            <a:off x="13382853" y="7959995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2"/>
                </a:lnTo>
                <a:lnTo>
                  <a:pt x="7810" y="34960"/>
                </a:lnTo>
                <a:lnTo>
                  <a:pt x="27101" y="34960"/>
                </a:lnTo>
                <a:lnTo>
                  <a:pt x="34925" y="27142"/>
                </a:lnTo>
                <a:lnTo>
                  <a:pt x="34925" y="7818"/>
                </a:lnTo>
                <a:lnTo>
                  <a:pt x="27101" y="0"/>
                </a:lnTo>
                <a:lnTo>
                  <a:pt x="7810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8" name="object 478"/>
          <p:cNvSpPr/>
          <p:nvPr/>
        </p:nvSpPr>
        <p:spPr>
          <a:xfrm>
            <a:off x="13382853" y="8029881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0" y="34959"/>
                </a:lnTo>
                <a:lnTo>
                  <a:pt x="27101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1" y="0"/>
                </a:lnTo>
                <a:lnTo>
                  <a:pt x="7810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9" name="object 479"/>
          <p:cNvSpPr/>
          <p:nvPr/>
        </p:nvSpPr>
        <p:spPr>
          <a:xfrm>
            <a:off x="13382853" y="8099765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9"/>
                </a:moveTo>
                <a:lnTo>
                  <a:pt x="0" y="27142"/>
                </a:lnTo>
                <a:lnTo>
                  <a:pt x="7810" y="34960"/>
                </a:lnTo>
                <a:lnTo>
                  <a:pt x="27101" y="34960"/>
                </a:lnTo>
                <a:lnTo>
                  <a:pt x="34925" y="27142"/>
                </a:lnTo>
                <a:lnTo>
                  <a:pt x="34925" y="7819"/>
                </a:lnTo>
                <a:lnTo>
                  <a:pt x="27101" y="0"/>
                </a:lnTo>
                <a:lnTo>
                  <a:pt x="7810" y="0"/>
                </a:lnTo>
                <a:lnTo>
                  <a:pt x="0" y="7819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0" name="object 480"/>
          <p:cNvSpPr/>
          <p:nvPr/>
        </p:nvSpPr>
        <p:spPr>
          <a:xfrm>
            <a:off x="13382853" y="8169650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1"/>
                </a:lnTo>
                <a:lnTo>
                  <a:pt x="7810" y="34960"/>
                </a:lnTo>
                <a:lnTo>
                  <a:pt x="27101" y="34960"/>
                </a:lnTo>
                <a:lnTo>
                  <a:pt x="34925" y="27141"/>
                </a:lnTo>
                <a:lnTo>
                  <a:pt x="34925" y="7818"/>
                </a:lnTo>
                <a:lnTo>
                  <a:pt x="27101" y="0"/>
                </a:lnTo>
                <a:lnTo>
                  <a:pt x="7810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1" name="object 481"/>
          <p:cNvSpPr/>
          <p:nvPr/>
        </p:nvSpPr>
        <p:spPr>
          <a:xfrm>
            <a:off x="13382853" y="8239536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0" y="34959"/>
                </a:lnTo>
                <a:lnTo>
                  <a:pt x="27101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1" y="0"/>
                </a:lnTo>
                <a:lnTo>
                  <a:pt x="7810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2" name="object 482"/>
          <p:cNvSpPr/>
          <p:nvPr/>
        </p:nvSpPr>
        <p:spPr>
          <a:xfrm>
            <a:off x="13382853" y="8309420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2"/>
                </a:lnTo>
                <a:lnTo>
                  <a:pt x="7810" y="34960"/>
                </a:lnTo>
                <a:lnTo>
                  <a:pt x="27101" y="34960"/>
                </a:lnTo>
                <a:lnTo>
                  <a:pt x="34925" y="27142"/>
                </a:lnTo>
                <a:lnTo>
                  <a:pt x="34925" y="7818"/>
                </a:lnTo>
                <a:lnTo>
                  <a:pt x="27101" y="0"/>
                </a:lnTo>
                <a:lnTo>
                  <a:pt x="7810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3" name="object 483"/>
          <p:cNvSpPr/>
          <p:nvPr/>
        </p:nvSpPr>
        <p:spPr>
          <a:xfrm>
            <a:off x="13382853" y="8379306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0" y="34959"/>
                </a:lnTo>
                <a:lnTo>
                  <a:pt x="27101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1" y="0"/>
                </a:lnTo>
                <a:lnTo>
                  <a:pt x="7810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4" name="object 484"/>
          <p:cNvSpPr/>
          <p:nvPr/>
        </p:nvSpPr>
        <p:spPr>
          <a:xfrm>
            <a:off x="13382853" y="8449190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2"/>
                </a:lnTo>
                <a:lnTo>
                  <a:pt x="7810" y="34960"/>
                </a:lnTo>
                <a:lnTo>
                  <a:pt x="27101" y="34960"/>
                </a:lnTo>
                <a:lnTo>
                  <a:pt x="34925" y="27142"/>
                </a:lnTo>
                <a:lnTo>
                  <a:pt x="34925" y="7818"/>
                </a:lnTo>
                <a:lnTo>
                  <a:pt x="27101" y="0"/>
                </a:lnTo>
                <a:lnTo>
                  <a:pt x="7810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5" name="object 485"/>
          <p:cNvSpPr/>
          <p:nvPr/>
        </p:nvSpPr>
        <p:spPr>
          <a:xfrm>
            <a:off x="13382853" y="8519076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0" y="34959"/>
                </a:lnTo>
                <a:lnTo>
                  <a:pt x="27101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1" y="0"/>
                </a:lnTo>
                <a:lnTo>
                  <a:pt x="7810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6" name="object 486"/>
          <p:cNvSpPr/>
          <p:nvPr/>
        </p:nvSpPr>
        <p:spPr>
          <a:xfrm>
            <a:off x="13382853" y="8588960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2"/>
                </a:lnTo>
                <a:lnTo>
                  <a:pt x="7810" y="34960"/>
                </a:lnTo>
                <a:lnTo>
                  <a:pt x="27101" y="34960"/>
                </a:lnTo>
                <a:lnTo>
                  <a:pt x="34925" y="27142"/>
                </a:lnTo>
                <a:lnTo>
                  <a:pt x="34925" y="7818"/>
                </a:lnTo>
                <a:lnTo>
                  <a:pt x="27101" y="0"/>
                </a:lnTo>
                <a:lnTo>
                  <a:pt x="7810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7" name="object 487"/>
          <p:cNvSpPr/>
          <p:nvPr/>
        </p:nvSpPr>
        <p:spPr>
          <a:xfrm>
            <a:off x="13382853" y="8658846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0" y="34959"/>
                </a:lnTo>
                <a:lnTo>
                  <a:pt x="27101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1" y="0"/>
                </a:lnTo>
                <a:lnTo>
                  <a:pt x="7810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8" name="object 488"/>
          <p:cNvSpPr/>
          <p:nvPr/>
        </p:nvSpPr>
        <p:spPr>
          <a:xfrm>
            <a:off x="13378281" y="8724201"/>
            <a:ext cx="34963" cy="34925"/>
          </a:xfrm>
          <a:custGeom>
            <a:avLst/>
            <a:gdLst/>
            <a:ahLst/>
            <a:cxnLst/>
            <a:rect l="l" t="t" r="r" b="b"/>
            <a:pathLst>
              <a:path w="34963" h="34925">
                <a:moveTo>
                  <a:pt x="0" y="17462"/>
                </a:moveTo>
                <a:lnTo>
                  <a:pt x="0" y="27106"/>
                </a:lnTo>
                <a:lnTo>
                  <a:pt x="7823" y="34925"/>
                </a:lnTo>
                <a:lnTo>
                  <a:pt x="27152" y="34925"/>
                </a:lnTo>
                <a:lnTo>
                  <a:pt x="34963" y="27106"/>
                </a:lnTo>
                <a:lnTo>
                  <a:pt x="34963" y="7818"/>
                </a:lnTo>
                <a:lnTo>
                  <a:pt x="27152" y="0"/>
                </a:lnTo>
                <a:lnTo>
                  <a:pt x="7823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9" name="object 489"/>
          <p:cNvSpPr/>
          <p:nvPr/>
        </p:nvSpPr>
        <p:spPr>
          <a:xfrm>
            <a:off x="13308406" y="8724201"/>
            <a:ext cx="34950" cy="34925"/>
          </a:xfrm>
          <a:custGeom>
            <a:avLst/>
            <a:gdLst/>
            <a:ahLst/>
            <a:cxnLst/>
            <a:rect l="l" t="t" r="r" b="b"/>
            <a:pathLst>
              <a:path w="34950" h="34925">
                <a:moveTo>
                  <a:pt x="0" y="17462"/>
                </a:moveTo>
                <a:lnTo>
                  <a:pt x="0" y="27106"/>
                </a:lnTo>
                <a:lnTo>
                  <a:pt x="7810" y="34925"/>
                </a:lnTo>
                <a:lnTo>
                  <a:pt x="27139" y="34925"/>
                </a:lnTo>
                <a:lnTo>
                  <a:pt x="34950" y="27106"/>
                </a:lnTo>
                <a:lnTo>
                  <a:pt x="34950" y="7818"/>
                </a:lnTo>
                <a:lnTo>
                  <a:pt x="27139" y="0"/>
                </a:lnTo>
                <a:lnTo>
                  <a:pt x="7810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0" name="object 490"/>
          <p:cNvSpPr/>
          <p:nvPr/>
        </p:nvSpPr>
        <p:spPr>
          <a:xfrm>
            <a:off x="13238518" y="8724201"/>
            <a:ext cx="34963" cy="34925"/>
          </a:xfrm>
          <a:custGeom>
            <a:avLst/>
            <a:gdLst/>
            <a:ahLst/>
            <a:cxnLst/>
            <a:rect l="l" t="t" r="r" b="b"/>
            <a:pathLst>
              <a:path w="34963" h="34925">
                <a:moveTo>
                  <a:pt x="0" y="17462"/>
                </a:moveTo>
                <a:lnTo>
                  <a:pt x="0" y="27106"/>
                </a:lnTo>
                <a:lnTo>
                  <a:pt x="7823" y="34925"/>
                </a:lnTo>
                <a:lnTo>
                  <a:pt x="27139" y="34925"/>
                </a:lnTo>
                <a:lnTo>
                  <a:pt x="34963" y="27106"/>
                </a:lnTo>
                <a:lnTo>
                  <a:pt x="34963" y="7818"/>
                </a:lnTo>
                <a:lnTo>
                  <a:pt x="27139" y="0"/>
                </a:lnTo>
                <a:lnTo>
                  <a:pt x="7823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1" name="object 491"/>
          <p:cNvSpPr/>
          <p:nvPr/>
        </p:nvSpPr>
        <p:spPr>
          <a:xfrm>
            <a:off x="13168630" y="8724201"/>
            <a:ext cx="34963" cy="34925"/>
          </a:xfrm>
          <a:custGeom>
            <a:avLst/>
            <a:gdLst/>
            <a:ahLst/>
            <a:cxnLst/>
            <a:rect l="l" t="t" r="r" b="b"/>
            <a:pathLst>
              <a:path w="34963" h="34925">
                <a:moveTo>
                  <a:pt x="0" y="17462"/>
                </a:moveTo>
                <a:lnTo>
                  <a:pt x="0" y="27106"/>
                </a:lnTo>
                <a:lnTo>
                  <a:pt x="7823" y="34925"/>
                </a:lnTo>
                <a:lnTo>
                  <a:pt x="27139" y="34925"/>
                </a:lnTo>
                <a:lnTo>
                  <a:pt x="34963" y="27106"/>
                </a:lnTo>
                <a:lnTo>
                  <a:pt x="34963" y="7818"/>
                </a:lnTo>
                <a:lnTo>
                  <a:pt x="27139" y="0"/>
                </a:lnTo>
                <a:lnTo>
                  <a:pt x="7823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2" name="object 492"/>
          <p:cNvSpPr/>
          <p:nvPr/>
        </p:nvSpPr>
        <p:spPr>
          <a:xfrm>
            <a:off x="13098741" y="8724201"/>
            <a:ext cx="34963" cy="34925"/>
          </a:xfrm>
          <a:custGeom>
            <a:avLst/>
            <a:gdLst/>
            <a:ahLst/>
            <a:cxnLst/>
            <a:rect l="l" t="t" r="r" b="b"/>
            <a:pathLst>
              <a:path w="34963" h="34925">
                <a:moveTo>
                  <a:pt x="0" y="17462"/>
                </a:moveTo>
                <a:lnTo>
                  <a:pt x="0" y="27106"/>
                </a:lnTo>
                <a:lnTo>
                  <a:pt x="7823" y="34925"/>
                </a:lnTo>
                <a:lnTo>
                  <a:pt x="27152" y="34925"/>
                </a:lnTo>
                <a:lnTo>
                  <a:pt x="34963" y="27106"/>
                </a:lnTo>
                <a:lnTo>
                  <a:pt x="34963" y="7818"/>
                </a:lnTo>
                <a:lnTo>
                  <a:pt x="27152" y="0"/>
                </a:lnTo>
                <a:lnTo>
                  <a:pt x="7823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3" name="object 493"/>
          <p:cNvSpPr/>
          <p:nvPr/>
        </p:nvSpPr>
        <p:spPr>
          <a:xfrm>
            <a:off x="13028866" y="8724201"/>
            <a:ext cx="34950" cy="34925"/>
          </a:xfrm>
          <a:custGeom>
            <a:avLst/>
            <a:gdLst/>
            <a:ahLst/>
            <a:cxnLst/>
            <a:rect l="l" t="t" r="r" b="b"/>
            <a:pathLst>
              <a:path w="34950" h="34925">
                <a:moveTo>
                  <a:pt x="0" y="17462"/>
                </a:moveTo>
                <a:lnTo>
                  <a:pt x="0" y="27106"/>
                </a:lnTo>
                <a:lnTo>
                  <a:pt x="7810" y="34925"/>
                </a:lnTo>
                <a:lnTo>
                  <a:pt x="27139" y="34925"/>
                </a:lnTo>
                <a:lnTo>
                  <a:pt x="34950" y="27106"/>
                </a:lnTo>
                <a:lnTo>
                  <a:pt x="34950" y="7818"/>
                </a:lnTo>
                <a:lnTo>
                  <a:pt x="27139" y="0"/>
                </a:lnTo>
                <a:lnTo>
                  <a:pt x="7810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4" name="object 494"/>
          <p:cNvSpPr/>
          <p:nvPr/>
        </p:nvSpPr>
        <p:spPr>
          <a:xfrm>
            <a:off x="12958978" y="8724201"/>
            <a:ext cx="34963" cy="34925"/>
          </a:xfrm>
          <a:custGeom>
            <a:avLst/>
            <a:gdLst/>
            <a:ahLst/>
            <a:cxnLst/>
            <a:rect l="l" t="t" r="r" b="b"/>
            <a:pathLst>
              <a:path w="34963" h="34925">
                <a:moveTo>
                  <a:pt x="0" y="17462"/>
                </a:moveTo>
                <a:lnTo>
                  <a:pt x="0" y="27106"/>
                </a:lnTo>
                <a:lnTo>
                  <a:pt x="7810" y="34925"/>
                </a:lnTo>
                <a:lnTo>
                  <a:pt x="27139" y="34925"/>
                </a:lnTo>
                <a:lnTo>
                  <a:pt x="34963" y="27106"/>
                </a:lnTo>
                <a:lnTo>
                  <a:pt x="34963" y="7818"/>
                </a:lnTo>
                <a:lnTo>
                  <a:pt x="27139" y="0"/>
                </a:lnTo>
                <a:lnTo>
                  <a:pt x="7810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5" name="object 495"/>
          <p:cNvSpPr/>
          <p:nvPr/>
        </p:nvSpPr>
        <p:spPr>
          <a:xfrm>
            <a:off x="12889090" y="8724201"/>
            <a:ext cx="34963" cy="34925"/>
          </a:xfrm>
          <a:custGeom>
            <a:avLst/>
            <a:gdLst/>
            <a:ahLst/>
            <a:cxnLst/>
            <a:rect l="l" t="t" r="r" b="b"/>
            <a:pathLst>
              <a:path w="34963" h="34925">
                <a:moveTo>
                  <a:pt x="0" y="17462"/>
                </a:moveTo>
                <a:lnTo>
                  <a:pt x="0" y="27106"/>
                </a:lnTo>
                <a:lnTo>
                  <a:pt x="7823" y="34925"/>
                </a:lnTo>
                <a:lnTo>
                  <a:pt x="27139" y="34925"/>
                </a:lnTo>
                <a:lnTo>
                  <a:pt x="34963" y="27106"/>
                </a:lnTo>
                <a:lnTo>
                  <a:pt x="34963" y="7818"/>
                </a:lnTo>
                <a:lnTo>
                  <a:pt x="27139" y="0"/>
                </a:lnTo>
                <a:lnTo>
                  <a:pt x="7823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6" name="object 496"/>
          <p:cNvSpPr/>
          <p:nvPr/>
        </p:nvSpPr>
        <p:spPr>
          <a:xfrm>
            <a:off x="12819202" y="8724201"/>
            <a:ext cx="34963" cy="34925"/>
          </a:xfrm>
          <a:custGeom>
            <a:avLst/>
            <a:gdLst/>
            <a:ahLst/>
            <a:cxnLst/>
            <a:rect l="l" t="t" r="r" b="b"/>
            <a:pathLst>
              <a:path w="34963" h="34925">
                <a:moveTo>
                  <a:pt x="0" y="17462"/>
                </a:moveTo>
                <a:lnTo>
                  <a:pt x="0" y="27106"/>
                </a:lnTo>
                <a:lnTo>
                  <a:pt x="7823" y="34925"/>
                </a:lnTo>
                <a:lnTo>
                  <a:pt x="27152" y="34925"/>
                </a:lnTo>
                <a:lnTo>
                  <a:pt x="34963" y="27106"/>
                </a:lnTo>
                <a:lnTo>
                  <a:pt x="34963" y="7818"/>
                </a:lnTo>
                <a:lnTo>
                  <a:pt x="27152" y="0"/>
                </a:lnTo>
                <a:lnTo>
                  <a:pt x="7823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7" name="object 497"/>
          <p:cNvSpPr/>
          <p:nvPr/>
        </p:nvSpPr>
        <p:spPr>
          <a:xfrm>
            <a:off x="12749326" y="8724201"/>
            <a:ext cx="34950" cy="34925"/>
          </a:xfrm>
          <a:custGeom>
            <a:avLst/>
            <a:gdLst/>
            <a:ahLst/>
            <a:cxnLst/>
            <a:rect l="l" t="t" r="r" b="b"/>
            <a:pathLst>
              <a:path w="34950" h="34925">
                <a:moveTo>
                  <a:pt x="0" y="17462"/>
                </a:moveTo>
                <a:lnTo>
                  <a:pt x="0" y="27106"/>
                </a:lnTo>
                <a:lnTo>
                  <a:pt x="7810" y="34925"/>
                </a:lnTo>
                <a:lnTo>
                  <a:pt x="27139" y="34925"/>
                </a:lnTo>
                <a:lnTo>
                  <a:pt x="34950" y="27106"/>
                </a:lnTo>
                <a:lnTo>
                  <a:pt x="34950" y="7818"/>
                </a:lnTo>
                <a:lnTo>
                  <a:pt x="27139" y="0"/>
                </a:lnTo>
                <a:lnTo>
                  <a:pt x="7810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8" name="object 498"/>
          <p:cNvSpPr/>
          <p:nvPr/>
        </p:nvSpPr>
        <p:spPr>
          <a:xfrm>
            <a:off x="12679437" y="8724201"/>
            <a:ext cx="34964" cy="34925"/>
          </a:xfrm>
          <a:custGeom>
            <a:avLst/>
            <a:gdLst/>
            <a:ahLst/>
            <a:cxnLst/>
            <a:rect l="l" t="t" r="r" b="b"/>
            <a:pathLst>
              <a:path w="34964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64" y="27106"/>
                </a:lnTo>
                <a:lnTo>
                  <a:pt x="34964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9" name="object 499"/>
          <p:cNvSpPr/>
          <p:nvPr/>
        </p:nvSpPr>
        <p:spPr>
          <a:xfrm>
            <a:off x="12609551" y="8724201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0" name="object 500"/>
          <p:cNvSpPr/>
          <p:nvPr/>
        </p:nvSpPr>
        <p:spPr>
          <a:xfrm>
            <a:off x="12539667" y="8724201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1" name="object 501"/>
          <p:cNvSpPr/>
          <p:nvPr/>
        </p:nvSpPr>
        <p:spPr>
          <a:xfrm>
            <a:off x="12469782" y="8724201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2" name="object 502"/>
          <p:cNvSpPr/>
          <p:nvPr/>
        </p:nvSpPr>
        <p:spPr>
          <a:xfrm>
            <a:off x="12399897" y="8724201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0" y="17462"/>
                </a:moveTo>
                <a:lnTo>
                  <a:pt x="0" y="27106"/>
                </a:lnTo>
                <a:lnTo>
                  <a:pt x="7816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7818"/>
                </a:lnTo>
                <a:lnTo>
                  <a:pt x="27141" y="0"/>
                </a:lnTo>
                <a:lnTo>
                  <a:pt x="7816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3" name="object 503"/>
          <p:cNvSpPr/>
          <p:nvPr/>
        </p:nvSpPr>
        <p:spPr>
          <a:xfrm>
            <a:off x="12330012" y="8724201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4" name="object 504"/>
          <p:cNvSpPr/>
          <p:nvPr/>
        </p:nvSpPr>
        <p:spPr>
          <a:xfrm>
            <a:off x="12260126" y="8724201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5" name="object 505"/>
          <p:cNvSpPr/>
          <p:nvPr/>
        </p:nvSpPr>
        <p:spPr>
          <a:xfrm>
            <a:off x="12190242" y="8724201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59" y="27106"/>
                </a:lnTo>
                <a:lnTo>
                  <a:pt x="34959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6" name="object 506"/>
          <p:cNvSpPr/>
          <p:nvPr/>
        </p:nvSpPr>
        <p:spPr>
          <a:xfrm>
            <a:off x="12120356" y="8724201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7" name="object 507"/>
          <p:cNvSpPr/>
          <p:nvPr/>
        </p:nvSpPr>
        <p:spPr>
          <a:xfrm>
            <a:off x="12050472" y="8724201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8" name="object 508"/>
          <p:cNvSpPr/>
          <p:nvPr/>
        </p:nvSpPr>
        <p:spPr>
          <a:xfrm>
            <a:off x="11980586" y="8724201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9" name="object 509"/>
          <p:cNvSpPr/>
          <p:nvPr/>
        </p:nvSpPr>
        <p:spPr>
          <a:xfrm>
            <a:off x="11910702" y="8724201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0" name="object 510"/>
          <p:cNvSpPr/>
          <p:nvPr/>
        </p:nvSpPr>
        <p:spPr>
          <a:xfrm>
            <a:off x="11840817" y="8724201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1" name="object 511"/>
          <p:cNvSpPr/>
          <p:nvPr/>
        </p:nvSpPr>
        <p:spPr>
          <a:xfrm>
            <a:off x="11770932" y="8724201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2" name="object 512"/>
          <p:cNvSpPr/>
          <p:nvPr/>
        </p:nvSpPr>
        <p:spPr>
          <a:xfrm>
            <a:off x="11701047" y="8724201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60" y="27106"/>
                </a:lnTo>
                <a:lnTo>
                  <a:pt x="34960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3" name="object 513"/>
          <p:cNvSpPr/>
          <p:nvPr/>
        </p:nvSpPr>
        <p:spPr>
          <a:xfrm>
            <a:off x="11631161" y="8724201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0" y="17462"/>
                </a:moveTo>
                <a:lnTo>
                  <a:pt x="0" y="27106"/>
                </a:lnTo>
                <a:lnTo>
                  <a:pt x="7819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7818"/>
                </a:lnTo>
                <a:lnTo>
                  <a:pt x="27142" y="0"/>
                </a:lnTo>
                <a:lnTo>
                  <a:pt x="7819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4" name="object 514"/>
          <p:cNvSpPr/>
          <p:nvPr/>
        </p:nvSpPr>
        <p:spPr>
          <a:xfrm>
            <a:off x="11561277" y="8724201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5" name="object 515"/>
          <p:cNvSpPr/>
          <p:nvPr/>
        </p:nvSpPr>
        <p:spPr>
          <a:xfrm>
            <a:off x="11491391" y="8724201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6" name="object 516"/>
          <p:cNvSpPr/>
          <p:nvPr/>
        </p:nvSpPr>
        <p:spPr>
          <a:xfrm>
            <a:off x="11421507" y="8724201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7" name="object 517"/>
          <p:cNvSpPr/>
          <p:nvPr/>
        </p:nvSpPr>
        <p:spPr>
          <a:xfrm>
            <a:off x="11351621" y="8724201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8" name="object 518"/>
          <p:cNvSpPr/>
          <p:nvPr/>
        </p:nvSpPr>
        <p:spPr>
          <a:xfrm>
            <a:off x="11281737" y="8724201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9" name="object 519"/>
          <p:cNvSpPr/>
          <p:nvPr/>
        </p:nvSpPr>
        <p:spPr>
          <a:xfrm>
            <a:off x="11211852" y="8724201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0" name="object 520"/>
          <p:cNvSpPr/>
          <p:nvPr/>
        </p:nvSpPr>
        <p:spPr>
          <a:xfrm>
            <a:off x="11141967" y="8724201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1" name="object 521"/>
          <p:cNvSpPr/>
          <p:nvPr/>
        </p:nvSpPr>
        <p:spPr>
          <a:xfrm>
            <a:off x="11072082" y="8724201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60" y="27106"/>
                </a:lnTo>
                <a:lnTo>
                  <a:pt x="34960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2" name="object 522"/>
          <p:cNvSpPr/>
          <p:nvPr/>
        </p:nvSpPr>
        <p:spPr>
          <a:xfrm>
            <a:off x="11002196" y="8724201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3" name="object 523"/>
          <p:cNvSpPr/>
          <p:nvPr/>
        </p:nvSpPr>
        <p:spPr>
          <a:xfrm>
            <a:off x="10932312" y="8724201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4" name="object 524"/>
          <p:cNvSpPr/>
          <p:nvPr/>
        </p:nvSpPr>
        <p:spPr>
          <a:xfrm>
            <a:off x="10862426" y="8724201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5" name="object 525"/>
          <p:cNvSpPr/>
          <p:nvPr/>
        </p:nvSpPr>
        <p:spPr>
          <a:xfrm>
            <a:off x="10792542" y="8724201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6" name="object 526"/>
          <p:cNvSpPr/>
          <p:nvPr/>
        </p:nvSpPr>
        <p:spPr>
          <a:xfrm>
            <a:off x="10722656" y="8724201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7" name="object 527"/>
          <p:cNvSpPr/>
          <p:nvPr/>
        </p:nvSpPr>
        <p:spPr>
          <a:xfrm>
            <a:off x="10652772" y="8724201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8" name="object 528"/>
          <p:cNvSpPr/>
          <p:nvPr/>
        </p:nvSpPr>
        <p:spPr>
          <a:xfrm>
            <a:off x="10582887" y="8724201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9" name="object 529"/>
          <p:cNvSpPr/>
          <p:nvPr/>
        </p:nvSpPr>
        <p:spPr>
          <a:xfrm>
            <a:off x="10513001" y="8724201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0" y="17462"/>
                </a:moveTo>
                <a:lnTo>
                  <a:pt x="0" y="27106"/>
                </a:lnTo>
                <a:lnTo>
                  <a:pt x="7819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7818"/>
                </a:lnTo>
                <a:lnTo>
                  <a:pt x="27142" y="0"/>
                </a:lnTo>
                <a:lnTo>
                  <a:pt x="7819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0" name="object 530"/>
          <p:cNvSpPr/>
          <p:nvPr/>
        </p:nvSpPr>
        <p:spPr>
          <a:xfrm>
            <a:off x="10443117" y="8724201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1" name="object 531"/>
          <p:cNvSpPr/>
          <p:nvPr/>
        </p:nvSpPr>
        <p:spPr>
          <a:xfrm>
            <a:off x="10373231" y="8724201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2" name="object 532"/>
          <p:cNvSpPr/>
          <p:nvPr/>
        </p:nvSpPr>
        <p:spPr>
          <a:xfrm>
            <a:off x="10303347" y="8724201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3" name="object 533"/>
          <p:cNvSpPr/>
          <p:nvPr/>
        </p:nvSpPr>
        <p:spPr>
          <a:xfrm>
            <a:off x="10233461" y="8724201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4" name="object 534"/>
          <p:cNvSpPr/>
          <p:nvPr/>
        </p:nvSpPr>
        <p:spPr>
          <a:xfrm>
            <a:off x="10163577" y="8724201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5" name="object 535"/>
          <p:cNvSpPr/>
          <p:nvPr/>
        </p:nvSpPr>
        <p:spPr>
          <a:xfrm>
            <a:off x="10093692" y="8724201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6" name="object 536"/>
          <p:cNvSpPr/>
          <p:nvPr/>
        </p:nvSpPr>
        <p:spPr>
          <a:xfrm>
            <a:off x="10023807" y="8724201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7" name="object 537"/>
          <p:cNvSpPr/>
          <p:nvPr/>
        </p:nvSpPr>
        <p:spPr>
          <a:xfrm>
            <a:off x="9953922" y="8724201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60" y="27106"/>
                </a:lnTo>
                <a:lnTo>
                  <a:pt x="34960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8" name="object 538"/>
          <p:cNvSpPr/>
          <p:nvPr/>
        </p:nvSpPr>
        <p:spPr>
          <a:xfrm>
            <a:off x="9884036" y="8724201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0" y="17462"/>
                </a:moveTo>
                <a:lnTo>
                  <a:pt x="0" y="27106"/>
                </a:lnTo>
                <a:lnTo>
                  <a:pt x="7819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7818"/>
                </a:lnTo>
                <a:lnTo>
                  <a:pt x="27142" y="0"/>
                </a:lnTo>
                <a:lnTo>
                  <a:pt x="7819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9" name="object 539"/>
          <p:cNvSpPr/>
          <p:nvPr/>
        </p:nvSpPr>
        <p:spPr>
          <a:xfrm>
            <a:off x="9814152" y="8724201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0" name="object 540"/>
          <p:cNvSpPr/>
          <p:nvPr/>
        </p:nvSpPr>
        <p:spPr>
          <a:xfrm>
            <a:off x="9744266" y="8724201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0" y="17462"/>
                </a:moveTo>
                <a:lnTo>
                  <a:pt x="0" y="27106"/>
                </a:lnTo>
                <a:lnTo>
                  <a:pt x="7819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7818"/>
                </a:lnTo>
                <a:lnTo>
                  <a:pt x="27142" y="0"/>
                </a:lnTo>
                <a:lnTo>
                  <a:pt x="7819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1" name="object 541"/>
          <p:cNvSpPr/>
          <p:nvPr/>
        </p:nvSpPr>
        <p:spPr>
          <a:xfrm>
            <a:off x="9674382" y="8724201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2" name="object 542"/>
          <p:cNvSpPr/>
          <p:nvPr/>
        </p:nvSpPr>
        <p:spPr>
          <a:xfrm>
            <a:off x="9604498" y="8724201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3" name="object 543"/>
          <p:cNvSpPr/>
          <p:nvPr/>
        </p:nvSpPr>
        <p:spPr>
          <a:xfrm>
            <a:off x="9534612" y="8724201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60" y="27106"/>
                </a:lnTo>
                <a:lnTo>
                  <a:pt x="34960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4" name="object 544"/>
          <p:cNvSpPr/>
          <p:nvPr/>
        </p:nvSpPr>
        <p:spPr>
          <a:xfrm>
            <a:off x="9464728" y="8724201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5" name="object 545"/>
          <p:cNvSpPr/>
          <p:nvPr/>
        </p:nvSpPr>
        <p:spPr>
          <a:xfrm>
            <a:off x="9394842" y="8724201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6" name="object 546"/>
          <p:cNvSpPr/>
          <p:nvPr/>
        </p:nvSpPr>
        <p:spPr>
          <a:xfrm>
            <a:off x="9324958" y="8724201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7" name="object 547"/>
          <p:cNvSpPr/>
          <p:nvPr/>
        </p:nvSpPr>
        <p:spPr>
          <a:xfrm>
            <a:off x="9255072" y="8724201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17498" y="34925"/>
                </a:moveTo>
                <a:lnTo>
                  <a:pt x="27142" y="34925"/>
                </a:lnTo>
                <a:lnTo>
                  <a:pt x="34960" y="27106"/>
                </a:ln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7818" y="34925"/>
                </a:lnTo>
                <a:lnTo>
                  <a:pt x="17498" y="34925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8" name="object 548"/>
          <p:cNvSpPr/>
          <p:nvPr/>
        </p:nvSpPr>
        <p:spPr>
          <a:xfrm>
            <a:off x="4887685" y="9698735"/>
            <a:ext cx="8512630" cy="18288"/>
          </a:xfrm>
          <a:custGeom>
            <a:avLst/>
            <a:gdLst/>
            <a:ahLst/>
            <a:cxnLst/>
            <a:rect l="l" t="t" r="r" b="b"/>
            <a:pathLst>
              <a:path w="8512630" h="18288">
                <a:moveTo>
                  <a:pt x="0" y="18288"/>
                </a:moveTo>
                <a:lnTo>
                  <a:pt x="8512630" y="18288"/>
                </a:lnTo>
                <a:lnTo>
                  <a:pt x="8512630" y="0"/>
                </a:lnTo>
                <a:lnTo>
                  <a:pt x="0" y="0"/>
                </a:lnTo>
                <a:lnTo>
                  <a:pt x="0" y="18288"/>
                </a:lnTo>
                <a:close/>
              </a:path>
            </a:pathLst>
          </a:custGeom>
          <a:solidFill>
            <a:srgbClr val="9AC74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9" name="object 549"/>
          <p:cNvSpPr/>
          <p:nvPr/>
        </p:nvSpPr>
        <p:spPr>
          <a:xfrm>
            <a:off x="4887685" y="8900159"/>
            <a:ext cx="8512630" cy="798575"/>
          </a:xfrm>
          <a:custGeom>
            <a:avLst/>
            <a:gdLst/>
            <a:ahLst/>
            <a:cxnLst/>
            <a:rect l="l" t="t" r="r" b="b"/>
            <a:pathLst>
              <a:path w="8512630" h="798575">
                <a:moveTo>
                  <a:pt x="0" y="0"/>
                </a:moveTo>
                <a:lnTo>
                  <a:pt x="0" y="798575"/>
                </a:lnTo>
                <a:lnTo>
                  <a:pt x="8512630" y="798575"/>
                </a:lnTo>
                <a:lnTo>
                  <a:pt x="8512630" y="0"/>
                </a:lnTo>
                <a:lnTo>
                  <a:pt x="0" y="0"/>
                </a:lnTo>
                <a:close/>
              </a:path>
            </a:pathLst>
          </a:custGeom>
          <a:solidFill>
            <a:srgbClr val="9AC74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0" name="object 550"/>
          <p:cNvSpPr/>
          <p:nvPr/>
        </p:nvSpPr>
        <p:spPr>
          <a:xfrm>
            <a:off x="4870222" y="9296888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34925" y="17462"/>
                </a:move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1" name="object 551"/>
          <p:cNvSpPr/>
          <p:nvPr/>
        </p:nvSpPr>
        <p:spPr>
          <a:xfrm>
            <a:off x="4870222" y="9227003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34925" y="17462"/>
                </a:move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2" name="object 552"/>
          <p:cNvSpPr/>
          <p:nvPr/>
        </p:nvSpPr>
        <p:spPr>
          <a:xfrm>
            <a:off x="4870222" y="9157118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34925" y="17462"/>
                </a:move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3" name="object 553"/>
          <p:cNvSpPr/>
          <p:nvPr/>
        </p:nvSpPr>
        <p:spPr>
          <a:xfrm>
            <a:off x="4870222" y="9087233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34925" y="17462"/>
                </a:move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4" name="object 554"/>
          <p:cNvSpPr/>
          <p:nvPr/>
        </p:nvSpPr>
        <p:spPr>
          <a:xfrm>
            <a:off x="4870222" y="9017348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34925" y="17462"/>
                </a:move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5" name="object 555"/>
          <p:cNvSpPr/>
          <p:nvPr/>
        </p:nvSpPr>
        <p:spPr>
          <a:xfrm>
            <a:off x="4870222" y="8947463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34925" y="17462"/>
                </a:move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6" name="object 556"/>
          <p:cNvSpPr/>
          <p:nvPr/>
        </p:nvSpPr>
        <p:spPr>
          <a:xfrm>
            <a:off x="4875305" y="8882697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7" name="object 557"/>
          <p:cNvSpPr/>
          <p:nvPr/>
        </p:nvSpPr>
        <p:spPr>
          <a:xfrm>
            <a:off x="4945190" y="8882697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8" name="object 558"/>
          <p:cNvSpPr/>
          <p:nvPr/>
        </p:nvSpPr>
        <p:spPr>
          <a:xfrm>
            <a:off x="5015075" y="8882697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9" name="object 559"/>
          <p:cNvSpPr/>
          <p:nvPr/>
        </p:nvSpPr>
        <p:spPr>
          <a:xfrm>
            <a:off x="5084960" y="8882697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0" name="object 560"/>
          <p:cNvSpPr/>
          <p:nvPr/>
        </p:nvSpPr>
        <p:spPr>
          <a:xfrm>
            <a:off x="5154844" y="8882697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1" name="object 561"/>
          <p:cNvSpPr/>
          <p:nvPr/>
        </p:nvSpPr>
        <p:spPr>
          <a:xfrm>
            <a:off x="5224730" y="8882697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2" name="object 562"/>
          <p:cNvSpPr/>
          <p:nvPr/>
        </p:nvSpPr>
        <p:spPr>
          <a:xfrm>
            <a:off x="5294614" y="8882697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3" name="object 563"/>
          <p:cNvSpPr/>
          <p:nvPr/>
        </p:nvSpPr>
        <p:spPr>
          <a:xfrm>
            <a:off x="5364500" y="8882697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4" name="object 564"/>
          <p:cNvSpPr/>
          <p:nvPr/>
        </p:nvSpPr>
        <p:spPr>
          <a:xfrm>
            <a:off x="5434384" y="8882697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5" name="object 565"/>
          <p:cNvSpPr/>
          <p:nvPr/>
        </p:nvSpPr>
        <p:spPr>
          <a:xfrm>
            <a:off x="5504270" y="8882697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6" name="object 566"/>
          <p:cNvSpPr/>
          <p:nvPr/>
        </p:nvSpPr>
        <p:spPr>
          <a:xfrm>
            <a:off x="5574154" y="8882697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7" name="object 567"/>
          <p:cNvSpPr/>
          <p:nvPr/>
        </p:nvSpPr>
        <p:spPr>
          <a:xfrm>
            <a:off x="5644040" y="8882697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8" name="object 568"/>
          <p:cNvSpPr/>
          <p:nvPr/>
        </p:nvSpPr>
        <p:spPr>
          <a:xfrm>
            <a:off x="5713924" y="8882697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9" name="object 569"/>
          <p:cNvSpPr/>
          <p:nvPr/>
        </p:nvSpPr>
        <p:spPr>
          <a:xfrm>
            <a:off x="5783809" y="8882697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0" name="object 570"/>
          <p:cNvSpPr/>
          <p:nvPr/>
        </p:nvSpPr>
        <p:spPr>
          <a:xfrm>
            <a:off x="5853694" y="8882697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1" name="object 571"/>
          <p:cNvSpPr/>
          <p:nvPr/>
        </p:nvSpPr>
        <p:spPr>
          <a:xfrm>
            <a:off x="5923579" y="8882697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2" name="object 572"/>
          <p:cNvSpPr/>
          <p:nvPr/>
        </p:nvSpPr>
        <p:spPr>
          <a:xfrm>
            <a:off x="5993464" y="8882697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3" name="object 573"/>
          <p:cNvSpPr/>
          <p:nvPr/>
        </p:nvSpPr>
        <p:spPr>
          <a:xfrm>
            <a:off x="6063349" y="8882697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4" name="object 574"/>
          <p:cNvSpPr/>
          <p:nvPr/>
        </p:nvSpPr>
        <p:spPr>
          <a:xfrm>
            <a:off x="6133233" y="8882697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5" name="object 575"/>
          <p:cNvSpPr/>
          <p:nvPr/>
        </p:nvSpPr>
        <p:spPr>
          <a:xfrm>
            <a:off x="6203119" y="8882697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6" name="object 576"/>
          <p:cNvSpPr/>
          <p:nvPr/>
        </p:nvSpPr>
        <p:spPr>
          <a:xfrm>
            <a:off x="6273003" y="8882697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7" name="object 577"/>
          <p:cNvSpPr/>
          <p:nvPr/>
        </p:nvSpPr>
        <p:spPr>
          <a:xfrm>
            <a:off x="6342889" y="8882697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8" name="object 578"/>
          <p:cNvSpPr/>
          <p:nvPr/>
        </p:nvSpPr>
        <p:spPr>
          <a:xfrm>
            <a:off x="6412773" y="8882697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9" name="object 579"/>
          <p:cNvSpPr/>
          <p:nvPr/>
        </p:nvSpPr>
        <p:spPr>
          <a:xfrm>
            <a:off x="6482659" y="8882697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0" name="object 580"/>
          <p:cNvSpPr/>
          <p:nvPr/>
        </p:nvSpPr>
        <p:spPr>
          <a:xfrm>
            <a:off x="6552543" y="8882697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1" name="object 581"/>
          <p:cNvSpPr/>
          <p:nvPr/>
        </p:nvSpPr>
        <p:spPr>
          <a:xfrm>
            <a:off x="6622427" y="8882697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9" y="0"/>
                </a:lnTo>
                <a:lnTo>
                  <a:pt x="0" y="7818"/>
                </a:lnTo>
                <a:lnTo>
                  <a:pt x="0" y="27106"/>
                </a:lnTo>
                <a:lnTo>
                  <a:pt x="7819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2" name="object 582"/>
          <p:cNvSpPr/>
          <p:nvPr/>
        </p:nvSpPr>
        <p:spPr>
          <a:xfrm>
            <a:off x="6692313" y="8882697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3" name="object 583"/>
          <p:cNvSpPr/>
          <p:nvPr/>
        </p:nvSpPr>
        <p:spPr>
          <a:xfrm>
            <a:off x="6762197" y="8882697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4" name="object 584"/>
          <p:cNvSpPr/>
          <p:nvPr/>
        </p:nvSpPr>
        <p:spPr>
          <a:xfrm>
            <a:off x="6832083" y="8882697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5" name="object 585"/>
          <p:cNvSpPr/>
          <p:nvPr/>
        </p:nvSpPr>
        <p:spPr>
          <a:xfrm>
            <a:off x="6901967" y="8882697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6" name="object 586"/>
          <p:cNvSpPr/>
          <p:nvPr/>
        </p:nvSpPr>
        <p:spPr>
          <a:xfrm>
            <a:off x="6971852" y="8882697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7" name="object 587"/>
          <p:cNvSpPr/>
          <p:nvPr/>
        </p:nvSpPr>
        <p:spPr>
          <a:xfrm>
            <a:off x="7041737" y="8882697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8" name="object 588"/>
          <p:cNvSpPr/>
          <p:nvPr/>
        </p:nvSpPr>
        <p:spPr>
          <a:xfrm>
            <a:off x="7111622" y="8882697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9" name="object 589"/>
          <p:cNvSpPr/>
          <p:nvPr/>
        </p:nvSpPr>
        <p:spPr>
          <a:xfrm>
            <a:off x="7181508" y="8882697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0" name="object 590"/>
          <p:cNvSpPr/>
          <p:nvPr/>
        </p:nvSpPr>
        <p:spPr>
          <a:xfrm>
            <a:off x="7251392" y="8882697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1" name="object 591"/>
          <p:cNvSpPr/>
          <p:nvPr/>
        </p:nvSpPr>
        <p:spPr>
          <a:xfrm>
            <a:off x="7321278" y="8882697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2" name="object 592"/>
          <p:cNvSpPr/>
          <p:nvPr/>
        </p:nvSpPr>
        <p:spPr>
          <a:xfrm>
            <a:off x="7391162" y="8882697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3" name="object 593"/>
          <p:cNvSpPr/>
          <p:nvPr/>
        </p:nvSpPr>
        <p:spPr>
          <a:xfrm>
            <a:off x="7461048" y="8882697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4" name="object 594"/>
          <p:cNvSpPr/>
          <p:nvPr/>
        </p:nvSpPr>
        <p:spPr>
          <a:xfrm>
            <a:off x="7530932" y="8882697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5" name="object 595"/>
          <p:cNvSpPr/>
          <p:nvPr/>
        </p:nvSpPr>
        <p:spPr>
          <a:xfrm>
            <a:off x="7600817" y="8882697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6" name="object 596"/>
          <p:cNvSpPr/>
          <p:nvPr/>
        </p:nvSpPr>
        <p:spPr>
          <a:xfrm>
            <a:off x="7670702" y="8882697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9" y="0"/>
                </a:lnTo>
                <a:lnTo>
                  <a:pt x="0" y="7818"/>
                </a:lnTo>
                <a:lnTo>
                  <a:pt x="0" y="27106"/>
                </a:lnTo>
                <a:lnTo>
                  <a:pt x="7819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7" name="object 597"/>
          <p:cNvSpPr/>
          <p:nvPr/>
        </p:nvSpPr>
        <p:spPr>
          <a:xfrm>
            <a:off x="7740587" y="8882697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8" name="object 598"/>
          <p:cNvSpPr/>
          <p:nvPr/>
        </p:nvSpPr>
        <p:spPr>
          <a:xfrm>
            <a:off x="7810473" y="8882697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9" name="object 599"/>
          <p:cNvSpPr/>
          <p:nvPr/>
        </p:nvSpPr>
        <p:spPr>
          <a:xfrm>
            <a:off x="7880357" y="8882697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0" name="object 600"/>
          <p:cNvSpPr/>
          <p:nvPr/>
        </p:nvSpPr>
        <p:spPr>
          <a:xfrm>
            <a:off x="7950243" y="8882697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1" name="object 601"/>
          <p:cNvSpPr/>
          <p:nvPr/>
        </p:nvSpPr>
        <p:spPr>
          <a:xfrm>
            <a:off x="8020127" y="8882697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2" name="object 602"/>
          <p:cNvSpPr/>
          <p:nvPr/>
        </p:nvSpPr>
        <p:spPr>
          <a:xfrm>
            <a:off x="8090013" y="8882697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3" name="object 603"/>
          <p:cNvSpPr/>
          <p:nvPr/>
        </p:nvSpPr>
        <p:spPr>
          <a:xfrm>
            <a:off x="8159897" y="8882697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4" name="object 604"/>
          <p:cNvSpPr/>
          <p:nvPr/>
        </p:nvSpPr>
        <p:spPr>
          <a:xfrm>
            <a:off x="8229782" y="8882697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5" name="object 605"/>
          <p:cNvSpPr/>
          <p:nvPr/>
        </p:nvSpPr>
        <p:spPr>
          <a:xfrm>
            <a:off x="8299667" y="8882697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9" y="0"/>
                </a:lnTo>
                <a:lnTo>
                  <a:pt x="0" y="7818"/>
                </a:lnTo>
                <a:lnTo>
                  <a:pt x="0" y="27106"/>
                </a:lnTo>
                <a:lnTo>
                  <a:pt x="7819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6" name="object 606"/>
          <p:cNvSpPr/>
          <p:nvPr/>
        </p:nvSpPr>
        <p:spPr>
          <a:xfrm>
            <a:off x="8369552" y="8882697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7" name="object 607"/>
          <p:cNvSpPr/>
          <p:nvPr/>
        </p:nvSpPr>
        <p:spPr>
          <a:xfrm>
            <a:off x="8439438" y="8882697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8" name="object 608"/>
          <p:cNvSpPr/>
          <p:nvPr/>
        </p:nvSpPr>
        <p:spPr>
          <a:xfrm>
            <a:off x="8509322" y="8882697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9" name="object 609"/>
          <p:cNvSpPr/>
          <p:nvPr/>
        </p:nvSpPr>
        <p:spPr>
          <a:xfrm>
            <a:off x="8579208" y="8882697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0" name="object 610"/>
          <p:cNvSpPr/>
          <p:nvPr/>
        </p:nvSpPr>
        <p:spPr>
          <a:xfrm>
            <a:off x="8649092" y="8882697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1" name="object 611"/>
          <p:cNvSpPr/>
          <p:nvPr/>
        </p:nvSpPr>
        <p:spPr>
          <a:xfrm>
            <a:off x="8718977" y="8882697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2" name="object 612"/>
          <p:cNvSpPr/>
          <p:nvPr/>
        </p:nvSpPr>
        <p:spPr>
          <a:xfrm>
            <a:off x="8788862" y="8882697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3" name="object 613"/>
          <p:cNvSpPr/>
          <p:nvPr/>
        </p:nvSpPr>
        <p:spPr>
          <a:xfrm>
            <a:off x="8858747" y="8882697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4" name="object 614"/>
          <p:cNvSpPr/>
          <p:nvPr/>
        </p:nvSpPr>
        <p:spPr>
          <a:xfrm>
            <a:off x="8928632" y="8882697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9" y="0"/>
                </a:lnTo>
                <a:lnTo>
                  <a:pt x="0" y="7818"/>
                </a:lnTo>
                <a:lnTo>
                  <a:pt x="0" y="27106"/>
                </a:lnTo>
                <a:lnTo>
                  <a:pt x="7819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5" name="object 615"/>
          <p:cNvSpPr/>
          <p:nvPr/>
        </p:nvSpPr>
        <p:spPr>
          <a:xfrm>
            <a:off x="8998517" y="8882697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6" name="object 616"/>
          <p:cNvSpPr/>
          <p:nvPr/>
        </p:nvSpPr>
        <p:spPr>
          <a:xfrm>
            <a:off x="9068403" y="8882697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7" name="object 617"/>
          <p:cNvSpPr/>
          <p:nvPr/>
        </p:nvSpPr>
        <p:spPr>
          <a:xfrm>
            <a:off x="9138287" y="8882697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8" name="object 618"/>
          <p:cNvSpPr/>
          <p:nvPr/>
        </p:nvSpPr>
        <p:spPr>
          <a:xfrm>
            <a:off x="9208173" y="8882697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9" name="object 619"/>
          <p:cNvSpPr/>
          <p:nvPr/>
        </p:nvSpPr>
        <p:spPr>
          <a:xfrm>
            <a:off x="9278057" y="8882697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0" name="object 620"/>
          <p:cNvSpPr/>
          <p:nvPr/>
        </p:nvSpPr>
        <p:spPr>
          <a:xfrm>
            <a:off x="9347942" y="8882697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1" name="object 621"/>
          <p:cNvSpPr/>
          <p:nvPr/>
        </p:nvSpPr>
        <p:spPr>
          <a:xfrm>
            <a:off x="9417827" y="8882697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2" name="object 622"/>
          <p:cNvSpPr/>
          <p:nvPr/>
        </p:nvSpPr>
        <p:spPr>
          <a:xfrm>
            <a:off x="9487712" y="8882697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3" name="object 623"/>
          <p:cNvSpPr/>
          <p:nvPr/>
        </p:nvSpPr>
        <p:spPr>
          <a:xfrm>
            <a:off x="9557597" y="8882697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4" name="object 624"/>
          <p:cNvSpPr/>
          <p:nvPr/>
        </p:nvSpPr>
        <p:spPr>
          <a:xfrm>
            <a:off x="9627482" y="8882697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5" name="object 625"/>
          <p:cNvSpPr/>
          <p:nvPr/>
        </p:nvSpPr>
        <p:spPr>
          <a:xfrm>
            <a:off x="9697368" y="8882697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6" y="0"/>
                </a:lnTo>
                <a:lnTo>
                  <a:pt x="0" y="7818"/>
                </a:lnTo>
                <a:lnTo>
                  <a:pt x="0" y="27106"/>
                </a:lnTo>
                <a:lnTo>
                  <a:pt x="7816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6" name="object 626"/>
          <p:cNvSpPr/>
          <p:nvPr/>
        </p:nvSpPr>
        <p:spPr>
          <a:xfrm>
            <a:off x="9767252" y="8882697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7" name="object 627"/>
          <p:cNvSpPr/>
          <p:nvPr/>
        </p:nvSpPr>
        <p:spPr>
          <a:xfrm>
            <a:off x="9837138" y="8882697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8" name="object 628"/>
          <p:cNvSpPr/>
          <p:nvPr/>
        </p:nvSpPr>
        <p:spPr>
          <a:xfrm>
            <a:off x="9907022" y="8882697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9" name="object 629"/>
          <p:cNvSpPr/>
          <p:nvPr/>
        </p:nvSpPr>
        <p:spPr>
          <a:xfrm>
            <a:off x="9976907" y="8882697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0" name="object 630"/>
          <p:cNvSpPr/>
          <p:nvPr/>
        </p:nvSpPr>
        <p:spPr>
          <a:xfrm>
            <a:off x="10046792" y="8882697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1" name="object 631"/>
          <p:cNvSpPr/>
          <p:nvPr/>
        </p:nvSpPr>
        <p:spPr>
          <a:xfrm>
            <a:off x="10116677" y="8882697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2" name="object 632"/>
          <p:cNvSpPr/>
          <p:nvPr/>
        </p:nvSpPr>
        <p:spPr>
          <a:xfrm>
            <a:off x="10186562" y="8882697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3" name="object 633"/>
          <p:cNvSpPr/>
          <p:nvPr/>
        </p:nvSpPr>
        <p:spPr>
          <a:xfrm>
            <a:off x="10256447" y="8882697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4" name="object 634"/>
          <p:cNvSpPr/>
          <p:nvPr/>
        </p:nvSpPr>
        <p:spPr>
          <a:xfrm>
            <a:off x="10326333" y="8882697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5" name="object 635"/>
          <p:cNvSpPr/>
          <p:nvPr/>
        </p:nvSpPr>
        <p:spPr>
          <a:xfrm>
            <a:off x="10396217" y="8882697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6" name="object 636"/>
          <p:cNvSpPr/>
          <p:nvPr/>
        </p:nvSpPr>
        <p:spPr>
          <a:xfrm>
            <a:off x="10466103" y="8882697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7" name="object 637"/>
          <p:cNvSpPr/>
          <p:nvPr/>
        </p:nvSpPr>
        <p:spPr>
          <a:xfrm>
            <a:off x="10535987" y="8882697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8" name="object 638"/>
          <p:cNvSpPr/>
          <p:nvPr/>
        </p:nvSpPr>
        <p:spPr>
          <a:xfrm>
            <a:off x="10605872" y="8882697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9" name="object 639"/>
          <p:cNvSpPr/>
          <p:nvPr/>
        </p:nvSpPr>
        <p:spPr>
          <a:xfrm>
            <a:off x="10675757" y="8882697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0" name="object 640"/>
          <p:cNvSpPr/>
          <p:nvPr/>
        </p:nvSpPr>
        <p:spPr>
          <a:xfrm>
            <a:off x="10745642" y="8882697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1" name="object 641"/>
          <p:cNvSpPr/>
          <p:nvPr/>
        </p:nvSpPr>
        <p:spPr>
          <a:xfrm>
            <a:off x="10815528" y="8882697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6" y="0"/>
                </a:lnTo>
                <a:lnTo>
                  <a:pt x="0" y="7818"/>
                </a:lnTo>
                <a:lnTo>
                  <a:pt x="0" y="27106"/>
                </a:lnTo>
                <a:lnTo>
                  <a:pt x="7816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2" name="object 642"/>
          <p:cNvSpPr/>
          <p:nvPr/>
        </p:nvSpPr>
        <p:spPr>
          <a:xfrm>
            <a:off x="10885412" y="8882697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3" name="object 643"/>
          <p:cNvSpPr/>
          <p:nvPr/>
        </p:nvSpPr>
        <p:spPr>
          <a:xfrm>
            <a:off x="10955298" y="8882697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4" name="object 644"/>
          <p:cNvSpPr/>
          <p:nvPr/>
        </p:nvSpPr>
        <p:spPr>
          <a:xfrm>
            <a:off x="11025182" y="8882697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5" name="object 645"/>
          <p:cNvSpPr/>
          <p:nvPr/>
        </p:nvSpPr>
        <p:spPr>
          <a:xfrm>
            <a:off x="11095067" y="8882697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6" name="object 646"/>
          <p:cNvSpPr/>
          <p:nvPr/>
        </p:nvSpPr>
        <p:spPr>
          <a:xfrm>
            <a:off x="11164952" y="8882697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7" name="object 647"/>
          <p:cNvSpPr/>
          <p:nvPr/>
        </p:nvSpPr>
        <p:spPr>
          <a:xfrm>
            <a:off x="11234837" y="8882697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8" name="object 648"/>
          <p:cNvSpPr/>
          <p:nvPr/>
        </p:nvSpPr>
        <p:spPr>
          <a:xfrm>
            <a:off x="11304722" y="8882697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9" name="object 649"/>
          <p:cNvSpPr/>
          <p:nvPr/>
        </p:nvSpPr>
        <p:spPr>
          <a:xfrm>
            <a:off x="11374607" y="8882697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0" name="object 650"/>
          <p:cNvSpPr/>
          <p:nvPr/>
        </p:nvSpPr>
        <p:spPr>
          <a:xfrm>
            <a:off x="11444493" y="8882697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6" y="0"/>
                </a:lnTo>
                <a:lnTo>
                  <a:pt x="0" y="7818"/>
                </a:lnTo>
                <a:lnTo>
                  <a:pt x="0" y="27106"/>
                </a:lnTo>
                <a:lnTo>
                  <a:pt x="7816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1" name="object 651"/>
          <p:cNvSpPr/>
          <p:nvPr/>
        </p:nvSpPr>
        <p:spPr>
          <a:xfrm>
            <a:off x="11514377" y="8882697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2" name="object 652"/>
          <p:cNvSpPr/>
          <p:nvPr/>
        </p:nvSpPr>
        <p:spPr>
          <a:xfrm>
            <a:off x="11584263" y="8882697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3" name="object 653"/>
          <p:cNvSpPr/>
          <p:nvPr/>
        </p:nvSpPr>
        <p:spPr>
          <a:xfrm>
            <a:off x="11654147" y="8882697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4" name="object 654"/>
          <p:cNvSpPr/>
          <p:nvPr/>
        </p:nvSpPr>
        <p:spPr>
          <a:xfrm>
            <a:off x="11724032" y="8882697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5" name="object 655"/>
          <p:cNvSpPr/>
          <p:nvPr/>
        </p:nvSpPr>
        <p:spPr>
          <a:xfrm>
            <a:off x="11793917" y="8882697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6" name="object 656"/>
          <p:cNvSpPr/>
          <p:nvPr/>
        </p:nvSpPr>
        <p:spPr>
          <a:xfrm>
            <a:off x="11863802" y="8882697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7" name="object 657"/>
          <p:cNvSpPr/>
          <p:nvPr/>
        </p:nvSpPr>
        <p:spPr>
          <a:xfrm>
            <a:off x="11933687" y="8882697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8" name="object 658"/>
          <p:cNvSpPr/>
          <p:nvPr/>
        </p:nvSpPr>
        <p:spPr>
          <a:xfrm>
            <a:off x="12003572" y="8882697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9" name="object 659"/>
          <p:cNvSpPr/>
          <p:nvPr/>
        </p:nvSpPr>
        <p:spPr>
          <a:xfrm>
            <a:off x="12073458" y="8882697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6" y="0"/>
                </a:lnTo>
                <a:lnTo>
                  <a:pt x="0" y="7818"/>
                </a:lnTo>
                <a:lnTo>
                  <a:pt x="0" y="27106"/>
                </a:lnTo>
                <a:lnTo>
                  <a:pt x="7816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0" name="object 660"/>
          <p:cNvSpPr/>
          <p:nvPr/>
        </p:nvSpPr>
        <p:spPr>
          <a:xfrm>
            <a:off x="12143342" y="8882697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1" name="object 661"/>
          <p:cNvSpPr/>
          <p:nvPr/>
        </p:nvSpPr>
        <p:spPr>
          <a:xfrm>
            <a:off x="12213228" y="8882697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2" name="object 662"/>
          <p:cNvSpPr/>
          <p:nvPr/>
        </p:nvSpPr>
        <p:spPr>
          <a:xfrm>
            <a:off x="12283112" y="8882697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3" name="object 663"/>
          <p:cNvSpPr/>
          <p:nvPr/>
        </p:nvSpPr>
        <p:spPr>
          <a:xfrm>
            <a:off x="12352997" y="8882697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4" name="object 664"/>
          <p:cNvSpPr/>
          <p:nvPr/>
        </p:nvSpPr>
        <p:spPr>
          <a:xfrm>
            <a:off x="12422882" y="8882697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5" name="object 665"/>
          <p:cNvSpPr/>
          <p:nvPr/>
        </p:nvSpPr>
        <p:spPr>
          <a:xfrm>
            <a:off x="12492767" y="8882697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6" name="object 666"/>
          <p:cNvSpPr/>
          <p:nvPr/>
        </p:nvSpPr>
        <p:spPr>
          <a:xfrm>
            <a:off x="12562652" y="8882697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7" name="object 667"/>
          <p:cNvSpPr/>
          <p:nvPr/>
        </p:nvSpPr>
        <p:spPr>
          <a:xfrm>
            <a:off x="12632537" y="8882697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8" name="object 668"/>
          <p:cNvSpPr/>
          <p:nvPr/>
        </p:nvSpPr>
        <p:spPr>
          <a:xfrm>
            <a:off x="12702425" y="8882697"/>
            <a:ext cx="34963" cy="34925"/>
          </a:xfrm>
          <a:custGeom>
            <a:avLst/>
            <a:gdLst/>
            <a:ahLst/>
            <a:cxnLst/>
            <a:rect l="l" t="t" r="r" b="b"/>
            <a:pathLst>
              <a:path w="34963" h="34925">
                <a:moveTo>
                  <a:pt x="34963" y="17462"/>
                </a:moveTo>
                <a:lnTo>
                  <a:pt x="34963" y="7818"/>
                </a:lnTo>
                <a:lnTo>
                  <a:pt x="27139" y="0"/>
                </a:lnTo>
                <a:lnTo>
                  <a:pt x="7810" y="0"/>
                </a:lnTo>
                <a:lnTo>
                  <a:pt x="0" y="7818"/>
                </a:lnTo>
                <a:lnTo>
                  <a:pt x="0" y="27106"/>
                </a:lnTo>
                <a:lnTo>
                  <a:pt x="7810" y="34925"/>
                </a:lnTo>
                <a:lnTo>
                  <a:pt x="27139" y="34925"/>
                </a:lnTo>
                <a:lnTo>
                  <a:pt x="34963" y="27106"/>
                </a:lnTo>
                <a:lnTo>
                  <a:pt x="34963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9" name="object 669"/>
          <p:cNvSpPr/>
          <p:nvPr/>
        </p:nvSpPr>
        <p:spPr>
          <a:xfrm>
            <a:off x="12772313" y="8882697"/>
            <a:ext cx="34950" cy="34925"/>
          </a:xfrm>
          <a:custGeom>
            <a:avLst/>
            <a:gdLst/>
            <a:ahLst/>
            <a:cxnLst/>
            <a:rect l="l" t="t" r="r" b="b"/>
            <a:pathLst>
              <a:path w="34950" h="34925">
                <a:moveTo>
                  <a:pt x="34950" y="17462"/>
                </a:moveTo>
                <a:lnTo>
                  <a:pt x="34950" y="7818"/>
                </a:lnTo>
                <a:lnTo>
                  <a:pt x="27139" y="0"/>
                </a:lnTo>
                <a:lnTo>
                  <a:pt x="7810" y="0"/>
                </a:lnTo>
                <a:lnTo>
                  <a:pt x="0" y="7818"/>
                </a:lnTo>
                <a:lnTo>
                  <a:pt x="0" y="27106"/>
                </a:lnTo>
                <a:lnTo>
                  <a:pt x="7810" y="34925"/>
                </a:lnTo>
                <a:lnTo>
                  <a:pt x="27139" y="34925"/>
                </a:lnTo>
                <a:lnTo>
                  <a:pt x="34950" y="27106"/>
                </a:lnTo>
                <a:lnTo>
                  <a:pt x="3495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0" name="object 670"/>
          <p:cNvSpPr/>
          <p:nvPr/>
        </p:nvSpPr>
        <p:spPr>
          <a:xfrm>
            <a:off x="12842189" y="8882697"/>
            <a:ext cx="34963" cy="34925"/>
          </a:xfrm>
          <a:custGeom>
            <a:avLst/>
            <a:gdLst/>
            <a:ahLst/>
            <a:cxnLst/>
            <a:rect l="l" t="t" r="r" b="b"/>
            <a:pathLst>
              <a:path w="34963" h="34925">
                <a:moveTo>
                  <a:pt x="34963" y="17462"/>
                </a:moveTo>
                <a:lnTo>
                  <a:pt x="34963" y="7818"/>
                </a:lnTo>
                <a:lnTo>
                  <a:pt x="27139" y="0"/>
                </a:lnTo>
                <a:lnTo>
                  <a:pt x="7823" y="0"/>
                </a:lnTo>
                <a:lnTo>
                  <a:pt x="0" y="7818"/>
                </a:lnTo>
                <a:lnTo>
                  <a:pt x="0" y="27106"/>
                </a:lnTo>
                <a:lnTo>
                  <a:pt x="7823" y="34925"/>
                </a:lnTo>
                <a:lnTo>
                  <a:pt x="27139" y="34925"/>
                </a:lnTo>
                <a:lnTo>
                  <a:pt x="34963" y="27106"/>
                </a:lnTo>
                <a:lnTo>
                  <a:pt x="34963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1" name="object 671"/>
          <p:cNvSpPr/>
          <p:nvPr/>
        </p:nvSpPr>
        <p:spPr>
          <a:xfrm>
            <a:off x="12912077" y="8882697"/>
            <a:ext cx="34963" cy="34925"/>
          </a:xfrm>
          <a:custGeom>
            <a:avLst/>
            <a:gdLst/>
            <a:ahLst/>
            <a:cxnLst/>
            <a:rect l="l" t="t" r="r" b="b"/>
            <a:pathLst>
              <a:path w="34963" h="34925">
                <a:moveTo>
                  <a:pt x="34963" y="17462"/>
                </a:moveTo>
                <a:lnTo>
                  <a:pt x="34963" y="7818"/>
                </a:lnTo>
                <a:lnTo>
                  <a:pt x="27139" y="0"/>
                </a:lnTo>
                <a:lnTo>
                  <a:pt x="7823" y="0"/>
                </a:lnTo>
                <a:lnTo>
                  <a:pt x="0" y="7818"/>
                </a:lnTo>
                <a:lnTo>
                  <a:pt x="0" y="27106"/>
                </a:lnTo>
                <a:lnTo>
                  <a:pt x="7823" y="34925"/>
                </a:lnTo>
                <a:lnTo>
                  <a:pt x="27139" y="34925"/>
                </a:lnTo>
                <a:lnTo>
                  <a:pt x="34963" y="27106"/>
                </a:lnTo>
                <a:lnTo>
                  <a:pt x="34963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2" name="object 672"/>
          <p:cNvSpPr/>
          <p:nvPr/>
        </p:nvSpPr>
        <p:spPr>
          <a:xfrm>
            <a:off x="12981965" y="8882697"/>
            <a:ext cx="34963" cy="34925"/>
          </a:xfrm>
          <a:custGeom>
            <a:avLst/>
            <a:gdLst/>
            <a:ahLst/>
            <a:cxnLst/>
            <a:rect l="l" t="t" r="r" b="b"/>
            <a:pathLst>
              <a:path w="34963" h="34925">
                <a:moveTo>
                  <a:pt x="34963" y="17462"/>
                </a:moveTo>
                <a:lnTo>
                  <a:pt x="34963" y="7818"/>
                </a:lnTo>
                <a:lnTo>
                  <a:pt x="27139" y="0"/>
                </a:lnTo>
                <a:lnTo>
                  <a:pt x="7810" y="0"/>
                </a:lnTo>
                <a:lnTo>
                  <a:pt x="0" y="7818"/>
                </a:lnTo>
                <a:lnTo>
                  <a:pt x="0" y="27106"/>
                </a:lnTo>
                <a:lnTo>
                  <a:pt x="7810" y="34925"/>
                </a:lnTo>
                <a:lnTo>
                  <a:pt x="27139" y="34925"/>
                </a:lnTo>
                <a:lnTo>
                  <a:pt x="34963" y="27106"/>
                </a:lnTo>
                <a:lnTo>
                  <a:pt x="34963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3" name="object 673"/>
          <p:cNvSpPr/>
          <p:nvPr/>
        </p:nvSpPr>
        <p:spPr>
          <a:xfrm>
            <a:off x="13051853" y="8882697"/>
            <a:ext cx="34950" cy="34925"/>
          </a:xfrm>
          <a:custGeom>
            <a:avLst/>
            <a:gdLst/>
            <a:ahLst/>
            <a:cxnLst/>
            <a:rect l="l" t="t" r="r" b="b"/>
            <a:pathLst>
              <a:path w="34950" h="34925">
                <a:moveTo>
                  <a:pt x="34950" y="17462"/>
                </a:moveTo>
                <a:lnTo>
                  <a:pt x="34950" y="7818"/>
                </a:lnTo>
                <a:lnTo>
                  <a:pt x="27139" y="0"/>
                </a:lnTo>
                <a:lnTo>
                  <a:pt x="7810" y="0"/>
                </a:lnTo>
                <a:lnTo>
                  <a:pt x="0" y="7818"/>
                </a:lnTo>
                <a:lnTo>
                  <a:pt x="0" y="27106"/>
                </a:lnTo>
                <a:lnTo>
                  <a:pt x="7810" y="34925"/>
                </a:lnTo>
                <a:lnTo>
                  <a:pt x="27139" y="34925"/>
                </a:lnTo>
                <a:lnTo>
                  <a:pt x="34950" y="27106"/>
                </a:lnTo>
                <a:lnTo>
                  <a:pt x="3495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4" name="object 674"/>
          <p:cNvSpPr/>
          <p:nvPr/>
        </p:nvSpPr>
        <p:spPr>
          <a:xfrm>
            <a:off x="13121728" y="8882697"/>
            <a:ext cx="34963" cy="34925"/>
          </a:xfrm>
          <a:custGeom>
            <a:avLst/>
            <a:gdLst/>
            <a:ahLst/>
            <a:cxnLst/>
            <a:rect l="l" t="t" r="r" b="b"/>
            <a:pathLst>
              <a:path w="34963" h="34925">
                <a:moveTo>
                  <a:pt x="34963" y="17462"/>
                </a:moveTo>
                <a:lnTo>
                  <a:pt x="34963" y="7818"/>
                </a:lnTo>
                <a:lnTo>
                  <a:pt x="27139" y="0"/>
                </a:lnTo>
                <a:lnTo>
                  <a:pt x="7823" y="0"/>
                </a:lnTo>
                <a:lnTo>
                  <a:pt x="0" y="7818"/>
                </a:lnTo>
                <a:lnTo>
                  <a:pt x="0" y="27106"/>
                </a:lnTo>
                <a:lnTo>
                  <a:pt x="7823" y="34925"/>
                </a:lnTo>
                <a:lnTo>
                  <a:pt x="27139" y="34925"/>
                </a:lnTo>
                <a:lnTo>
                  <a:pt x="34963" y="27106"/>
                </a:lnTo>
                <a:lnTo>
                  <a:pt x="34963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5" name="object 675"/>
          <p:cNvSpPr/>
          <p:nvPr/>
        </p:nvSpPr>
        <p:spPr>
          <a:xfrm>
            <a:off x="13191617" y="8882697"/>
            <a:ext cx="34963" cy="34925"/>
          </a:xfrm>
          <a:custGeom>
            <a:avLst/>
            <a:gdLst/>
            <a:ahLst/>
            <a:cxnLst/>
            <a:rect l="l" t="t" r="r" b="b"/>
            <a:pathLst>
              <a:path w="34963" h="34925">
                <a:moveTo>
                  <a:pt x="34963" y="17462"/>
                </a:moveTo>
                <a:lnTo>
                  <a:pt x="34963" y="7818"/>
                </a:lnTo>
                <a:lnTo>
                  <a:pt x="27139" y="0"/>
                </a:lnTo>
                <a:lnTo>
                  <a:pt x="7823" y="0"/>
                </a:lnTo>
                <a:lnTo>
                  <a:pt x="0" y="7818"/>
                </a:lnTo>
                <a:lnTo>
                  <a:pt x="0" y="27106"/>
                </a:lnTo>
                <a:lnTo>
                  <a:pt x="7823" y="34925"/>
                </a:lnTo>
                <a:lnTo>
                  <a:pt x="27139" y="34925"/>
                </a:lnTo>
                <a:lnTo>
                  <a:pt x="34963" y="27106"/>
                </a:lnTo>
                <a:lnTo>
                  <a:pt x="34963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6" name="object 676"/>
          <p:cNvSpPr/>
          <p:nvPr/>
        </p:nvSpPr>
        <p:spPr>
          <a:xfrm>
            <a:off x="13261505" y="8882697"/>
            <a:ext cx="34963" cy="34925"/>
          </a:xfrm>
          <a:custGeom>
            <a:avLst/>
            <a:gdLst/>
            <a:ahLst/>
            <a:cxnLst/>
            <a:rect l="l" t="t" r="r" b="b"/>
            <a:pathLst>
              <a:path w="34963" h="34925">
                <a:moveTo>
                  <a:pt x="34963" y="17462"/>
                </a:moveTo>
                <a:lnTo>
                  <a:pt x="34963" y="7818"/>
                </a:lnTo>
                <a:lnTo>
                  <a:pt x="27139" y="0"/>
                </a:lnTo>
                <a:lnTo>
                  <a:pt x="7810" y="0"/>
                </a:lnTo>
                <a:lnTo>
                  <a:pt x="0" y="7818"/>
                </a:lnTo>
                <a:lnTo>
                  <a:pt x="0" y="27106"/>
                </a:lnTo>
                <a:lnTo>
                  <a:pt x="7810" y="34925"/>
                </a:lnTo>
                <a:lnTo>
                  <a:pt x="27139" y="34925"/>
                </a:lnTo>
                <a:lnTo>
                  <a:pt x="34963" y="27106"/>
                </a:lnTo>
                <a:lnTo>
                  <a:pt x="34963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7" name="object 677"/>
          <p:cNvSpPr/>
          <p:nvPr/>
        </p:nvSpPr>
        <p:spPr>
          <a:xfrm>
            <a:off x="13331380" y="8882697"/>
            <a:ext cx="34963" cy="34925"/>
          </a:xfrm>
          <a:custGeom>
            <a:avLst/>
            <a:gdLst/>
            <a:ahLst/>
            <a:cxnLst/>
            <a:rect l="l" t="t" r="r" b="b"/>
            <a:pathLst>
              <a:path w="34963" h="34925">
                <a:moveTo>
                  <a:pt x="34963" y="17462"/>
                </a:moveTo>
                <a:lnTo>
                  <a:pt x="34963" y="7818"/>
                </a:lnTo>
                <a:lnTo>
                  <a:pt x="27152" y="0"/>
                </a:lnTo>
                <a:lnTo>
                  <a:pt x="7823" y="0"/>
                </a:lnTo>
                <a:lnTo>
                  <a:pt x="0" y="7818"/>
                </a:lnTo>
                <a:lnTo>
                  <a:pt x="0" y="27106"/>
                </a:lnTo>
                <a:lnTo>
                  <a:pt x="7823" y="34925"/>
                </a:lnTo>
                <a:lnTo>
                  <a:pt x="27152" y="34925"/>
                </a:lnTo>
                <a:lnTo>
                  <a:pt x="34963" y="27106"/>
                </a:lnTo>
                <a:lnTo>
                  <a:pt x="34963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8" name="object 678"/>
          <p:cNvSpPr/>
          <p:nvPr/>
        </p:nvSpPr>
        <p:spPr>
          <a:xfrm>
            <a:off x="13382853" y="8901118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0" y="34959"/>
                </a:lnTo>
                <a:lnTo>
                  <a:pt x="27101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1" y="0"/>
                </a:lnTo>
                <a:lnTo>
                  <a:pt x="7810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9" name="object 679"/>
          <p:cNvSpPr/>
          <p:nvPr/>
        </p:nvSpPr>
        <p:spPr>
          <a:xfrm>
            <a:off x="13382853" y="8971003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2"/>
                </a:lnTo>
                <a:lnTo>
                  <a:pt x="7810" y="34960"/>
                </a:lnTo>
                <a:lnTo>
                  <a:pt x="27101" y="34960"/>
                </a:lnTo>
                <a:lnTo>
                  <a:pt x="34925" y="27142"/>
                </a:lnTo>
                <a:lnTo>
                  <a:pt x="34925" y="7818"/>
                </a:lnTo>
                <a:lnTo>
                  <a:pt x="27101" y="0"/>
                </a:lnTo>
                <a:lnTo>
                  <a:pt x="7810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0" name="object 680"/>
          <p:cNvSpPr/>
          <p:nvPr/>
        </p:nvSpPr>
        <p:spPr>
          <a:xfrm>
            <a:off x="13382853" y="9040888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0" y="34959"/>
                </a:lnTo>
                <a:lnTo>
                  <a:pt x="27101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1" y="0"/>
                </a:lnTo>
                <a:lnTo>
                  <a:pt x="7810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1" name="object 681"/>
          <p:cNvSpPr/>
          <p:nvPr/>
        </p:nvSpPr>
        <p:spPr>
          <a:xfrm>
            <a:off x="13382853" y="9110773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0" y="34959"/>
                </a:lnTo>
                <a:lnTo>
                  <a:pt x="27101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1" y="0"/>
                </a:lnTo>
                <a:lnTo>
                  <a:pt x="7810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2" name="object 682"/>
          <p:cNvSpPr/>
          <p:nvPr/>
        </p:nvSpPr>
        <p:spPr>
          <a:xfrm>
            <a:off x="13382853" y="9180658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0" y="34959"/>
                </a:lnTo>
                <a:lnTo>
                  <a:pt x="27101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1" y="0"/>
                </a:lnTo>
                <a:lnTo>
                  <a:pt x="7810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3" name="object 683"/>
          <p:cNvSpPr/>
          <p:nvPr/>
        </p:nvSpPr>
        <p:spPr>
          <a:xfrm>
            <a:off x="13382853" y="9250543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0" y="34959"/>
                </a:lnTo>
                <a:lnTo>
                  <a:pt x="27101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1" y="0"/>
                </a:lnTo>
                <a:lnTo>
                  <a:pt x="7810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4" name="object 684"/>
          <p:cNvSpPr/>
          <p:nvPr/>
        </p:nvSpPr>
        <p:spPr>
          <a:xfrm>
            <a:off x="13382853" y="9320428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0" y="34959"/>
                </a:lnTo>
                <a:lnTo>
                  <a:pt x="27101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1" y="0"/>
                </a:lnTo>
                <a:lnTo>
                  <a:pt x="7810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5" name="object 685"/>
          <p:cNvSpPr/>
          <p:nvPr/>
        </p:nvSpPr>
        <p:spPr>
          <a:xfrm>
            <a:off x="13382853" y="9390312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0" y="34959"/>
                </a:lnTo>
                <a:lnTo>
                  <a:pt x="27101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1" y="0"/>
                </a:lnTo>
                <a:lnTo>
                  <a:pt x="7810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6" name="object 686"/>
          <p:cNvSpPr/>
          <p:nvPr/>
        </p:nvSpPr>
        <p:spPr>
          <a:xfrm>
            <a:off x="13382853" y="9460197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0" y="34959"/>
                </a:lnTo>
                <a:lnTo>
                  <a:pt x="27101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1" y="0"/>
                </a:lnTo>
                <a:lnTo>
                  <a:pt x="7810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7" name="object 687"/>
          <p:cNvSpPr/>
          <p:nvPr/>
        </p:nvSpPr>
        <p:spPr>
          <a:xfrm>
            <a:off x="13382853" y="9530082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1"/>
                </a:lnTo>
                <a:lnTo>
                  <a:pt x="7810" y="34960"/>
                </a:lnTo>
                <a:lnTo>
                  <a:pt x="27101" y="34960"/>
                </a:lnTo>
                <a:lnTo>
                  <a:pt x="34925" y="27141"/>
                </a:lnTo>
                <a:lnTo>
                  <a:pt x="34925" y="7818"/>
                </a:lnTo>
                <a:lnTo>
                  <a:pt x="27101" y="0"/>
                </a:lnTo>
                <a:lnTo>
                  <a:pt x="7810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8" name="object 688"/>
          <p:cNvSpPr/>
          <p:nvPr/>
        </p:nvSpPr>
        <p:spPr>
          <a:xfrm>
            <a:off x="13382853" y="9599967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0" y="34959"/>
                </a:lnTo>
                <a:lnTo>
                  <a:pt x="27101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1" y="0"/>
                </a:lnTo>
                <a:lnTo>
                  <a:pt x="7810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9" name="object 689"/>
          <p:cNvSpPr/>
          <p:nvPr/>
        </p:nvSpPr>
        <p:spPr>
          <a:xfrm>
            <a:off x="13382853" y="9669852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0" y="34959"/>
                </a:lnTo>
                <a:lnTo>
                  <a:pt x="27101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1" y="0"/>
                </a:lnTo>
                <a:lnTo>
                  <a:pt x="7810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0" name="object 690"/>
          <p:cNvSpPr/>
          <p:nvPr/>
        </p:nvSpPr>
        <p:spPr>
          <a:xfrm>
            <a:off x="13324357" y="9681273"/>
            <a:ext cx="34950" cy="34925"/>
          </a:xfrm>
          <a:custGeom>
            <a:avLst/>
            <a:gdLst/>
            <a:ahLst/>
            <a:cxnLst/>
            <a:rect l="l" t="t" r="r" b="b"/>
            <a:pathLst>
              <a:path w="34950" h="34925">
                <a:moveTo>
                  <a:pt x="0" y="17462"/>
                </a:moveTo>
                <a:lnTo>
                  <a:pt x="0" y="27106"/>
                </a:lnTo>
                <a:lnTo>
                  <a:pt x="7810" y="34925"/>
                </a:lnTo>
                <a:lnTo>
                  <a:pt x="27139" y="34925"/>
                </a:lnTo>
                <a:lnTo>
                  <a:pt x="34950" y="27106"/>
                </a:lnTo>
                <a:lnTo>
                  <a:pt x="34950" y="7818"/>
                </a:lnTo>
                <a:lnTo>
                  <a:pt x="27139" y="0"/>
                </a:lnTo>
                <a:lnTo>
                  <a:pt x="7810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1" name="object 691"/>
          <p:cNvSpPr/>
          <p:nvPr/>
        </p:nvSpPr>
        <p:spPr>
          <a:xfrm>
            <a:off x="13254469" y="9681273"/>
            <a:ext cx="34963" cy="34925"/>
          </a:xfrm>
          <a:custGeom>
            <a:avLst/>
            <a:gdLst/>
            <a:ahLst/>
            <a:cxnLst/>
            <a:rect l="l" t="t" r="r" b="b"/>
            <a:pathLst>
              <a:path w="34963" h="34925">
                <a:moveTo>
                  <a:pt x="0" y="17462"/>
                </a:moveTo>
                <a:lnTo>
                  <a:pt x="0" y="27106"/>
                </a:lnTo>
                <a:lnTo>
                  <a:pt x="7810" y="34925"/>
                </a:lnTo>
                <a:lnTo>
                  <a:pt x="27139" y="34925"/>
                </a:lnTo>
                <a:lnTo>
                  <a:pt x="34963" y="27106"/>
                </a:lnTo>
                <a:lnTo>
                  <a:pt x="34963" y="7818"/>
                </a:lnTo>
                <a:lnTo>
                  <a:pt x="27139" y="0"/>
                </a:lnTo>
                <a:lnTo>
                  <a:pt x="7810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2" name="object 692"/>
          <p:cNvSpPr/>
          <p:nvPr/>
        </p:nvSpPr>
        <p:spPr>
          <a:xfrm>
            <a:off x="13184581" y="9681273"/>
            <a:ext cx="34963" cy="34925"/>
          </a:xfrm>
          <a:custGeom>
            <a:avLst/>
            <a:gdLst/>
            <a:ahLst/>
            <a:cxnLst/>
            <a:rect l="l" t="t" r="r" b="b"/>
            <a:pathLst>
              <a:path w="34963" h="34925">
                <a:moveTo>
                  <a:pt x="0" y="17462"/>
                </a:moveTo>
                <a:lnTo>
                  <a:pt x="0" y="27106"/>
                </a:lnTo>
                <a:lnTo>
                  <a:pt x="7823" y="34925"/>
                </a:lnTo>
                <a:lnTo>
                  <a:pt x="27139" y="34925"/>
                </a:lnTo>
                <a:lnTo>
                  <a:pt x="34963" y="27106"/>
                </a:lnTo>
                <a:lnTo>
                  <a:pt x="34963" y="7818"/>
                </a:lnTo>
                <a:lnTo>
                  <a:pt x="27139" y="0"/>
                </a:lnTo>
                <a:lnTo>
                  <a:pt x="7823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3" name="object 693"/>
          <p:cNvSpPr/>
          <p:nvPr/>
        </p:nvSpPr>
        <p:spPr>
          <a:xfrm>
            <a:off x="13114693" y="9681273"/>
            <a:ext cx="34963" cy="34925"/>
          </a:xfrm>
          <a:custGeom>
            <a:avLst/>
            <a:gdLst/>
            <a:ahLst/>
            <a:cxnLst/>
            <a:rect l="l" t="t" r="r" b="b"/>
            <a:pathLst>
              <a:path w="34963" h="34925">
                <a:moveTo>
                  <a:pt x="0" y="17462"/>
                </a:moveTo>
                <a:lnTo>
                  <a:pt x="0" y="27106"/>
                </a:lnTo>
                <a:lnTo>
                  <a:pt x="7823" y="34925"/>
                </a:lnTo>
                <a:lnTo>
                  <a:pt x="27139" y="34925"/>
                </a:lnTo>
                <a:lnTo>
                  <a:pt x="34963" y="27106"/>
                </a:lnTo>
                <a:lnTo>
                  <a:pt x="34963" y="7818"/>
                </a:lnTo>
                <a:lnTo>
                  <a:pt x="27139" y="0"/>
                </a:lnTo>
                <a:lnTo>
                  <a:pt x="7823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4" name="object 694"/>
          <p:cNvSpPr/>
          <p:nvPr/>
        </p:nvSpPr>
        <p:spPr>
          <a:xfrm>
            <a:off x="13044817" y="9681273"/>
            <a:ext cx="34950" cy="34925"/>
          </a:xfrm>
          <a:custGeom>
            <a:avLst/>
            <a:gdLst/>
            <a:ahLst/>
            <a:cxnLst/>
            <a:rect l="l" t="t" r="r" b="b"/>
            <a:pathLst>
              <a:path w="34950" h="34925">
                <a:moveTo>
                  <a:pt x="0" y="17462"/>
                </a:moveTo>
                <a:lnTo>
                  <a:pt x="0" y="27106"/>
                </a:lnTo>
                <a:lnTo>
                  <a:pt x="7810" y="34925"/>
                </a:lnTo>
                <a:lnTo>
                  <a:pt x="27139" y="34925"/>
                </a:lnTo>
                <a:lnTo>
                  <a:pt x="34950" y="27106"/>
                </a:lnTo>
                <a:lnTo>
                  <a:pt x="34950" y="7818"/>
                </a:lnTo>
                <a:lnTo>
                  <a:pt x="27139" y="0"/>
                </a:lnTo>
                <a:lnTo>
                  <a:pt x="7810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5" name="object 695"/>
          <p:cNvSpPr/>
          <p:nvPr/>
        </p:nvSpPr>
        <p:spPr>
          <a:xfrm>
            <a:off x="12974929" y="9681273"/>
            <a:ext cx="34963" cy="34925"/>
          </a:xfrm>
          <a:custGeom>
            <a:avLst/>
            <a:gdLst/>
            <a:ahLst/>
            <a:cxnLst/>
            <a:rect l="l" t="t" r="r" b="b"/>
            <a:pathLst>
              <a:path w="34963" h="34925">
                <a:moveTo>
                  <a:pt x="0" y="17462"/>
                </a:moveTo>
                <a:lnTo>
                  <a:pt x="0" y="27106"/>
                </a:lnTo>
                <a:lnTo>
                  <a:pt x="7810" y="34925"/>
                </a:lnTo>
                <a:lnTo>
                  <a:pt x="27139" y="34925"/>
                </a:lnTo>
                <a:lnTo>
                  <a:pt x="34963" y="27106"/>
                </a:lnTo>
                <a:lnTo>
                  <a:pt x="34963" y="7818"/>
                </a:lnTo>
                <a:lnTo>
                  <a:pt x="27139" y="0"/>
                </a:lnTo>
                <a:lnTo>
                  <a:pt x="7810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6" name="object 696"/>
          <p:cNvSpPr/>
          <p:nvPr/>
        </p:nvSpPr>
        <p:spPr>
          <a:xfrm>
            <a:off x="12905041" y="9681273"/>
            <a:ext cx="34963" cy="34925"/>
          </a:xfrm>
          <a:custGeom>
            <a:avLst/>
            <a:gdLst/>
            <a:ahLst/>
            <a:cxnLst/>
            <a:rect l="l" t="t" r="r" b="b"/>
            <a:pathLst>
              <a:path w="34963" h="34925">
                <a:moveTo>
                  <a:pt x="0" y="17462"/>
                </a:moveTo>
                <a:lnTo>
                  <a:pt x="0" y="27106"/>
                </a:lnTo>
                <a:lnTo>
                  <a:pt x="7823" y="34925"/>
                </a:lnTo>
                <a:lnTo>
                  <a:pt x="27139" y="34925"/>
                </a:lnTo>
                <a:lnTo>
                  <a:pt x="34963" y="27106"/>
                </a:lnTo>
                <a:lnTo>
                  <a:pt x="34963" y="7818"/>
                </a:lnTo>
                <a:lnTo>
                  <a:pt x="27139" y="0"/>
                </a:lnTo>
                <a:lnTo>
                  <a:pt x="7823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7" name="object 697"/>
          <p:cNvSpPr/>
          <p:nvPr/>
        </p:nvSpPr>
        <p:spPr>
          <a:xfrm>
            <a:off x="12835153" y="9681273"/>
            <a:ext cx="34963" cy="34925"/>
          </a:xfrm>
          <a:custGeom>
            <a:avLst/>
            <a:gdLst/>
            <a:ahLst/>
            <a:cxnLst/>
            <a:rect l="l" t="t" r="r" b="b"/>
            <a:pathLst>
              <a:path w="34963" h="34925">
                <a:moveTo>
                  <a:pt x="0" y="17462"/>
                </a:moveTo>
                <a:lnTo>
                  <a:pt x="0" y="27106"/>
                </a:lnTo>
                <a:lnTo>
                  <a:pt x="7823" y="34925"/>
                </a:lnTo>
                <a:lnTo>
                  <a:pt x="27139" y="34925"/>
                </a:lnTo>
                <a:lnTo>
                  <a:pt x="34963" y="27106"/>
                </a:lnTo>
                <a:lnTo>
                  <a:pt x="34963" y="7818"/>
                </a:lnTo>
                <a:lnTo>
                  <a:pt x="27139" y="0"/>
                </a:lnTo>
                <a:lnTo>
                  <a:pt x="7823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8" name="object 698"/>
          <p:cNvSpPr/>
          <p:nvPr/>
        </p:nvSpPr>
        <p:spPr>
          <a:xfrm>
            <a:off x="12765278" y="9681273"/>
            <a:ext cx="34950" cy="34925"/>
          </a:xfrm>
          <a:custGeom>
            <a:avLst/>
            <a:gdLst/>
            <a:ahLst/>
            <a:cxnLst/>
            <a:rect l="l" t="t" r="r" b="b"/>
            <a:pathLst>
              <a:path w="34950" h="34925">
                <a:moveTo>
                  <a:pt x="0" y="17462"/>
                </a:moveTo>
                <a:lnTo>
                  <a:pt x="0" y="27106"/>
                </a:lnTo>
                <a:lnTo>
                  <a:pt x="7810" y="34925"/>
                </a:lnTo>
                <a:lnTo>
                  <a:pt x="27139" y="34925"/>
                </a:lnTo>
                <a:lnTo>
                  <a:pt x="34950" y="27106"/>
                </a:lnTo>
                <a:lnTo>
                  <a:pt x="34950" y="7818"/>
                </a:lnTo>
                <a:lnTo>
                  <a:pt x="27139" y="0"/>
                </a:lnTo>
                <a:lnTo>
                  <a:pt x="7810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9" name="object 699"/>
          <p:cNvSpPr/>
          <p:nvPr/>
        </p:nvSpPr>
        <p:spPr>
          <a:xfrm>
            <a:off x="12695387" y="9681273"/>
            <a:ext cx="34965" cy="34925"/>
          </a:xfrm>
          <a:custGeom>
            <a:avLst/>
            <a:gdLst/>
            <a:ahLst/>
            <a:cxnLst/>
            <a:rect l="l" t="t" r="r" b="b"/>
            <a:pathLst>
              <a:path w="34965" h="34925">
                <a:moveTo>
                  <a:pt x="0" y="17462"/>
                </a:moveTo>
                <a:lnTo>
                  <a:pt x="0" y="27106"/>
                </a:lnTo>
                <a:lnTo>
                  <a:pt x="7813" y="34925"/>
                </a:lnTo>
                <a:lnTo>
                  <a:pt x="27142" y="34925"/>
                </a:lnTo>
                <a:lnTo>
                  <a:pt x="34965" y="27106"/>
                </a:lnTo>
                <a:lnTo>
                  <a:pt x="34965" y="7818"/>
                </a:lnTo>
                <a:lnTo>
                  <a:pt x="27142" y="0"/>
                </a:lnTo>
                <a:lnTo>
                  <a:pt x="7813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0" name="object 700"/>
          <p:cNvSpPr/>
          <p:nvPr/>
        </p:nvSpPr>
        <p:spPr>
          <a:xfrm>
            <a:off x="12625501" y="9681273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1" name="object 701"/>
          <p:cNvSpPr/>
          <p:nvPr/>
        </p:nvSpPr>
        <p:spPr>
          <a:xfrm>
            <a:off x="12555617" y="9681273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2" name="object 702"/>
          <p:cNvSpPr/>
          <p:nvPr/>
        </p:nvSpPr>
        <p:spPr>
          <a:xfrm>
            <a:off x="12485731" y="9681273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3" name="object 703"/>
          <p:cNvSpPr/>
          <p:nvPr/>
        </p:nvSpPr>
        <p:spPr>
          <a:xfrm>
            <a:off x="12415847" y="9681273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0" y="17462"/>
                </a:moveTo>
                <a:lnTo>
                  <a:pt x="0" y="27106"/>
                </a:lnTo>
                <a:lnTo>
                  <a:pt x="7816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7818"/>
                </a:lnTo>
                <a:lnTo>
                  <a:pt x="27141" y="0"/>
                </a:lnTo>
                <a:lnTo>
                  <a:pt x="7816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4" name="object 704"/>
          <p:cNvSpPr/>
          <p:nvPr/>
        </p:nvSpPr>
        <p:spPr>
          <a:xfrm>
            <a:off x="12345962" y="9681273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5" name="object 705"/>
          <p:cNvSpPr/>
          <p:nvPr/>
        </p:nvSpPr>
        <p:spPr>
          <a:xfrm>
            <a:off x="12276076" y="9681273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6" name="object 706"/>
          <p:cNvSpPr/>
          <p:nvPr/>
        </p:nvSpPr>
        <p:spPr>
          <a:xfrm>
            <a:off x="12206192" y="9681273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59" y="27106"/>
                </a:lnTo>
                <a:lnTo>
                  <a:pt x="34959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7" name="object 707"/>
          <p:cNvSpPr/>
          <p:nvPr/>
        </p:nvSpPr>
        <p:spPr>
          <a:xfrm>
            <a:off x="12136306" y="9681273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8" name="object 708"/>
          <p:cNvSpPr/>
          <p:nvPr/>
        </p:nvSpPr>
        <p:spPr>
          <a:xfrm>
            <a:off x="12066422" y="9681273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9" name="object 709"/>
          <p:cNvSpPr/>
          <p:nvPr/>
        </p:nvSpPr>
        <p:spPr>
          <a:xfrm>
            <a:off x="11996536" y="9681273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0" name="object 710"/>
          <p:cNvSpPr/>
          <p:nvPr/>
        </p:nvSpPr>
        <p:spPr>
          <a:xfrm>
            <a:off x="11926652" y="9681273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1" name="object 711"/>
          <p:cNvSpPr/>
          <p:nvPr/>
        </p:nvSpPr>
        <p:spPr>
          <a:xfrm>
            <a:off x="11856766" y="9681273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2" name="object 712"/>
          <p:cNvSpPr/>
          <p:nvPr/>
        </p:nvSpPr>
        <p:spPr>
          <a:xfrm>
            <a:off x="11786882" y="9681273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0" y="17462"/>
                </a:moveTo>
                <a:lnTo>
                  <a:pt x="0" y="27106"/>
                </a:lnTo>
                <a:lnTo>
                  <a:pt x="7816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7818"/>
                </a:lnTo>
                <a:lnTo>
                  <a:pt x="27141" y="0"/>
                </a:lnTo>
                <a:lnTo>
                  <a:pt x="7816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3" name="object 713"/>
          <p:cNvSpPr/>
          <p:nvPr/>
        </p:nvSpPr>
        <p:spPr>
          <a:xfrm>
            <a:off x="11716997" y="9681273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4" name="object 714"/>
          <p:cNvSpPr/>
          <p:nvPr/>
        </p:nvSpPr>
        <p:spPr>
          <a:xfrm>
            <a:off x="11647111" y="9681273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5" name="object 715"/>
          <p:cNvSpPr/>
          <p:nvPr/>
        </p:nvSpPr>
        <p:spPr>
          <a:xfrm>
            <a:off x="11577227" y="9681273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59" y="27106"/>
                </a:lnTo>
                <a:lnTo>
                  <a:pt x="34959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6" name="object 716"/>
          <p:cNvSpPr/>
          <p:nvPr/>
        </p:nvSpPr>
        <p:spPr>
          <a:xfrm>
            <a:off x="11507341" y="9681273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7" name="object 717"/>
          <p:cNvSpPr/>
          <p:nvPr/>
        </p:nvSpPr>
        <p:spPr>
          <a:xfrm>
            <a:off x="11437457" y="9681273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8" name="object 718"/>
          <p:cNvSpPr/>
          <p:nvPr/>
        </p:nvSpPr>
        <p:spPr>
          <a:xfrm>
            <a:off x="11367571" y="9681273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9" name="object 719"/>
          <p:cNvSpPr/>
          <p:nvPr/>
        </p:nvSpPr>
        <p:spPr>
          <a:xfrm>
            <a:off x="11297687" y="9681273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0" name="object 720"/>
          <p:cNvSpPr/>
          <p:nvPr/>
        </p:nvSpPr>
        <p:spPr>
          <a:xfrm>
            <a:off x="11227802" y="9681273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1" name="object 721"/>
          <p:cNvSpPr/>
          <p:nvPr/>
        </p:nvSpPr>
        <p:spPr>
          <a:xfrm>
            <a:off x="11157917" y="9681273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0" y="17462"/>
                </a:moveTo>
                <a:lnTo>
                  <a:pt x="0" y="27106"/>
                </a:lnTo>
                <a:lnTo>
                  <a:pt x="7816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7818"/>
                </a:lnTo>
                <a:lnTo>
                  <a:pt x="27141" y="0"/>
                </a:lnTo>
                <a:lnTo>
                  <a:pt x="7816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2" name="object 722"/>
          <p:cNvSpPr/>
          <p:nvPr/>
        </p:nvSpPr>
        <p:spPr>
          <a:xfrm>
            <a:off x="11088032" y="9681273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3" name="object 723"/>
          <p:cNvSpPr/>
          <p:nvPr/>
        </p:nvSpPr>
        <p:spPr>
          <a:xfrm>
            <a:off x="11018146" y="9681273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4" name="object 724"/>
          <p:cNvSpPr/>
          <p:nvPr/>
        </p:nvSpPr>
        <p:spPr>
          <a:xfrm>
            <a:off x="10948262" y="9681273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59" y="27106"/>
                </a:lnTo>
                <a:lnTo>
                  <a:pt x="34959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5" name="object 725"/>
          <p:cNvSpPr/>
          <p:nvPr/>
        </p:nvSpPr>
        <p:spPr>
          <a:xfrm>
            <a:off x="10878376" y="9681273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6" name="object 726"/>
          <p:cNvSpPr/>
          <p:nvPr/>
        </p:nvSpPr>
        <p:spPr>
          <a:xfrm>
            <a:off x="10808492" y="9681273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7" name="object 727"/>
          <p:cNvSpPr/>
          <p:nvPr/>
        </p:nvSpPr>
        <p:spPr>
          <a:xfrm>
            <a:off x="10738606" y="9681273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8" name="object 728"/>
          <p:cNvSpPr/>
          <p:nvPr/>
        </p:nvSpPr>
        <p:spPr>
          <a:xfrm>
            <a:off x="10668722" y="9681273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9" name="object 729"/>
          <p:cNvSpPr/>
          <p:nvPr/>
        </p:nvSpPr>
        <p:spPr>
          <a:xfrm>
            <a:off x="10598837" y="9681273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0" name="object 730"/>
          <p:cNvSpPr/>
          <p:nvPr/>
        </p:nvSpPr>
        <p:spPr>
          <a:xfrm>
            <a:off x="10528952" y="9681273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0" y="17462"/>
                </a:moveTo>
                <a:lnTo>
                  <a:pt x="0" y="27106"/>
                </a:lnTo>
                <a:lnTo>
                  <a:pt x="7816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7818"/>
                </a:lnTo>
                <a:lnTo>
                  <a:pt x="27141" y="0"/>
                </a:lnTo>
                <a:lnTo>
                  <a:pt x="7816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1" name="object 731"/>
          <p:cNvSpPr/>
          <p:nvPr/>
        </p:nvSpPr>
        <p:spPr>
          <a:xfrm>
            <a:off x="10459067" y="9681273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2" name="object 732"/>
          <p:cNvSpPr/>
          <p:nvPr/>
        </p:nvSpPr>
        <p:spPr>
          <a:xfrm>
            <a:off x="10389181" y="9681273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3" name="object 733"/>
          <p:cNvSpPr/>
          <p:nvPr/>
        </p:nvSpPr>
        <p:spPr>
          <a:xfrm>
            <a:off x="10319297" y="9681273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4" name="object 734"/>
          <p:cNvSpPr/>
          <p:nvPr/>
        </p:nvSpPr>
        <p:spPr>
          <a:xfrm>
            <a:off x="10249411" y="9681273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5" name="object 735"/>
          <p:cNvSpPr/>
          <p:nvPr/>
        </p:nvSpPr>
        <p:spPr>
          <a:xfrm>
            <a:off x="10179527" y="9681273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6" name="object 736"/>
          <p:cNvSpPr/>
          <p:nvPr/>
        </p:nvSpPr>
        <p:spPr>
          <a:xfrm>
            <a:off x="10109641" y="9681273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7" name="object 737"/>
          <p:cNvSpPr/>
          <p:nvPr/>
        </p:nvSpPr>
        <p:spPr>
          <a:xfrm>
            <a:off x="10039757" y="9681273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8" name="object 738"/>
          <p:cNvSpPr/>
          <p:nvPr/>
        </p:nvSpPr>
        <p:spPr>
          <a:xfrm>
            <a:off x="9969872" y="9681273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9" name="object 739"/>
          <p:cNvSpPr/>
          <p:nvPr/>
        </p:nvSpPr>
        <p:spPr>
          <a:xfrm>
            <a:off x="9899986" y="9681273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0" name="object 740"/>
          <p:cNvSpPr/>
          <p:nvPr/>
        </p:nvSpPr>
        <p:spPr>
          <a:xfrm>
            <a:off x="9830102" y="9681273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59" y="27106"/>
                </a:lnTo>
                <a:lnTo>
                  <a:pt x="34959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1" name="object 741"/>
          <p:cNvSpPr/>
          <p:nvPr/>
        </p:nvSpPr>
        <p:spPr>
          <a:xfrm>
            <a:off x="9760216" y="9681273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2" name="object 742"/>
          <p:cNvSpPr/>
          <p:nvPr/>
        </p:nvSpPr>
        <p:spPr>
          <a:xfrm>
            <a:off x="9690332" y="9681273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3" name="object 743"/>
          <p:cNvSpPr/>
          <p:nvPr/>
        </p:nvSpPr>
        <p:spPr>
          <a:xfrm>
            <a:off x="9620446" y="9681273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4" name="object 744"/>
          <p:cNvSpPr/>
          <p:nvPr/>
        </p:nvSpPr>
        <p:spPr>
          <a:xfrm>
            <a:off x="9550562" y="9681273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5" name="object 745"/>
          <p:cNvSpPr/>
          <p:nvPr/>
        </p:nvSpPr>
        <p:spPr>
          <a:xfrm>
            <a:off x="9480677" y="9681273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6" name="object 746"/>
          <p:cNvSpPr/>
          <p:nvPr/>
        </p:nvSpPr>
        <p:spPr>
          <a:xfrm>
            <a:off x="9410792" y="9681273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0" y="17462"/>
                </a:moveTo>
                <a:lnTo>
                  <a:pt x="0" y="27106"/>
                </a:lnTo>
                <a:lnTo>
                  <a:pt x="7816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7818"/>
                </a:lnTo>
                <a:lnTo>
                  <a:pt x="27141" y="0"/>
                </a:lnTo>
                <a:lnTo>
                  <a:pt x="7816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7" name="object 747"/>
          <p:cNvSpPr/>
          <p:nvPr/>
        </p:nvSpPr>
        <p:spPr>
          <a:xfrm>
            <a:off x="9340907" y="9681273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8" name="object 748"/>
          <p:cNvSpPr/>
          <p:nvPr/>
        </p:nvSpPr>
        <p:spPr>
          <a:xfrm>
            <a:off x="9271021" y="9681273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9" name="object 749"/>
          <p:cNvSpPr/>
          <p:nvPr/>
        </p:nvSpPr>
        <p:spPr>
          <a:xfrm>
            <a:off x="9201137" y="9681273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59" y="27106"/>
                </a:lnTo>
                <a:lnTo>
                  <a:pt x="34959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0" name="object 750"/>
          <p:cNvSpPr/>
          <p:nvPr/>
        </p:nvSpPr>
        <p:spPr>
          <a:xfrm>
            <a:off x="9131251" y="9681273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1" name="object 751"/>
          <p:cNvSpPr/>
          <p:nvPr/>
        </p:nvSpPr>
        <p:spPr>
          <a:xfrm>
            <a:off x="9061367" y="9681273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2" name="object 752"/>
          <p:cNvSpPr/>
          <p:nvPr/>
        </p:nvSpPr>
        <p:spPr>
          <a:xfrm>
            <a:off x="8991481" y="9681273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3" name="object 753"/>
          <p:cNvSpPr/>
          <p:nvPr/>
        </p:nvSpPr>
        <p:spPr>
          <a:xfrm>
            <a:off x="8921597" y="9681273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4" name="object 754"/>
          <p:cNvSpPr/>
          <p:nvPr/>
        </p:nvSpPr>
        <p:spPr>
          <a:xfrm>
            <a:off x="8851712" y="9681273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5" name="object 755"/>
          <p:cNvSpPr/>
          <p:nvPr/>
        </p:nvSpPr>
        <p:spPr>
          <a:xfrm>
            <a:off x="8781827" y="9681273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6" name="object 756"/>
          <p:cNvSpPr/>
          <p:nvPr/>
        </p:nvSpPr>
        <p:spPr>
          <a:xfrm>
            <a:off x="8711942" y="9681273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60" y="27106"/>
                </a:lnTo>
                <a:lnTo>
                  <a:pt x="34960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7" name="object 757"/>
          <p:cNvSpPr/>
          <p:nvPr/>
        </p:nvSpPr>
        <p:spPr>
          <a:xfrm>
            <a:off x="8642056" y="9681273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0" y="17462"/>
                </a:moveTo>
                <a:lnTo>
                  <a:pt x="0" y="27106"/>
                </a:lnTo>
                <a:lnTo>
                  <a:pt x="7819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7818"/>
                </a:lnTo>
                <a:lnTo>
                  <a:pt x="27142" y="0"/>
                </a:lnTo>
                <a:lnTo>
                  <a:pt x="7819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8" name="object 758"/>
          <p:cNvSpPr/>
          <p:nvPr/>
        </p:nvSpPr>
        <p:spPr>
          <a:xfrm>
            <a:off x="8572172" y="9681273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9" name="object 759"/>
          <p:cNvSpPr/>
          <p:nvPr/>
        </p:nvSpPr>
        <p:spPr>
          <a:xfrm>
            <a:off x="8502286" y="9681273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0" name="object 760"/>
          <p:cNvSpPr/>
          <p:nvPr/>
        </p:nvSpPr>
        <p:spPr>
          <a:xfrm>
            <a:off x="8432402" y="9681273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1" name="object 761"/>
          <p:cNvSpPr/>
          <p:nvPr/>
        </p:nvSpPr>
        <p:spPr>
          <a:xfrm>
            <a:off x="8362516" y="9681273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2" name="object 762"/>
          <p:cNvSpPr/>
          <p:nvPr/>
        </p:nvSpPr>
        <p:spPr>
          <a:xfrm>
            <a:off x="8292632" y="9681273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3" name="object 763"/>
          <p:cNvSpPr/>
          <p:nvPr/>
        </p:nvSpPr>
        <p:spPr>
          <a:xfrm>
            <a:off x="8222747" y="9681273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4" name="object 764"/>
          <p:cNvSpPr/>
          <p:nvPr/>
        </p:nvSpPr>
        <p:spPr>
          <a:xfrm>
            <a:off x="8152862" y="9681273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5" name="object 765"/>
          <p:cNvSpPr/>
          <p:nvPr/>
        </p:nvSpPr>
        <p:spPr>
          <a:xfrm>
            <a:off x="8082977" y="9681273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60" y="27106"/>
                </a:lnTo>
                <a:lnTo>
                  <a:pt x="34960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6" name="object 766"/>
          <p:cNvSpPr/>
          <p:nvPr/>
        </p:nvSpPr>
        <p:spPr>
          <a:xfrm>
            <a:off x="8013091" y="9681273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0" y="17462"/>
                </a:moveTo>
                <a:lnTo>
                  <a:pt x="0" y="27106"/>
                </a:lnTo>
                <a:lnTo>
                  <a:pt x="7819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7818"/>
                </a:lnTo>
                <a:lnTo>
                  <a:pt x="27142" y="0"/>
                </a:lnTo>
                <a:lnTo>
                  <a:pt x="7819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7" name="object 767"/>
          <p:cNvSpPr/>
          <p:nvPr/>
        </p:nvSpPr>
        <p:spPr>
          <a:xfrm>
            <a:off x="7943207" y="9681273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8" name="object 768"/>
          <p:cNvSpPr/>
          <p:nvPr/>
        </p:nvSpPr>
        <p:spPr>
          <a:xfrm>
            <a:off x="7873321" y="9681273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9" name="object 769"/>
          <p:cNvSpPr/>
          <p:nvPr/>
        </p:nvSpPr>
        <p:spPr>
          <a:xfrm>
            <a:off x="7803437" y="9681273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0" name="object 770"/>
          <p:cNvSpPr/>
          <p:nvPr/>
        </p:nvSpPr>
        <p:spPr>
          <a:xfrm>
            <a:off x="7733551" y="9681273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1" name="object 771"/>
          <p:cNvSpPr/>
          <p:nvPr/>
        </p:nvSpPr>
        <p:spPr>
          <a:xfrm>
            <a:off x="7663667" y="9681273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2" name="object 772"/>
          <p:cNvSpPr/>
          <p:nvPr/>
        </p:nvSpPr>
        <p:spPr>
          <a:xfrm>
            <a:off x="7593782" y="9681273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3" name="object 773"/>
          <p:cNvSpPr/>
          <p:nvPr/>
        </p:nvSpPr>
        <p:spPr>
          <a:xfrm>
            <a:off x="7523897" y="9681273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4" name="object 774"/>
          <p:cNvSpPr/>
          <p:nvPr/>
        </p:nvSpPr>
        <p:spPr>
          <a:xfrm>
            <a:off x="7454012" y="9681273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60" y="27106"/>
                </a:lnTo>
                <a:lnTo>
                  <a:pt x="34960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5" name="object 775"/>
          <p:cNvSpPr/>
          <p:nvPr/>
        </p:nvSpPr>
        <p:spPr>
          <a:xfrm>
            <a:off x="7384126" y="9681273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0" y="17462"/>
                </a:moveTo>
                <a:lnTo>
                  <a:pt x="0" y="27106"/>
                </a:lnTo>
                <a:lnTo>
                  <a:pt x="7819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7818"/>
                </a:lnTo>
                <a:lnTo>
                  <a:pt x="27142" y="0"/>
                </a:lnTo>
                <a:lnTo>
                  <a:pt x="7819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6" name="object 776"/>
          <p:cNvSpPr/>
          <p:nvPr/>
        </p:nvSpPr>
        <p:spPr>
          <a:xfrm>
            <a:off x="7314242" y="9681273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7" name="object 777"/>
          <p:cNvSpPr/>
          <p:nvPr/>
        </p:nvSpPr>
        <p:spPr>
          <a:xfrm>
            <a:off x="7244356" y="9681273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8" name="object 778"/>
          <p:cNvSpPr/>
          <p:nvPr/>
        </p:nvSpPr>
        <p:spPr>
          <a:xfrm>
            <a:off x="7174472" y="9681273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9" name="object 779"/>
          <p:cNvSpPr/>
          <p:nvPr/>
        </p:nvSpPr>
        <p:spPr>
          <a:xfrm>
            <a:off x="7104587" y="9681273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0" name="object 780"/>
          <p:cNvSpPr/>
          <p:nvPr/>
        </p:nvSpPr>
        <p:spPr>
          <a:xfrm>
            <a:off x="7034702" y="9681273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1" name="object 781"/>
          <p:cNvSpPr/>
          <p:nvPr/>
        </p:nvSpPr>
        <p:spPr>
          <a:xfrm>
            <a:off x="6964817" y="9681273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2" name="object 782"/>
          <p:cNvSpPr/>
          <p:nvPr/>
        </p:nvSpPr>
        <p:spPr>
          <a:xfrm>
            <a:off x="6894932" y="9681273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3" name="object 783"/>
          <p:cNvSpPr/>
          <p:nvPr/>
        </p:nvSpPr>
        <p:spPr>
          <a:xfrm>
            <a:off x="6825047" y="9681273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4" name="object 784"/>
          <p:cNvSpPr/>
          <p:nvPr/>
        </p:nvSpPr>
        <p:spPr>
          <a:xfrm>
            <a:off x="6755163" y="9681273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5" name="object 785"/>
          <p:cNvSpPr/>
          <p:nvPr/>
        </p:nvSpPr>
        <p:spPr>
          <a:xfrm>
            <a:off x="6685277" y="9681273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6" name="object 786"/>
          <p:cNvSpPr/>
          <p:nvPr/>
        </p:nvSpPr>
        <p:spPr>
          <a:xfrm>
            <a:off x="6615393" y="9681273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7" name="object 787"/>
          <p:cNvSpPr/>
          <p:nvPr/>
        </p:nvSpPr>
        <p:spPr>
          <a:xfrm>
            <a:off x="6545507" y="9681273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0" y="17462"/>
                </a:moveTo>
                <a:lnTo>
                  <a:pt x="0" y="27106"/>
                </a:lnTo>
                <a:lnTo>
                  <a:pt x="7819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7818"/>
                </a:lnTo>
                <a:lnTo>
                  <a:pt x="27142" y="0"/>
                </a:lnTo>
                <a:lnTo>
                  <a:pt x="7819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8" name="object 788"/>
          <p:cNvSpPr/>
          <p:nvPr/>
        </p:nvSpPr>
        <p:spPr>
          <a:xfrm>
            <a:off x="6475623" y="9681273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9" name="object 789"/>
          <p:cNvSpPr/>
          <p:nvPr/>
        </p:nvSpPr>
        <p:spPr>
          <a:xfrm>
            <a:off x="6405737" y="9681273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0" y="17462"/>
                </a:moveTo>
                <a:lnTo>
                  <a:pt x="0" y="27106"/>
                </a:lnTo>
                <a:lnTo>
                  <a:pt x="7819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7818"/>
                </a:lnTo>
                <a:lnTo>
                  <a:pt x="27142" y="0"/>
                </a:lnTo>
                <a:lnTo>
                  <a:pt x="7819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0" name="object 790"/>
          <p:cNvSpPr/>
          <p:nvPr/>
        </p:nvSpPr>
        <p:spPr>
          <a:xfrm>
            <a:off x="6335853" y="9681273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1" name="object 791"/>
          <p:cNvSpPr/>
          <p:nvPr/>
        </p:nvSpPr>
        <p:spPr>
          <a:xfrm>
            <a:off x="6265969" y="9681273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2" name="object 792"/>
          <p:cNvSpPr/>
          <p:nvPr/>
        </p:nvSpPr>
        <p:spPr>
          <a:xfrm>
            <a:off x="6196083" y="9681273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60" y="27106"/>
                </a:lnTo>
                <a:lnTo>
                  <a:pt x="34960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3" name="object 793"/>
          <p:cNvSpPr/>
          <p:nvPr/>
        </p:nvSpPr>
        <p:spPr>
          <a:xfrm>
            <a:off x="6126199" y="9681273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4" name="object 794"/>
          <p:cNvSpPr/>
          <p:nvPr/>
        </p:nvSpPr>
        <p:spPr>
          <a:xfrm>
            <a:off x="6056313" y="9681273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5" name="object 795"/>
          <p:cNvSpPr/>
          <p:nvPr/>
        </p:nvSpPr>
        <p:spPr>
          <a:xfrm>
            <a:off x="5986429" y="9681273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6" name="object 796"/>
          <p:cNvSpPr/>
          <p:nvPr/>
        </p:nvSpPr>
        <p:spPr>
          <a:xfrm>
            <a:off x="5916543" y="9681273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7" name="object 797"/>
          <p:cNvSpPr/>
          <p:nvPr/>
        </p:nvSpPr>
        <p:spPr>
          <a:xfrm>
            <a:off x="5846659" y="9681273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8" name="object 798"/>
          <p:cNvSpPr/>
          <p:nvPr/>
        </p:nvSpPr>
        <p:spPr>
          <a:xfrm>
            <a:off x="5776774" y="9681273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9" name="object 799"/>
          <p:cNvSpPr/>
          <p:nvPr/>
        </p:nvSpPr>
        <p:spPr>
          <a:xfrm>
            <a:off x="5706889" y="9681273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0" name="object 800"/>
          <p:cNvSpPr/>
          <p:nvPr/>
        </p:nvSpPr>
        <p:spPr>
          <a:xfrm>
            <a:off x="5637004" y="9681273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1" name="object 801"/>
          <p:cNvSpPr/>
          <p:nvPr/>
        </p:nvSpPr>
        <p:spPr>
          <a:xfrm>
            <a:off x="5567119" y="9681273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2" name="object 802"/>
          <p:cNvSpPr/>
          <p:nvPr/>
        </p:nvSpPr>
        <p:spPr>
          <a:xfrm>
            <a:off x="5497234" y="9681273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3" name="object 803"/>
          <p:cNvSpPr/>
          <p:nvPr/>
        </p:nvSpPr>
        <p:spPr>
          <a:xfrm>
            <a:off x="5427350" y="9681273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4" name="object 804"/>
          <p:cNvSpPr/>
          <p:nvPr/>
        </p:nvSpPr>
        <p:spPr>
          <a:xfrm>
            <a:off x="5357464" y="9681273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5" name="object 805"/>
          <p:cNvSpPr/>
          <p:nvPr/>
        </p:nvSpPr>
        <p:spPr>
          <a:xfrm>
            <a:off x="5287580" y="9681273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6" name="object 806"/>
          <p:cNvSpPr/>
          <p:nvPr/>
        </p:nvSpPr>
        <p:spPr>
          <a:xfrm>
            <a:off x="5217694" y="9681273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7" name="object 807"/>
          <p:cNvSpPr/>
          <p:nvPr/>
        </p:nvSpPr>
        <p:spPr>
          <a:xfrm>
            <a:off x="5147810" y="9681273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8" name="object 808"/>
          <p:cNvSpPr/>
          <p:nvPr/>
        </p:nvSpPr>
        <p:spPr>
          <a:xfrm>
            <a:off x="5077924" y="9681273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9" name="object 809"/>
          <p:cNvSpPr/>
          <p:nvPr/>
        </p:nvSpPr>
        <p:spPr>
          <a:xfrm>
            <a:off x="5008040" y="9681273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7818"/>
                </a:lnTo>
                <a:lnTo>
                  <a:pt x="27141" y="0"/>
                </a:lnTo>
                <a:lnTo>
                  <a:pt x="7818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0" name="object 810"/>
          <p:cNvSpPr/>
          <p:nvPr/>
        </p:nvSpPr>
        <p:spPr>
          <a:xfrm>
            <a:off x="4938154" y="9681273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7818"/>
                </a:lnTo>
                <a:lnTo>
                  <a:pt x="27142" y="0"/>
                </a:lnTo>
                <a:lnTo>
                  <a:pt x="7818" y="0"/>
                </a:lnTo>
                <a:lnTo>
                  <a:pt x="0" y="7818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1" name="object 811"/>
          <p:cNvSpPr/>
          <p:nvPr/>
        </p:nvSpPr>
        <p:spPr>
          <a:xfrm>
            <a:off x="4870222" y="9646313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34925" y="17462"/>
                </a:move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2" name="object 812"/>
          <p:cNvSpPr/>
          <p:nvPr/>
        </p:nvSpPr>
        <p:spPr>
          <a:xfrm>
            <a:off x="4870222" y="9576428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34925" y="17462"/>
                </a:move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3" name="object 813"/>
          <p:cNvSpPr/>
          <p:nvPr/>
        </p:nvSpPr>
        <p:spPr>
          <a:xfrm>
            <a:off x="4870222" y="9506543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34925" y="17462"/>
                </a:move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4" name="object 814"/>
          <p:cNvSpPr/>
          <p:nvPr/>
        </p:nvSpPr>
        <p:spPr>
          <a:xfrm>
            <a:off x="4870222" y="9436658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34925" y="17462"/>
                </a:move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5" name="object 815"/>
          <p:cNvSpPr/>
          <p:nvPr/>
        </p:nvSpPr>
        <p:spPr>
          <a:xfrm>
            <a:off x="4870222" y="9366773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34925" y="17462"/>
                </a:move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6" name="object 816"/>
          <p:cNvSpPr/>
          <p:nvPr/>
        </p:nvSpPr>
        <p:spPr>
          <a:xfrm>
            <a:off x="4887685" y="3265167"/>
            <a:ext cx="8512630" cy="798576"/>
          </a:xfrm>
          <a:custGeom>
            <a:avLst/>
            <a:gdLst/>
            <a:ahLst/>
            <a:cxnLst/>
            <a:rect l="l" t="t" r="r" b="b"/>
            <a:pathLst>
              <a:path w="8512630" h="798576">
                <a:moveTo>
                  <a:pt x="0" y="0"/>
                </a:moveTo>
                <a:lnTo>
                  <a:pt x="0" y="798576"/>
                </a:lnTo>
                <a:lnTo>
                  <a:pt x="8512630" y="798576"/>
                </a:lnTo>
                <a:lnTo>
                  <a:pt x="8512630" y="0"/>
                </a:lnTo>
                <a:lnTo>
                  <a:pt x="0" y="0"/>
                </a:lnTo>
                <a:close/>
              </a:path>
            </a:pathLst>
          </a:custGeom>
          <a:solidFill>
            <a:srgbClr val="9AC74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7" name="object 817"/>
          <p:cNvSpPr/>
          <p:nvPr/>
        </p:nvSpPr>
        <p:spPr>
          <a:xfrm>
            <a:off x="4870222" y="3661896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34925" y="17462"/>
                </a:move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8" name="object 818"/>
          <p:cNvSpPr/>
          <p:nvPr/>
        </p:nvSpPr>
        <p:spPr>
          <a:xfrm>
            <a:off x="4870222" y="3592012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34925" y="17462"/>
                </a:move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9" name="object 819"/>
          <p:cNvSpPr/>
          <p:nvPr/>
        </p:nvSpPr>
        <p:spPr>
          <a:xfrm>
            <a:off x="4870222" y="3522126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34925" y="17462"/>
                </a:move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0" name="object 820"/>
          <p:cNvSpPr/>
          <p:nvPr/>
        </p:nvSpPr>
        <p:spPr>
          <a:xfrm>
            <a:off x="4870222" y="3452242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34925" y="17462"/>
                </a:move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1" name="object 821"/>
          <p:cNvSpPr/>
          <p:nvPr/>
        </p:nvSpPr>
        <p:spPr>
          <a:xfrm>
            <a:off x="4870222" y="3382356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34925" y="17462"/>
                </a:move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2" name="object 822"/>
          <p:cNvSpPr/>
          <p:nvPr/>
        </p:nvSpPr>
        <p:spPr>
          <a:xfrm>
            <a:off x="4870222" y="3312472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34925" y="17462"/>
                </a:move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3" name="object 823"/>
          <p:cNvSpPr/>
          <p:nvPr/>
        </p:nvSpPr>
        <p:spPr>
          <a:xfrm>
            <a:off x="4875305" y="3247704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9"/>
                </a:lnTo>
                <a:lnTo>
                  <a:pt x="27142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4" name="object 824"/>
          <p:cNvSpPr/>
          <p:nvPr/>
        </p:nvSpPr>
        <p:spPr>
          <a:xfrm>
            <a:off x="4945190" y="3247704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5" name="object 825"/>
          <p:cNvSpPr/>
          <p:nvPr/>
        </p:nvSpPr>
        <p:spPr>
          <a:xfrm>
            <a:off x="5015075" y="3247704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9"/>
                </a:lnTo>
                <a:lnTo>
                  <a:pt x="27142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6" name="object 826"/>
          <p:cNvSpPr/>
          <p:nvPr/>
        </p:nvSpPr>
        <p:spPr>
          <a:xfrm>
            <a:off x="5084960" y="3247704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7" name="object 827"/>
          <p:cNvSpPr/>
          <p:nvPr/>
        </p:nvSpPr>
        <p:spPr>
          <a:xfrm>
            <a:off x="5154844" y="3247704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9"/>
                </a:lnTo>
                <a:lnTo>
                  <a:pt x="27142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8" name="object 828"/>
          <p:cNvSpPr/>
          <p:nvPr/>
        </p:nvSpPr>
        <p:spPr>
          <a:xfrm>
            <a:off x="5224730" y="3247704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9" name="object 829"/>
          <p:cNvSpPr/>
          <p:nvPr/>
        </p:nvSpPr>
        <p:spPr>
          <a:xfrm>
            <a:off x="5294614" y="3247704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9"/>
                </a:lnTo>
                <a:lnTo>
                  <a:pt x="27142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0" name="object 830"/>
          <p:cNvSpPr/>
          <p:nvPr/>
        </p:nvSpPr>
        <p:spPr>
          <a:xfrm>
            <a:off x="5364500" y="3247704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1" name="object 831"/>
          <p:cNvSpPr/>
          <p:nvPr/>
        </p:nvSpPr>
        <p:spPr>
          <a:xfrm>
            <a:off x="5434384" y="3247704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9"/>
                </a:lnTo>
                <a:lnTo>
                  <a:pt x="27142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2" name="object 832"/>
          <p:cNvSpPr/>
          <p:nvPr/>
        </p:nvSpPr>
        <p:spPr>
          <a:xfrm>
            <a:off x="5504270" y="3247704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3" name="object 833"/>
          <p:cNvSpPr/>
          <p:nvPr/>
        </p:nvSpPr>
        <p:spPr>
          <a:xfrm>
            <a:off x="5574154" y="3247704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9"/>
                </a:lnTo>
                <a:lnTo>
                  <a:pt x="27142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4" name="object 834"/>
          <p:cNvSpPr/>
          <p:nvPr/>
        </p:nvSpPr>
        <p:spPr>
          <a:xfrm>
            <a:off x="5644040" y="3247704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5" name="object 835"/>
          <p:cNvSpPr/>
          <p:nvPr/>
        </p:nvSpPr>
        <p:spPr>
          <a:xfrm>
            <a:off x="5713924" y="3247704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9"/>
                </a:lnTo>
                <a:lnTo>
                  <a:pt x="27142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6" name="object 836"/>
          <p:cNvSpPr/>
          <p:nvPr/>
        </p:nvSpPr>
        <p:spPr>
          <a:xfrm>
            <a:off x="5783809" y="3247704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7" name="object 837"/>
          <p:cNvSpPr/>
          <p:nvPr/>
        </p:nvSpPr>
        <p:spPr>
          <a:xfrm>
            <a:off x="5853694" y="3247704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9"/>
                </a:lnTo>
                <a:lnTo>
                  <a:pt x="27142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8" name="object 838"/>
          <p:cNvSpPr/>
          <p:nvPr/>
        </p:nvSpPr>
        <p:spPr>
          <a:xfrm>
            <a:off x="5923579" y="3247704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9" name="object 839"/>
          <p:cNvSpPr/>
          <p:nvPr/>
        </p:nvSpPr>
        <p:spPr>
          <a:xfrm>
            <a:off x="5993464" y="3247704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9"/>
                </a:lnTo>
                <a:lnTo>
                  <a:pt x="27142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0" name="object 840"/>
          <p:cNvSpPr/>
          <p:nvPr/>
        </p:nvSpPr>
        <p:spPr>
          <a:xfrm>
            <a:off x="6063349" y="3247704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1" name="object 841"/>
          <p:cNvSpPr/>
          <p:nvPr/>
        </p:nvSpPr>
        <p:spPr>
          <a:xfrm>
            <a:off x="6133233" y="3247704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9"/>
                </a:lnTo>
                <a:lnTo>
                  <a:pt x="27142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2" name="object 842"/>
          <p:cNvSpPr/>
          <p:nvPr/>
        </p:nvSpPr>
        <p:spPr>
          <a:xfrm>
            <a:off x="6203119" y="3247704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3" name="object 843"/>
          <p:cNvSpPr/>
          <p:nvPr/>
        </p:nvSpPr>
        <p:spPr>
          <a:xfrm>
            <a:off x="6273003" y="3247704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9"/>
                </a:lnTo>
                <a:lnTo>
                  <a:pt x="27142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4" name="object 844"/>
          <p:cNvSpPr/>
          <p:nvPr/>
        </p:nvSpPr>
        <p:spPr>
          <a:xfrm>
            <a:off x="6342889" y="3247704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5" name="object 845"/>
          <p:cNvSpPr/>
          <p:nvPr/>
        </p:nvSpPr>
        <p:spPr>
          <a:xfrm>
            <a:off x="6412773" y="3247704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6" name="object 846"/>
          <p:cNvSpPr/>
          <p:nvPr/>
        </p:nvSpPr>
        <p:spPr>
          <a:xfrm>
            <a:off x="6482659" y="3247704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7" name="object 847"/>
          <p:cNvSpPr/>
          <p:nvPr/>
        </p:nvSpPr>
        <p:spPr>
          <a:xfrm>
            <a:off x="6552543" y="3247704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8" name="object 848"/>
          <p:cNvSpPr/>
          <p:nvPr/>
        </p:nvSpPr>
        <p:spPr>
          <a:xfrm>
            <a:off x="6622427" y="3247704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9"/>
                </a:lnTo>
                <a:lnTo>
                  <a:pt x="27142" y="0"/>
                </a:lnTo>
                <a:lnTo>
                  <a:pt x="7819" y="0"/>
                </a:lnTo>
                <a:lnTo>
                  <a:pt x="0" y="7819"/>
                </a:lnTo>
                <a:lnTo>
                  <a:pt x="0" y="27106"/>
                </a:lnTo>
                <a:lnTo>
                  <a:pt x="7819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9" name="object 849"/>
          <p:cNvSpPr/>
          <p:nvPr/>
        </p:nvSpPr>
        <p:spPr>
          <a:xfrm>
            <a:off x="6692313" y="3247704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0" name="object 850"/>
          <p:cNvSpPr/>
          <p:nvPr/>
        </p:nvSpPr>
        <p:spPr>
          <a:xfrm>
            <a:off x="6762197" y="3247704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9"/>
                </a:lnTo>
                <a:lnTo>
                  <a:pt x="27142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1" name="object 851"/>
          <p:cNvSpPr/>
          <p:nvPr/>
        </p:nvSpPr>
        <p:spPr>
          <a:xfrm>
            <a:off x="6832083" y="3247704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2" name="object 852"/>
          <p:cNvSpPr/>
          <p:nvPr/>
        </p:nvSpPr>
        <p:spPr>
          <a:xfrm>
            <a:off x="6901967" y="3247704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9"/>
                </a:lnTo>
                <a:lnTo>
                  <a:pt x="27142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3" name="object 853"/>
          <p:cNvSpPr/>
          <p:nvPr/>
        </p:nvSpPr>
        <p:spPr>
          <a:xfrm>
            <a:off x="6971852" y="3247704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4" name="object 854"/>
          <p:cNvSpPr/>
          <p:nvPr/>
        </p:nvSpPr>
        <p:spPr>
          <a:xfrm>
            <a:off x="7041737" y="3247704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9"/>
                </a:lnTo>
                <a:lnTo>
                  <a:pt x="27142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5" name="object 855"/>
          <p:cNvSpPr/>
          <p:nvPr/>
        </p:nvSpPr>
        <p:spPr>
          <a:xfrm>
            <a:off x="7111622" y="3247704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6" name="object 856"/>
          <p:cNvSpPr/>
          <p:nvPr/>
        </p:nvSpPr>
        <p:spPr>
          <a:xfrm>
            <a:off x="7181508" y="3247704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7" name="object 857"/>
          <p:cNvSpPr/>
          <p:nvPr/>
        </p:nvSpPr>
        <p:spPr>
          <a:xfrm>
            <a:off x="7251392" y="3247704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9"/>
                </a:lnTo>
                <a:lnTo>
                  <a:pt x="27142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8" name="object 858"/>
          <p:cNvSpPr/>
          <p:nvPr/>
        </p:nvSpPr>
        <p:spPr>
          <a:xfrm>
            <a:off x="7321278" y="3247704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9" name="object 859"/>
          <p:cNvSpPr/>
          <p:nvPr/>
        </p:nvSpPr>
        <p:spPr>
          <a:xfrm>
            <a:off x="7391162" y="3247704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9"/>
                </a:lnTo>
                <a:lnTo>
                  <a:pt x="27142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0" name="object 860"/>
          <p:cNvSpPr/>
          <p:nvPr/>
        </p:nvSpPr>
        <p:spPr>
          <a:xfrm>
            <a:off x="7461048" y="3247704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1" name="object 861"/>
          <p:cNvSpPr/>
          <p:nvPr/>
        </p:nvSpPr>
        <p:spPr>
          <a:xfrm>
            <a:off x="7530932" y="3247704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9"/>
                </a:lnTo>
                <a:lnTo>
                  <a:pt x="27142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2" name="object 862"/>
          <p:cNvSpPr/>
          <p:nvPr/>
        </p:nvSpPr>
        <p:spPr>
          <a:xfrm>
            <a:off x="7600817" y="3247704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3" name="object 863"/>
          <p:cNvSpPr/>
          <p:nvPr/>
        </p:nvSpPr>
        <p:spPr>
          <a:xfrm>
            <a:off x="7670702" y="3247704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9"/>
                </a:lnTo>
                <a:lnTo>
                  <a:pt x="27142" y="0"/>
                </a:lnTo>
                <a:lnTo>
                  <a:pt x="7819" y="0"/>
                </a:lnTo>
                <a:lnTo>
                  <a:pt x="0" y="7819"/>
                </a:lnTo>
                <a:lnTo>
                  <a:pt x="0" y="27106"/>
                </a:lnTo>
                <a:lnTo>
                  <a:pt x="7819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4" name="object 864"/>
          <p:cNvSpPr/>
          <p:nvPr/>
        </p:nvSpPr>
        <p:spPr>
          <a:xfrm>
            <a:off x="7740587" y="3247704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5" name="object 865"/>
          <p:cNvSpPr/>
          <p:nvPr/>
        </p:nvSpPr>
        <p:spPr>
          <a:xfrm>
            <a:off x="7810473" y="3247704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6" name="object 866"/>
          <p:cNvSpPr/>
          <p:nvPr/>
        </p:nvSpPr>
        <p:spPr>
          <a:xfrm>
            <a:off x="7880357" y="3247704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9"/>
                </a:lnTo>
                <a:lnTo>
                  <a:pt x="27142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7" name="object 867"/>
          <p:cNvSpPr/>
          <p:nvPr/>
        </p:nvSpPr>
        <p:spPr>
          <a:xfrm>
            <a:off x="7950243" y="3247704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8" name="object 868"/>
          <p:cNvSpPr/>
          <p:nvPr/>
        </p:nvSpPr>
        <p:spPr>
          <a:xfrm>
            <a:off x="8020127" y="3247704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9"/>
                </a:lnTo>
                <a:lnTo>
                  <a:pt x="27142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9" name="object 869"/>
          <p:cNvSpPr/>
          <p:nvPr/>
        </p:nvSpPr>
        <p:spPr>
          <a:xfrm>
            <a:off x="8090013" y="3247704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0" name="object 870"/>
          <p:cNvSpPr/>
          <p:nvPr/>
        </p:nvSpPr>
        <p:spPr>
          <a:xfrm>
            <a:off x="8159897" y="3247704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9"/>
                </a:lnTo>
                <a:lnTo>
                  <a:pt x="27142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1" name="object 871"/>
          <p:cNvSpPr/>
          <p:nvPr/>
        </p:nvSpPr>
        <p:spPr>
          <a:xfrm>
            <a:off x="8229782" y="3247704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2" name="object 872"/>
          <p:cNvSpPr/>
          <p:nvPr/>
        </p:nvSpPr>
        <p:spPr>
          <a:xfrm>
            <a:off x="8299667" y="3247704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9"/>
                </a:lnTo>
                <a:lnTo>
                  <a:pt x="27142" y="0"/>
                </a:lnTo>
                <a:lnTo>
                  <a:pt x="7819" y="0"/>
                </a:lnTo>
                <a:lnTo>
                  <a:pt x="0" y="7819"/>
                </a:lnTo>
                <a:lnTo>
                  <a:pt x="0" y="27106"/>
                </a:lnTo>
                <a:lnTo>
                  <a:pt x="7819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3" name="object 873"/>
          <p:cNvSpPr/>
          <p:nvPr/>
        </p:nvSpPr>
        <p:spPr>
          <a:xfrm>
            <a:off x="8369552" y="3247704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4" name="object 874"/>
          <p:cNvSpPr/>
          <p:nvPr/>
        </p:nvSpPr>
        <p:spPr>
          <a:xfrm>
            <a:off x="8439438" y="3247704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5" name="object 875"/>
          <p:cNvSpPr/>
          <p:nvPr/>
        </p:nvSpPr>
        <p:spPr>
          <a:xfrm>
            <a:off x="8509322" y="3247704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9"/>
                </a:lnTo>
                <a:lnTo>
                  <a:pt x="27142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6" name="object 876"/>
          <p:cNvSpPr/>
          <p:nvPr/>
        </p:nvSpPr>
        <p:spPr>
          <a:xfrm>
            <a:off x="8579208" y="3247704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7" name="object 877"/>
          <p:cNvSpPr/>
          <p:nvPr/>
        </p:nvSpPr>
        <p:spPr>
          <a:xfrm>
            <a:off x="8649092" y="3247704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9"/>
                </a:lnTo>
                <a:lnTo>
                  <a:pt x="27142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8" name="object 878"/>
          <p:cNvSpPr/>
          <p:nvPr/>
        </p:nvSpPr>
        <p:spPr>
          <a:xfrm>
            <a:off x="8718977" y="3247704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9" name="object 879"/>
          <p:cNvSpPr/>
          <p:nvPr/>
        </p:nvSpPr>
        <p:spPr>
          <a:xfrm>
            <a:off x="8788862" y="3247704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9"/>
                </a:lnTo>
                <a:lnTo>
                  <a:pt x="27142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0" name="object 880"/>
          <p:cNvSpPr/>
          <p:nvPr/>
        </p:nvSpPr>
        <p:spPr>
          <a:xfrm>
            <a:off x="8858747" y="3247704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1" name="object 881"/>
          <p:cNvSpPr/>
          <p:nvPr/>
        </p:nvSpPr>
        <p:spPr>
          <a:xfrm>
            <a:off x="8928632" y="3247704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9"/>
                </a:lnTo>
                <a:lnTo>
                  <a:pt x="27142" y="0"/>
                </a:lnTo>
                <a:lnTo>
                  <a:pt x="7819" y="0"/>
                </a:lnTo>
                <a:lnTo>
                  <a:pt x="0" y="7819"/>
                </a:lnTo>
                <a:lnTo>
                  <a:pt x="0" y="27106"/>
                </a:lnTo>
                <a:lnTo>
                  <a:pt x="7819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2" name="object 882"/>
          <p:cNvSpPr/>
          <p:nvPr/>
        </p:nvSpPr>
        <p:spPr>
          <a:xfrm>
            <a:off x="8998517" y="3247704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3" name="object 883"/>
          <p:cNvSpPr/>
          <p:nvPr/>
        </p:nvSpPr>
        <p:spPr>
          <a:xfrm>
            <a:off x="9068403" y="3247704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4" name="object 884"/>
          <p:cNvSpPr/>
          <p:nvPr/>
        </p:nvSpPr>
        <p:spPr>
          <a:xfrm>
            <a:off x="9138287" y="3247704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9"/>
                </a:lnTo>
                <a:lnTo>
                  <a:pt x="27142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5" name="object 885"/>
          <p:cNvSpPr/>
          <p:nvPr/>
        </p:nvSpPr>
        <p:spPr>
          <a:xfrm>
            <a:off x="9208173" y="3247704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6" name="object 886"/>
          <p:cNvSpPr/>
          <p:nvPr/>
        </p:nvSpPr>
        <p:spPr>
          <a:xfrm>
            <a:off x="9278057" y="3247704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9"/>
                </a:lnTo>
                <a:lnTo>
                  <a:pt x="27142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7" name="object 887"/>
          <p:cNvSpPr/>
          <p:nvPr/>
        </p:nvSpPr>
        <p:spPr>
          <a:xfrm>
            <a:off x="9347942" y="3247704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8" name="object 888"/>
          <p:cNvSpPr/>
          <p:nvPr/>
        </p:nvSpPr>
        <p:spPr>
          <a:xfrm>
            <a:off x="9417827" y="3247704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9"/>
                </a:lnTo>
                <a:lnTo>
                  <a:pt x="27142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9" name="object 889"/>
          <p:cNvSpPr/>
          <p:nvPr/>
        </p:nvSpPr>
        <p:spPr>
          <a:xfrm>
            <a:off x="9487712" y="3247704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9"/>
                </a:lnTo>
                <a:lnTo>
                  <a:pt x="27142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0" name="object 890"/>
          <p:cNvSpPr/>
          <p:nvPr/>
        </p:nvSpPr>
        <p:spPr>
          <a:xfrm>
            <a:off x="9557597" y="3247704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9"/>
                </a:lnTo>
                <a:lnTo>
                  <a:pt x="27142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1" name="object 891"/>
          <p:cNvSpPr/>
          <p:nvPr/>
        </p:nvSpPr>
        <p:spPr>
          <a:xfrm>
            <a:off x="9627482" y="3247704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9"/>
                </a:lnTo>
                <a:lnTo>
                  <a:pt x="27142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2" name="object 892"/>
          <p:cNvSpPr/>
          <p:nvPr/>
        </p:nvSpPr>
        <p:spPr>
          <a:xfrm>
            <a:off x="9697368" y="3247704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9"/>
                </a:lnTo>
                <a:lnTo>
                  <a:pt x="27141" y="0"/>
                </a:lnTo>
                <a:lnTo>
                  <a:pt x="7816" y="0"/>
                </a:lnTo>
                <a:lnTo>
                  <a:pt x="0" y="7819"/>
                </a:lnTo>
                <a:lnTo>
                  <a:pt x="0" y="27106"/>
                </a:lnTo>
                <a:lnTo>
                  <a:pt x="7816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3" name="object 893"/>
          <p:cNvSpPr/>
          <p:nvPr/>
        </p:nvSpPr>
        <p:spPr>
          <a:xfrm>
            <a:off x="9767252" y="3247704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9"/>
                </a:lnTo>
                <a:lnTo>
                  <a:pt x="27142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4" name="object 894"/>
          <p:cNvSpPr/>
          <p:nvPr/>
        </p:nvSpPr>
        <p:spPr>
          <a:xfrm>
            <a:off x="9837138" y="3247704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5" name="object 895"/>
          <p:cNvSpPr/>
          <p:nvPr/>
        </p:nvSpPr>
        <p:spPr>
          <a:xfrm>
            <a:off x="9907022" y="3247704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9"/>
                </a:lnTo>
                <a:lnTo>
                  <a:pt x="27142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6" name="object 896"/>
          <p:cNvSpPr/>
          <p:nvPr/>
        </p:nvSpPr>
        <p:spPr>
          <a:xfrm>
            <a:off x="9976907" y="3247704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7" name="object 897"/>
          <p:cNvSpPr/>
          <p:nvPr/>
        </p:nvSpPr>
        <p:spPr>
          <a:xfrm>
            <a:off x="10046792" y="3247704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9"/>
                </a:lnTo>
                <a:lnTo>
                  <a:pt x="27142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8" name="object 898"/>
          <p:cNvSpPr/>
          <p:nvPr/>
        </p:nvSpPr>
        <p:spPr>
          <a:xfrm>
            <a:off x="10116677" y="3247704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9"/>
                </a:lnTo>
                <a:lnTo>
                  <a:pt x="27142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9" name="object 899"/>
          <p:cNvSpPr/>
          <p:nvPr/>
        </p:nvSpPr>
        <p:spPr>
          <a:xfrm>
            <a:off x="10186562" y="3247704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9"/>
                </a:lnTo>
                <a:lnTo>
                  <a:pt x="27142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0" name="object 900"/>
          <p:cNvSpPr/>
          <p:nvPr/>
        </p:nvSpPr>
        <p:spPr>
          <a:xfrm>
            <a:off x="10256447" y="3247704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9"/>
                </a:lnTo>
                <a:lnTo>
                  <a:pt x="27142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1" name="object 901"/>
          <p:cNvSpPr/>
          <p:nvPr/>
        </p:nvSpPr>
        <p:spPr>
          <a:xfrm>
            <a:off x="10326333" y="3247704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2" name="object 902"/>
          <p:cNvSpPr/>
          <p:nvPr/>
        </p:nvSpPr>
        <p:spPr>
          <a:xfrm>
            <a:off x="10396217" y="3247704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9"/>
                </a:lnTo>
                <a:lnTo>
                  <a:pt x="27142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3" name="object 903"/>
          <p:cNvSpPr/>
          <p:nvPr/>
        </p:nvSpPr>
        <p:spPr>
          <a:xfrm>
            <a:off x="10466103" y="3247704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4" name="object 904"/>
          <p:cNvSpPr/>
          <p:nvPr/>
        </p:nvSpPr>
        <p:spPr>
          <a:xfrm>
            <a:off x="10535987" y="3247704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9"/>
                </a:lnTo>
                <a:lnTo>
                  <a:pt x="27142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5" name="object 905"/>
          <p:cNvSpPr/>
          <p:nvPr/>
        </p:nvSpPr>
        <p:spPr>
          <a:xfrm>
            <a:off x="10605872" y="3247704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6" name="object 906"/>
          <p:cNvSpPr/>
          <p:nvPr/>
        </p:nvSpPr>
        <p:spPr>
          <a:xfrm>
            <a:off x="10675757" y="3247704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9"/>
                </a:lnTo>
                <a:lnTo>
                  <a:pt x="27142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7" name="object 907"/>
          <p:cNvSpPr/>
          <p:nvPr/>
        </p:nvSpPr>
        <p:spPr>
          <a:xfrm>
            <a:off x="10745642" y="3247704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9"/>
                </a:lnTo>
                <a:lnTo>
                  <a:pt x="27142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8" name="object 908"/>
          <p:cNvSpPr/>
          <p:nvPr/>
        </p:nvSpPr>
        <p:spPr>
          <a:xfrm>
            <a:off x="10815528" y="3247704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9"/>
                </a:lnTo>
                <a:lnTo>
                  <a:pt x="27141" y="0"/>
                </a:lnTo>
                <a:lnTo>
                  <a:pt x="7816" y="0"/>
                </a:lnTo>
                <a:lnTo>
                  <a:pt x="0" y="7819"/>
                </a:lnTo>
                <a:lnTo>
                  <a:pt x="0" y="27106"/>
                </a:lnTo>
                <a:lnTo>
                  <a:pt x="7816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9" name="object 909"/>
          <p:cNvSpPr/>
          <p:nvPr/>
        </p:nvSpPr>
        <p:spPr>
          <a:xfrm>
            <a:off x="10885412" y="3247704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9"/>
                </a:lnTo>
                <a:lnTo>
                  <a:pt x="27142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0" name="object 910"/>
          <p:cNvSpPr/>
          <p:nvPr/>
        </p:nvSpPr>
        <p:spPr>
          <a:xfrm>
            <a:off x="10955298" y="3247704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1" name="object 911"/>
          <p:cNvSpPr/>
          <p:nvPr/>
        </p:nvSpPr>
        <p:spPr>
          <a:xfrm>
            <a:off x="11025182" y="3247704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9"/>
                </a:lnTo>
                <a:lnTo>
                  <a:pt x="27142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2" name="object 912"/>
          <p:cNvSpPr/>
          <p:nvPr/>
        </p:nvSpPr>
        <p:spPr>
          <a:xfrm>
            <a:off x="11095067" y="3247704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3" name="object 913"/>
          <p:cNvSpPr/>
          <p:nvPr/>
        </p:nvSpPr>
        <p:spPr>
          <a:xfrm>
            <a:off x="11164952" y="3247704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9"/>
                </a:lnTo>
                <a:lnTo>
                  <a:pt x="27142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4" name="object 914"/>
          <p:cNvSpPr/>
          <p:nvPr/>
        </p:nvSpPr>
        <p:spPr>
          <a:xfrm>
            <a:off x="11234837" y="3247704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9"/>
                </a:lnTo>
                <a:lnTo>
                  <a:pt x="27142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5" name="object 915"/>
          <p:cNvSpPr/>
          <p:nvPr/>
        </p:nvSpPr>
        <p:spPr>
          <a:xfrm>
            <a:off x="11304722" y="3247704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9"/>
                </a:lnTo>
                <a:lnTo>
                  <a:pt x="27142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6" name="object 916"/>
          <p:cNvSpPr/>
          <p:nvPr/>
        </p:nvSpPr>
        <p:spPr>
          <a:xfrm>
            <a:off x="11374607" y="3247704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9"/>
                </a:lnTo>
                <a:lnTo>
                  <a:pt x="27142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7" name="object 917"/>
          <p:cNvSpPr/>
          <p:nvPr/>
        </p:nvSpPr>
        <p:spPr>
          <a:xfrm>
            <a:off x="11444493" y="3247704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9"/>
                </a:lnTo>
                <a:lnTo>
                  <a:pt x="27141" y="0"/>
                </a:lnTo>
                <a:lnTo>
                  <a:pt x="7816" y="0"/>
                </a:lnTo>
                <a:lnTo>
                  <a:pt x="0" y="7819"/>
                </a:lnTo>
                <a:lnTo>
                  <a:pt x="0" y="27106"/>
                </a:lnTo>
                <a:lnTo>
                  <a:pt x="7816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8" name="object 918"/>
          <p:cNvSpPr/>
          <p:nvPr/>
        </p:nvSpPr>
        <p:spPr>
          <a:xfrm>
            <a:off x="11514377" y="3247704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9"/>
                </a:lnTo>
                <a:lnTo>
                  <a:pt x="27142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9" name="object 919"/>
          <p:cNvSpPr/>
          <p:nvPr/>
        </p:nvSpPr>
        <p:spPr>
          <a:xfrm>
            <a:off x="11584263" y="3247704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0" name="object 920"/>
          <p:cNvSpPr/>
          <p:nvPr/>
        </p:nvSpPr>
        <p:spPr>
          <a:xfrm>
            <a:off x="11654147" y="3247704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9"/>
                </a:lnTo>
                <a:lnTo>
                  <a:pt x="27142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1" name="object 921"/>
          <p:cNvSpPr/>
          <p:nvPr/>
        </p:nvSpPr>
        <p:spPr>
          <a:xfrm>
            <a:off x="11724032" y="3247704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2" name="object 922"/>
          <p:cNvSpPr/>
          <p:nvPr/>
        </p:nvSpPr>
        <p:spPr>
          <a:xfrm>
            <a:off x="11793917" y="3247704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9"/>
                </a:lnTo>
                <a:lnTo>
                  <a:pt x="27142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3" name="object 923"/>
          <p:cNvSpPr/>
          <p:nvPr/>
        </p:nvSpPr>
        <p:spPr>
          <a:xfrm>
            <a:off x="11863802" y="3247704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9"/>
                </a:lnTo>
                <a:lnTo>
                  <a:pt x="27142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4" name="object 924"/>
          <p:cNvSpPr/>
          <p:nvPr/>
        </p:nvSpPr>
        <p:spPr>
          <a:xfrm>
            <a:off x="11933687" y="3247704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9"/>
                </a:lnTo>
                <a:lnTo>
                  <a:pt x="27142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5" name="object 925"/>
          <p:cNvSpPr/>
          <p:nvPr/>
        </p:nvSpPr>
        <p:spPr>
          <a:xfrm>
            <a:off x="12003572" y="3247704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9"/>
                </a:lnTo>
                <a:lnTo>
                  <a:pt x="27142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6" name="object 926"/>
          <p:cNvSpPr/>
          <p:nvPr/>
        </p:nvSpPr>
        <p:spPr>
          <a:xfrm>
            <a:off x="12073458" y="3247704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9"/>
                </a:lnTo>
                <a:lnTo>
                  <a:pt x="27141" y="0"/>
                </a:lnTo>
                <a:lnTo>
                  <a:pt x="7816" y="0"/>
                </a:lnTo>
                <a:lnTo>
                  <a:pt x="0" y="7819"/>
                </a:lnTo>
                <a:lnTo>
                  <a:pt x="0" y="27106"/>
                </a:lnTo>
                <a:lnTo>
                  <a:pt x="7816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7" name="object 927"/>
          <p:cNvSpPr/>
          <p:nvPr/>
        </p:nvSpPr>
        <p:spPr>
          <a:xfrm>
            <a:off x="12143342" y="3247704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9"/>
                </a:lnTo>
                <a:lnTo>
                  <a:pt x="27142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8" name="object 928"/>
          <p:cNvSpPr/>
          <p:nvPr/>
        </p:nvSpPr>
        <p:spPr>
          <a:xfrm>
            <a:off x="12213228" y="3247704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9" name="object 929"/>
          <p:cNvSpPr/>
          <p:nvPr/>
        </p:nvSpPr>
        <p:spPr>
          <a:xfrm>
            <a:off x="12283112" y="3247704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9"/>
                </a:lnTo>
                <a:lnTo>
                  <a:pt x="27142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0" name="object 930"/>
          <p:cNvSpPr/>
          <p:nvPr/>
        </p:nvSpPr>
        <p:spPr>
          <a:xfrm>
            <a:off x="12352997" y="3247704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1" name="object 931"/>
          <p:cNvSpPr/>
          <p:nvPr/>
        </p:nvSpPr>
        <p:spPr>
          <a:xfrm>
            <a:off x="12422882" y="3247704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9"/>
                </a:lnTo>
                <a:lnTo>
                  <a:pt x="27142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2" name="object 932"/>
          <p:cNvSpPr/>
          <p:nvPr/>
        </p:nvSpPr>
        <p:spPr>
          <a:xfrm>
            <a:off x="12492767" y="3247704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34959" y="17462"/>
                </a:moveTo>
                <a:lnTo>
                  <a:pt x="34959" y="7819"/>
                </a:lnTo>
                <a:lnTo>
                  <a:pt x="27142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59" y="27106"/>
                </a:lnTo>
                <a:lnTo>
                  <a:pt x="34959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3" name="object 933"/>
          <p:cNvSpPr/>
          <p:nvPr/>
        </p:nvSpPr>
        <p:spPr>
          <a:xfrm>
            <a:off x="12562652" y="3247704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9"/>
                </a:lnTo>
                <a:lnTo>
                  <a:pt x="27142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4" name="object 934"/>
          <p:cNvSpPr/>
          <p:nvPr/>
        </p:nvSpPr>
        <p:spPr>
          <a:xfrm>
            <a:off x="12632537" y="3247704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34960" y="17462"/>
                </a:moveTo>
                <a:lnTo>
                  <a:pt x="34960" y="7819"/>
                </a:lnTo>
                <a:lnTo>
                  <a:pt x="27142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5" name="object 935"/>
          <p:cNvSpPr/>
          <p:nvPr/>
        </p:nvSpPr>
        <p:spPr>
          <a:xfrm>
            <a:off x="12702425" y="3247704"/>
            <a:ext cx="34963" cy="34925"/>
          </a:xfrm>
          <a:custGeom>
            <a:avLst/>
            <a:gdLst/>
            <a:ahLst/>
            <a:cxnLst/>
            <a:rect l="l" t="t" r="r" b="b"/>
            <a:pathLst>
              <a:path w="34963" h="34925">
                <a:moveTo>
                  <a:pt x="34963" y="17462"/>
                </a:moveTo>
                <a:lnTo>
                  <a:pt x="34963" y="7819"/>
                </a:lnTo>
                <a:lnTo>
                  <a:pt x="27139" y="0"/>
                </a:lnTo>
                <a:lnTo>
                  <a:pt x="7810" y="0"/>
                </a:lnTo>
                <a:lnTo>
                  <a:pt x="0" y="7819"/>
                </a:lnTo>
                <a:lnTo>
                  <a:pt x="0" y="27106"/>
                </a:lnTo>
                <a:lnTo>
                  <a:pt x="7810" y="34925"/>
                </a:lnTo>
                <a:lnTo>
                  <a:pt x="27139" y="34925"/>
                </a:lnTo>
                <a:lnTo>
                  <a:pt x="34963" y="27106"/>
                </a:lnTo>
                <a:lnTo>
                  <a:pt x="34963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6" name="object 936"/>
          <p:cNvSpPr/>
          <p:nvPr/>
        </p:nvSpPr>
        <p:spPr>
          <a:xfrm>
            <a:off x="12772313" y="3247704"/>
            <a:ext cx="34950" cy="34925"/>
          </a:xfrm>
          <a:custGeom>
            <a:avLst/>
            <a:gdLst/>
            <a:ahLst/>
            <a:cxnLst/>
            <a:rect l="l" t="t" r="r" b="b"/>
            <a:pathLst>
              <a:path w="34950" h="34925">
                <a:moveTo>
                  <a:pt x="34950" y="17462"/>
                </a:moveTo>
                <a:lnTo>
                  <a:pt x="34950" y="7819"/>
                </a:lnTo>
                <a:lnTo>
                  <a:pt x="27139" y="0"/>
                </a:lnTo>
                <a:lnTo>
                  <a:pt x="7810" y="0"/>
                </a:lnTo>
                <a:lnTo>
                  <a:pt x="0" y="7819"/>
                </a:lnTo>
                <a:lnTo>
                  <a:pt x="0" y="27106"/>
                </a:lnTo>
                <a:lnTo>
                  <a:pt x="7810" y="34925"/>
                </a:lnTo>
                <a:lnTo>
                  <a:pt x="27139" y="34925"/>
                </a:lnTo>
                <a:lnTo>
                  <a:pt x="34950" y="27106"/>
                </a:lnTo>
                <a:lnTo>
                  <a:pt x="3495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7" name="object 937"/>
          <p:cNvSpPr/>
          <p:nvPr/>
        </p:nvSpPr>
        <p:spPr>
          <a:xfrm>
            <a:off x="12842189" y="3247704"/>
            <a:ext cx="34963" cy="34925"/>
          </a:xfrm>
          <a:custGeom>
            <a:avLst/>
            <a:gdLst/>
            <a:ahLst/>
            <a:cxnLst/>
            <a:rect l="l" t="t" r="r" b="b"/>
            <a:pathLst>
              <a:path w="34963" h="34925">
                <a:moveTo>
                  <a:pt x="34963" y="17462"/>
                </a:moveTo>
                <a:lnTo>
                  <a:pt x="34963" y="7819"/>
                </a:lnTo>
                <a:lnTo>
                  <a:pt x="27139" y="0"/>
                </a:lnTo>
                <a:lnTo>
                  <a:pt x="7823" y="0"/>
                </a:lnTo>
                <a:lnTo>
                  <a:pt x="0" y="7819"/>
                </a:lnTo>
                <a:lnTo>
                  <a:pt x="0" y="27106"/>
                </a:lnTo>
                <a:lnTo>
                  <a:pt x="7823" y="34925"/>
                </a:lnTo>
                <a:lnTo>
                  <a:pt x="27139" y="34925"/>
                </a:lnTo>
                <a:lnTo>
                  <a:pt x="34963" y="27106"/>
                </a:lnTo>
                <a:lnTo>
                  <a:pt x="34963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8" name="object 938"/>
          <p:cNvSpPr/>
          <p:nvPr/>
        </p:nvSpPr>
        <p:spPr>
          <a:xfrm>
            <a:off x="12912077" y="3247704"/>
            <a:ext cx="34963" cy="34925"/>
          </a:xfrm>
          <a:custGeom>
            <a:avLst/>
            <a:gdLst/>
            <a:ahLst/>
            <a:cxnLst/>
            <a:rect l="l" t="t" r="r" b="b"/>
            <a:pathLst>
              <a:path w="34963" h="34925">
                <a:moveTo>
                  <a:pt x="34963" y="17462"/>
                </a:moveTo>
                <a:lnTo>
                  <a:pt x="34963" y="7819"/>
                </a:lnTo>
                <a:lnTo>
                  <a:pt x="27139" y="0"/>
                </a:lnTo>
                <a:lnTo>
                  <a:pt x="7823" y="0"/>
                </a:lnTo>
                <a:lnTo>
                  <a:pt x="0" y="7819"/>
                </a:lnTo>
                <a:lnTo>
                  <a:pt x="0" y="27106"/>
                </a:lnTo>
                <a:lnTo>
                  <a:pt x="7823" y="34925"/>
                </a:lnTo>
                <a:lnTo>
                  <a:pt x="27139" y="34925"/>
                </a:lnTo>
                <a:lnTo>
                  <a:pt x="34963" y="27106"/>
                </a:lnTo>
                <a:lnTo>
                  <a:pt x="34963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9" name="object 939"/>
          <p:cNvSpPr/>
          <p:nvPr/>
        </p:nvSpPr>
        <p:spPr>
          <a:xfrm>
            <a:off x="12981965" y="3247704"/>
            <a:ext cx="34963" cy="34925"/>
          </a:xfrm>
          <a:custGeom>
            <a:avLst/>
            <a:gdLst/>
            <a:ahLst/>
            <a:cxnLst/>
            <a:rect l="l" t="t" r="r" b="b"/>
            <a:pathLst>
              <a:path w="34963" h="34925">
                <a:moveTo>
                  <a:pt x="34963" y="17462"/>
                </a:moveTo>
                <a:lnTo>
                  <a:pt x="34963" y="7819"/>
                </a:lnTo>
                <a:lnTo>
                  <a:pt x="27139" y="0"/>
                </a:lnTo>
                <a:lnTo>
                  <a:pt x="7810" y="0"/>
                </a:lnTo>
                <a:lnTo>
                  <a:pt x="0" y="7819"/>
                </a:lnTo>
                <a:lnTo>
                  <a:pt x="0" y="27106"/>
                </a:lnTo>
                <a:lnTo>
                  <a:pt x="7810" y="34925"/>
                </a:lnTo>
                <a:lnTo>
                  <a:pt x="27139" y="34925"/>
                </a:lnTo>
                <a:lnTo>
                  <a:pt x="34963" y="27106"/>
                </a:lnTo>
                <a:lnTo>
                  <a:pt x="34963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0" name="object 940"/>
          <p:cNvSpPr/>
          <p:nvPr/>
        </p:nvSpPr>
        <p:spPr>
          <a:xfrm>
            <a:off x="13051853" y="3247704"/>
            <a:ext cx="34950" cy="34925"/>
          </a:xfrm>
          <a:custGeom>
            <a:avLst/>
            <a:gdLst/>
            <a:ahLst/>
            <a:cxnLst/>
            <a:rect l="l" t="t" r="r" b="b"/>
            <a:pathLst>
              <a:path w="34950" h="34925">
                <a:moveTo>
                  <a:pt x="34950" y="17462"/>
                </a:moveTo>
                <a:lnTo>
                  <a:pt x="34950" y="7819"/>
                </a:lnTo>
                <a:lnTo>
                  <a:pt x="27139" y="0"/>
                </a:lnTo>
                <a:lnTo>
                  <a:pt x="7810" y="0"/>
                </a:lnTo>
                <a:lnTo>
                  <a:pt x="0" y="7819"/>
                </a:lnTo>
                <a:lnTo>
                  <a:pt x="0" y="27106"/>
                </a:lnTo>
                <a:lnTo>
                  <a:pt x="7810" y="34925"/>
                </a:lnTo>
                <a:lnTo>
                  <a:pt x="27139" y="34925"/>
                </a:lnTo>
                <a:lnTo>
                  <a:pt x="34950" y="27106"/>
                </a:lnTo>
                <a:lnTo>
                  <a:pt x="3495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1" name="object 941"/>
          <p:cNvSpPr/>
          <p:nvPr/>
        </p:nvSpPr>
        <p:spPr>
          <a:xfrm>
            <a:off x="13121728" y="3247704"/>
            <a:ext cx="34963" cy="34925"/>
          </a:xfrm>
          <a:custGeom>
            <a:avLst/>
            <a:gdLst/>
            <a:ahLst/>
            <a:cxnLst/>
            <a:rect l="l" t="t" r="r" b="b"/>
            <a:pathLst>
              <a:path w="34963" h="34925">
                <a:moveTo>
                  <a:pt x="34963" y="17462"/>
                </a:moveTo>
                <a:lnTo>
                  <a:pt x="34963" y="7819"/>
                </a:lnTo>
                <a:lnTo>
                  <a:pt x="27139" y="0"/>
                </a:lnTo>
                <a:lnTo>
                  <a:pt x="7823" y="0"/>
                </a:lnTo>
                <a:lnTo>
                  <a:pt x="0" y="7819"/>
                </a:lnTo>
                <a:lnTo>
                  <a:pt x="0" y="27106"/>
                </a:lnTo>
                <a:lnTo>
                  <a:pt x="7823" y="34925"/>
                </a:lnTo>
                <a:lnTo>
                  <a:pt x="27139" y="34925"/>
                </a:lnTo>
                <a:lnTo>
                  <a:pt x="34963" y="27106"/>
                </a:lnTo>
                <a:lnTo>
                  <a:pt x="34963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2" name="object 942"/>
          <p:cNvSpPr/>
          <p:nvPr/>
        </p:nvSpPr>
        <p:spPr>
          <a:xfrm>
            <a:off x="13191617" y="3247704"/>
            <a:ext cx="34963" cy="34925"/>
          </a:xfrm>
          <a:custGeom>
            <a:avLst/>
            <a:gdLst/>
            <a:ahLst/>
            <a:cxnLst/>
            <a:rect l="l" t="t" r="r" b="b"/>
            <a:pathLst>
              <a:path w="34963" h="34925">
                <a:moveTo>
                  <a:pt x="34963" y="17462"/>
                </a:moveTo>
                <a:lnTo>
                  <a:pt x="34963" y="7819"/>
                </a:lnTo>
                <a:lnTo>
                  <a:pt x="27139" y="0"/>
                </a:lnTo>
                <a:lnTo>
                  <a:pt x="7823" y="0"/>
                </a:lnTo>
                <a:lnTo>
                  <a:pt x="0" y="7819"/>
                </a:lnTo>
                <a:lnTo>
                  <a:pt x="0" y="27106"/>
                </a:lnTo>
                <a:lnTo>
                  <a:pt x="7823" y="34925"/>
                </a:lnTo>
                <a:lnTo>
                  <a:pt x="27139" y="34925"/>
                </a:lnTo>
                <a:lnTo>
                  <a:pt x="34963" y="27106"/>
                </a:lnTo>
                <a:lnTo>
                  <a:pt x="34963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3" name="object 943"/>
          <p:cNvSpPr/>
          <p:nvPr/>
        </p:nvSpPr>
        <p:spPr>
          <a:xfrm>
            <a:off x="13261505" y="3247704"/>
            <a:ext cx="34963" cy="34925"/>
          </a:xfrm>
          <a:custGeom>
            <a:avLst/>
            <a:gdLst/>
            <a:ahLst/>
            <a:cxnLst/>
            <a:rect l="l" t="t" r="r" b="b"/>
            <a:pathLst>
              <a:path w="34963" h="34925">
                <a:moveTo>
                  <a:pt x="34963" y="17462"/>
                </a:moveTo>
                <a:lnTo>
                  <a:pt x="34963" y="7819"/>
                </a:lnTo>
                <a:lnTo>
                  <a:pt x="27139" y="0"/>
                </a:lnTo>
                <a:lnTo>
                  <a:pt x="7810" y="0"/>
                </a:lnTo>
                <a:lnTo>
                  <a:pt x="0" y="7819"/>
                </a:lnTo>
                <a:lnTo>
                  <a:pt x="0" y="27106"/>
                </a:lnTo>
                <a:lnTo>
                  <a:pt x="7810" y="34925"/>
                </a:lnTo>
                <a:lnTo>
                  <a:pt x="27139" y="34925"/>
                </a:lnTo>
                <a:lnTo>
                  <a:pt x="34963" y="27106"/>
                </a:lnTo>
                <a:lnTo>
                  <a:pt x="34963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4" name="object 944"/>
          <p:cNvSpPr/>
          <p:nvPr/>
        </p:nvSpPr>
        <p:spPr>
          <a:xfrm>
            <a:off x="13331380" y="3247704"/>
            <a:ext cx="34963" cy="34925"/>
          </a:xfrm>
          <a:custGeom>
            <a:avLst/>
            <a:gdLst/>
            <a:ahLst/>
            <a:cxnLst/>
            <a:rect l="l" t="t" r="r" b="b"/>
            <a:pathLst>
              <a:path w="34963" h="34925">
                <a:moveTo>
                  <a:pt x="34963" y="17462"/>
                </a:moveTo>
                <a:lnTo>
                  <a:pt x="34963" y="7819"/>
                </a:lnTo>
                <a:lnTo>
                  <a:pt x="27152" y="0"/>
                </a:lnTo>
                <a:lnTo>
                  <a:pt x="7823" y="0"/>
                </a:lnTo>
                <a:lnTo>
                  <a:pt x="0" y="7819"/>
                </a:lnTo>
                <a:lnTo>
                  <a:pt x="0" y="27106"/>
                </a:lnTo>
                <a:lnTo>
                  <a:pt x="7823" y="34925"/>
                </a:lnTo>
                <a:lnTo>
                  <a:pt x="27152" y="34925"/>
                </a:lnTo>
                <a:lnTo>
                  <a:pt x="34963" y="27106"/>
                </a:lnTo>
                <a:lnTo>
                  <a:pt x="34963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5" name="object 945"/>
          <p:cNvSpPr/>
          <p:nvPr/>
        </p:nvSpPr>
        <p:spPr>
          <a:xfrm>
            <a:off x="13382853" y="3266126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2"/>
                </a:lnTo>
                <a:lnTo>
                  <a:pt x="7810" y="34960"/>
                </a:lnTo>
                <a:lnTo>
                  <a:pt x="27101" y="34960"/>
                </a:lnTo>
                <a:lnTo>
                  <a:pt x="34925" y="27142"/>
                </a:lnTo>
                <a:lnTo>
                  <a:pt x="34925" y="7818"/>
                </a:lnTo>
                <a:lnTo>
                  <a:pt x="27101" y="0"/>
                </a:lnTo>
                <a:lnTo>
                  <a:pt x="7810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6" name="object 946"/>
          <p:cNvSpPr/>
          <p:nvPr/>
        </p:nvSpPr>
        <p:spPr>
          <a:xfrm>
            <a:off x="13382853" y="3336011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0" y="34959"/>
                </a:lnTo>
                <a:lnTo>
                  <a:pt x="27101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1" y="0"/>
                </a:lnTo>
                <a:lnTo>
                  <a:pt x="7810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7" name="object 947"/>
          <p:cNvSpPr/>
          <p:nvPr/>
        </p:nvSpPr>
        <p:spPr>
          <a:xfrm>
            <a:off x="13382853" y="3405896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2"/>
                </a:lnTo>
                <a:lnTo>
                  <a:pt x="7810" y="34960"/>
                </a:lnTo>
                <a:lnTo>
                  <a:pt x="27101" y="34960"/>
                </a:lnTo>
                <a:lnTo>
                  <a:pt x="34925" y="27142"/>
                </a:lnTo>
                <a:lnTo>
                  <a:pt x="34925" y="7818"/>
                </a:lnTo>
                <a:lnTo>
                  <a:pt x="27101" y="0"/>
                </a:lnTo>
                <a:lnTo>
                  <a:pt x="7810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8" name="object 948"/>
          <p:cNvSpPr/>
          <p:nvPr/>
        </p:nvSpPr>
        <p:spPr>
          <a:xfrm>
            <a:off x="13382853" y="3475781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0" y="34959"/>
                </a:lnTo>
                <a:lnTo>
                  <a:pt x="27101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1" y="0"/>
                </a:lnTo>
                <a:lnTo>
                  <a:pt x="7810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9" name="object 949"/>
          <p:cNvSpPr/>
          <p:nvPr/>
        </p:nvSpPr>
        <p:spPr>
          <a:xfrm>
            <a:off x="13382853" y="3545666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2"/>
                </a:lnTo>
                <a:lnTo>
                  <a:pt x="7810" y="34960"/>
                </a:lnTo>
                <a:lnTo>
                  <a:pt x="27101" y="34960"/>
                </a:lnTo>
                <a:lnTo>
                  <a:pt x="34925" y="27142"/>
                </a:lnTo>
                <a:lnTo>
                  <a:pt x="34925" y="7818"/>
                </a:lnTo>
                <a:lnTo>
                  <a:pt x="27101" y="0"/>
                </a:lnTo>
                <a:lnTo>
                  <a:pt x="7810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0" name="object 950"/>
          <p:cNvSpPr/>
          <p:nvPr/>
        </p:nvSpPr>
        <p:spPr>
          <a:xfrm>
            <a:off x="13382853" y="3615551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0" y="34959"/>
                </a:lnTo>
                <a:lnTo>
                  <a:pt x="27101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1" y="0"/>
                </a:lnTo>
                <a:lnTo>
                  <a:pt x="7810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1" name="object 951"/>
          <p:cNvSpPr/>
          <p:nvPr/>
        </p:nvSpPr>
        <p:spPr>
          <a:xfrm>
            <a:off x="13382853" y="3685435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2"/>
                </a:lnTo>
                <a:lnTo>
                  <a:pt x="7810" y="34960"/>
                </a:lnTo>
                <a:lnTo>
                  <a:pt x="27101" y="34960"/>
                </a:lnTo>
                <a:lnTo>
                  <a:pt x="34925" y="27142"/>
                </a:lnTo>
                <a:lnTo>
                  <a:pt x="34925" y="7818"/>
                </a:lnTo>
                <a:lnTo>
                  <a:pt x="27101" y="0"/>
                </a:lnTo>
                <a:lnTo>
                  <a:pt x="7810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2" name="object 952"/>
          <p:cNvSpPr/>
          <p:nvPr/>
        </p:nvSpPr>
        <p:spPr>
          <a:xfrm>
            <a:off x="13382853" y="3755321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0" y="34959"/>
                </a:lnTo>
                <a:lnTo>
                  <a:pt x="27101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1" y="0"/>
                </a:lnTo>
                <a:lnTo>
                  <a:pt x="7810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3" name="object 953"/>
          <p:cNvSpPr/>
          <p:nvPr/>
        </p:nvSpPr>
        <p:spPr>
          <a:xfrm>
            <a:off x="13382853" y="3825205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2"/>
                </a:lnTo>
                <a:lnTo>
                  <a:pt x="7810" y="34960"/>
                </a:lnTo>
                <a:lnTo>
                  <a:pt x="27101" y="34960"/>
                </a:lnTo>
                <a:lnTo>
                  <a:pt x="34925" y="27142"/>
                </a:lnTo>
                <a:lnTo>
                  <a:pt x="34925" y="7818"/>
                </a:lnTo>
                <a:lnTo>
                  <a:pt x="27101" y="0"/>
                </a:lnTo>
                <a:lnTo>
                  <a:pt x="7810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4" name="object 954"/>
          <p:cNvSpPr/>
          <p:nvPr/>
        </p:nvSpPr>
        <p:spPr>
          <a:xfrm>
            <a:off x="13382853" y="3895091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0" y="34959"/>
                </a:lnTo>
                <a:lnTo>
                  <a:pt x="27101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1" y="0"/>
                </a:lnTo>
                <a:lnTo>
                  <a:pt x="7810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5" name="object 955"/>
          <p:cNvSpPr/>
          <p:nvPr/>
        </p:nvSpPr>
        <p:spPr>
          <a:xfrm>
            <a:off x="13382853" y="3964975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0" y="7818"/>
                </a:moveTo>
                <a:lnTo>
                  <a:pt x="0" y="27142"/>
                </a:lnTo>
                <a:lnTo>
                  <a:pt x="7810" y="34960"/>
                </a:lnTo>
                <a:lnTo>
                  <a:pt x="27101" y="34960"/>
                </a:lnTo>
                <a:lnTo>
                  <a:pt x="34925" y="27142"/>
                </a:lnTo>
                <a:lnTo>
                  <a:pt x="34925" y="7818"/>
                </a:lnTo>
                <a:lnTo>
                  <a:pt x="27101" y="0"/>
                </a:lnTo>
                <a:lnTo>
                  <a:pt x="7810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6" name="object 956"/>
          <p:cNvSpPr/>
          <p:nvPr/>
        </p:nvSpPr>
        <p:spPr>
          <a:xfrm>
            <a:off x="13382853" y="4034861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0" y="7818"/>
                </a:moveTo>
                <a:lnTo>
                  <a:pt x="0" y="27141"/>
                </a:lnTo>
                <a:lnTo>
                  <a:pt x="7810" y="34959"/>
                </a:lnTo>
                <a:lnTo>
                  <a:pt x="27101" y="34959"/>
                </a:lnTo>
                <a:lnTo>
                  <a:pt x="34925" y="27141"/>
                </a:lnTo>
                <a:lnTo>
                  <a:pt x="34925" y="7818"/>
                </a:lnTo>
                <a:lnTo>
                  <a:pt x="27101" y="0"/>
                </a:lnTo>
                <a:lnTo>
                  <a:pt x="7810" y="0"/>
                </a:lnTo>
                <a:lnTo>
                  <a:pt x="0" y="7818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7" name="object 957"/>
          <p:cNvSpPr/>
          <p:nvPr/>
        </p:nvSpPr>
        <p:spPr>
          <a:xfrm>
            <a:off x="13324357" y="4046280"/>
            <a:ext cx="34950" cy="34925"/>
          </a:xfrm>
          <a:custGeom>
            <a:avLst/>
            <a:gdLst/>
            <a:ahLst/>
            <a:cxnLst/>
            <a:rect l="l" t="t" r="r" b="b"/>
            <a:pathLst>
              <a:path w="34950" h="34925">
                <a:moveTo>
                  <a:pt x="0" y="17462"/>
                </a:moveTo>
                <a:lnTo>
                  <a:pt x="0" y="27106"/>
                </a:lnTo>
                <a:lnTo>
                  <a:pt x="7810" y="34925"/>
                </a:lnTo>
                <a:lnTo>
                  <a:pt x="27139" y="34925"/>
                </a:lnTo>
                <a:lnTo>
                  <a:pt x="34950" y="27106"/>
                </a:lnTo>
                <a:lnTo>
                  <a:pt x="34950" y="7819"/>
                </a:lnTo>
                <a:lnTo>
                  <a:pt x="27139" y="0"/>
                </a:lnTo>
                <a:lnTo>
                  <a:pt x="7810" y="0"/>
                </a:lnTo>
                <a:lnTo>
                  <a:pt x="0" y="7819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8" name="object 958"/>
          <p:cNvSpPr/>
          <p:nvPr/>
        </p:nvSpPr>
        <p:spPr>
          <a:xfrm>
            <a:off x="13254469" y="4046280"/>
            <a:ext cx="34963" cy="34925"/>
          </a:xfrm>
          <a:custGeom>
            <a:avLst/>
            <a:gdLst/>
            <a:ahLst/>
            <a:cxnLst/>
            <a:rect l="l" t="t" r="r" b="b"/>
            <a:pathLst>
              <a:path w="34963" h="34925">
                <a:moveTo>
                  <a:pt x="0" y="17462"/>
                </a:moveTo>
                <a:lnTo>
                  <a:pt x="0" y="27106"/>
                </a:lnTo>
                <a:lnTo>
                  <a:pt x="7810" y="34925"/>
                </a:lnTo>
                <a:lnTo>
                  <a:pt x="27139" y="34925"/>
                </a:lnTo>
                <a:lnTo>
                  <a:pt x="34963" y="27106"/>
                </a:lnTo>
                <a:lnTo>
                  <a:pt x="34963" y="7819"/>
                </a:lnTo>
                <a:lnTo>
                  <a:pt x="27139" y="0"/>
                </a:lnTo>
                <a:lnTo>
                  <a:pt x="7810" y="0"/>
                </a:lnTo>
                <a:lnTo>
                  <a:pt x="0" y="7819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9" name="object 959"/>
          <p:cNvSpPr/>
          <p:nvPr/>
        </p:nvSpPr>
        <p:spPr>
          <a:xfrm>
            <a:off x="13184581" y="4046280"/>
            <a:ext cx="34963" cy="34925"/>
          </a:xfrm>
          <a:custGeom>
            <a:avLst/>
            <a:gdLst/>
            <a:ahLst/>
            <a:cxnLst/>
            <a:rect l="l" t="t" r="r" b="b"/>
            <a:pathLst>
              <a:path w="34963" h="34925">
                <a:moveTo>
                  <a:pt x="0" y="17462"/>
                </a:moveTo>
                <a:lnTo>
                  <a:pt x="0" y="27106"/>
                </a:lnTo>
                <a:lnTo>
                  <a:pt x="7823" y="34925"/>
                </a:lnTo>
                <a:lnTo>
                  <a:pt x="27139" y="34925"/>
                </a:lnTo>
                <a:lnTo>
                  <a:pt x="34963" y="27106"/>
                </a:lnTo>
                <a:lnTo>
                  <a:pt x="34963" y="7819"/>
                </a:lnTo>
                <a:lnTo>
                  <a:pt x="27139" y="0"/>
                </a:lnTo>
                <a:lnTo>
                  <a:pt x="7823" y="0"/>
                </a:lnTo>
                <a:lnTo>
                  <a:pt x="0" y="7819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0" name="object 960"/>
          <p:cNvSpPr/>
          <p:nvPr/>
        </p:nvSpPr>
        <p:spPr>
          <a:xfrm>
            <a:off x="13114693" y="4046280"/>
            <a:ext cx="34963" cy="34925"/>
          </a:xfrm>
          <a:custGeom>
            <a:avLst/>
            <a:gdLst/>
            <a:ahLst/>
            <a:cxnLst/>
            <a:rect l="l" t="t" r="r" b="b"/>
            <a:pathLst>
              <a:path w="34963" h="34925">
                <a:moveTo>
                  <a:pt x="0" y="17462"/>
                </a:moveTo>
                <a:lnTo>
                  <a:pt x="0" y="27106"/>
                </a:lnTo>
                <a:lnTo>
                  <a:pt x="7823" y="34925"/>
                </a:lnTo>
                <a:lnTo>
                  <a:pt x="27139" y="34925"/>
                </a:lnTo>
                <a:lnTo>
                  <a:pt x="34963" y="27106"/>
                </a:lnTo>
                <a:lnTo>
                  <a:pt x="34963" y="7819"/>
                </a:lnTo>
                <a:lnTo>
                  <a:pt x="27139" y="0"/>
                </a:lnTo>
                <a:lnTo>
                  <a:pt x="7823" y="0"/>
                </a:lnTo>
                <a:lnTo>
                  <a:pt x="0" y="7819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1" name="object 961"/>
          <p:cNvSpPr/>
          <p:nvPr/>
        </p:nvSpPr>
        <p:spPr>
          <a:xfrm>
            <a:off x="13044817" y="4046280"/>
            <a:ext cx="34950" cy="34925"/>
          </a:xfrm>
          <a:custGeom>
            <a:avLst/>
            <a:gdLst/>
            <a:ahLst/>
            <a:cxnLst/>
            <a:rect l="l" t="t" r="r" b="b"/>
            <a:pathLst>
              <a:path w="34950" h="34925">
                <a:moveTo>
                  <a:pt x="0" y="17462"/>
                </a:moveTo>
                <a:lnTo>
                  <a:pt x="0" y="27106"/>
                </a:lnTo>
                <a:lnTo>
                  <a:pt x="7810" y="34925"/>
                </a:lnTo>
                <a:lnTo>
                  <a:pt x="27139" y="34925"/>
                </a:lnTo>
                <a:lnTo>
                  <a:pt x="34950" y="27106"/>
                </a:lnTo>
                <a:lnTo>
                  <a:pt x="34950" y="7819"/>
                </a:lnTo>
                <a:lnTo>
                  <a:pt x="27139" y="0"/>
                </a:lnTo>
                <a:lnTo>
                  <a:pt x="7810" y="0"/>
                </a:lnTo>
                <a:lnTo>
                  <a:pt x="0" y="7819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2" name="object 962"/>
          <p:cNvSpPr/>
          <p:nvPr/>
        </p:nvSpPr>
        <p:spPr>
          <a:xfrm>
            <a:off x="12974929" y="4046280"/>
            <a:ext cx="34963" cy="34925"/>
          </a:xfrm>
          <a:custGeom>
            <a:avLst/>
            <a:gdLst/>
            <a:ahLst/>
            <a:cxnLst/>
            <a:rect l="l" t="t" r="r" b="b"/>
            <a:pathLst>
              <a:path w="34963" h="34925">
                <a:moveTo>
                  <a:pt x="0" y="17462"/>
                </a:moveTo>
                <a:lnTo>
                  <a:pt x="0" y="27106"/>
                </a:lnTo>
                <a:lnTo>
                  <a:pt x="7810" y="34925"/>
                </a:lnTo>
                <a:lnTo>
                  <a:pt x="27139" y="34925"/>
                </a:lnTo>
                <a:lnTo>
                  <a:pt x="34963" y="27106"/>
                </a:lnTo>
                <a:lnTo>
                  <a:pt x="34963" y="7819"/>
                </a:lnTo>
                <a:lnTo>
                  <a:pt x="27139" y="0"/>
                </a:lnTo>
                <a:lnTo>
                  <a:pt x="7810" y="0"/>
                </a:lnTo>
                <a:lnTo>
                  <a:pt x="0" y="7819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3" name="object 963"/>
          <p:cNvSpPr/>
          <p:nvPr/>
        </p:nvSpPr>
        <p:spPr>
          <a:xfrm>
            <a:off x="12905041" y="4046280"/>
            <a:ext cx="34963" cy="34925"/>
          </a:xfrm>
          <a:custGeom>
            <a:avLst/>
            <a:gdLst/>
            <a:ahLst/>
            <a:cxnLst/>
            <a:rect l="l" t="t" r="r" b="b"/>
            <a:pathLst>
              <a:path w="34963" h="34925">
                <a:moveTo>
                  <a:pt x="0" y="17462"/>
                </a:moveTo>
                <a:lnTo>
                  <a:pt x="0" y="27106"/>
                </a:lnTo>
                <a:lnTo>
                  <a:pt x="7823" y="34925"/>
                </a:lnTo>
                <a:lnTo>
                  <a:pt x="27139" y="34925"/>
                </a:lnTo>
                <a:lnTo>
                  <a:pt x="34963" y="27106"/>
                </a:lnTo>
                <a:lnTo>
                  <a:pt x="34963" y="7819"/>
                </a:lnTo>
                <a:lnTo>
                  <a:pt x="27139" y="0"/>
                </a:lnTo>
                <a:lnTo>
                  <a:pt x="7823" y="0"/>
                </a:lnTo>
                <a:lnTo>
                  <a:pt x="0" y="7819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4" name="object 964"/>
          <p:cNvSpPr/>
          <p:nvPr/>
        </p:nvSpPr>
        <p:spPr>
          <a:xfrm>
            <a:off x="12835153" y="4046280"/>
            <a:ext cx="34963" cy="34925"/>
          </a:xfrm>
          <a:custGeom>
            <a:avLst/>
            <a:gdLst/>
            <a:ahLst/>
            <a:cxnLst/>
            <a:rect l="l" t="t" r="r" b="b"/>
            <a:pathLst>
              <a:path w="34963" h="34925">
                <a:moveTo>
                  <a:pt x="0" y="17462"/>
                </a:moveTo>
                <a:lnTo>
                  <a:pt x="0" y="27106"/>
                </a:lnTo>
                <a:lnTo>
                  <a:pt x="7823" y="34925"/>
                </a:lnTo>
                <a:lnTo>
                  <a:pt x="27139" y="34925"/>
                </a:lnTo>
                <a:lnTo>
                  <a:pt x="34963" y="27106"/>
                </a:lnTo>
                <a:lnTo>
                  <a:pt x="34963" y="7819"/>
                </a:lnTo>
                <a:lnTo>
                  <a:pt x="27139" y="0"/>
                </a:lnTo>
                <a:lnTo>
                  <a:pt x="7823" y="0"/>
                </a:lnTo>
                <a:lnTo>
                  <a:pt x="0" y="7819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5" name="object 965"/>
          <p:cNvSpPr/>
          <p:nvPr/>
        </p:nvSpPr>
        <p:spPr>
          <a:xfrm>
            <a:off x="12765278" y="4046280"/>
            <a:ext cx="34950" cy="34925"/>
          </a:xfrm>
          <a:custGeom>
            <a:avLst/>
            <a:gdLst/>
            <a:ahLst/>
            <a:cxnLst/>
            <a:rect l="l" t="t" r="r" b="b"/>
            <a:pathLst>
              <a:path w="34950" h="34925">
                <a:moveTo>
                  <a:pt x="0" y="17462"/>
                </a:moveTo>
                <a:lnTo>
                  <a:pt x="0" y="27106"/>
                </a:lnTo>
                <a:lnTo>
                  <a:pt x="7810" y="34925"/>
                </a:lnTo>
                <a:lnTo>
                  <a:pt x="27139" y="34925"/>
                </a:lnTo>
                <a:lnTo>
                  <a:pt x="34950" y="27106"/>
                </a:lnTo>
                <a:lnTo>
                  <a:pt x="34950" y="7819"/>
                </a:lnTo>
                <a:lnTo>
                  <a:pt x="27139" y="0"/>
                </a:lnTo>
                <a:lnTo>
                  <a:pt x="7810" y="0"/>
                </a:lnTo>
                <a:lnTo>
                  <a:pt x="0" y="7819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6" name="object 966"/>
          <p:cNvSpPr/>
          <p:nvPr/>
        </p:nvSpPr>
        <p:spPr>
          <a:xfrm>
            <a:off x="12695387" y="4046280"/>
            <a:ext cx="34965" cy="34925"/>
          </a:xfrm>
          <a:custGeom>
            <a:avLst/>
            <a:gdLst/>
            <a:ahLst/>
            <a:cxnLst/>
            <a:rect l="l" t="t" r="r" b="b"/>
            <a:pathLst>
              <a:path w="34965" h="34925">
                <a:moveTo>
                  <a:pt x="0" y="17462"/>
                </a:moveTo>
                <a:lnTo>
                  <a:pt x="0" y="27106"/>
                </a:lnTo>
                <a:lnTo>
                  <a:pt x="7813" y="34925"/>
                </a:lnTo>
                <a:lnTo>
                  <a:pt x="27142" y="34925"/>
                </a:lnTo>
                <a:lnTo>
                  <a:pt x="34965" y="27106"/>
                </a:lnTo>
                <a:lnTo>
                  <a:pt x="34965" y="7819"/>
                </a:lnTo>
                <a:lnTo>
                  <a:pt x="27142" y="0"/>
                </a:lnTo>
                <a:lnTo>
                  <a:pt x="7813" y="0"/>
                </a:lnTo>
                <a:lnTo>
                  <a:pt x="0" y="7819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7" name="object 967"/>
          <p:cNvSpPr/>
          <p:nvPr/>
        </p:nvSpPr>
        <p:spPr>
          <a:xfrm>
            <a:off x="12625501" y="4046280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7819"/>
                </a:lnTo>
                <a:lnTo>
                  <a:pt x="27142" y="0"/>
                </a:lnTo>
                <a:lnTo>
                  <a:pt x="7818" y="0"/>
                </a:lnTo>
                <a:lnTo>
                  <a:pt x="0" y="7819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8" name="object 968"/>
          <p:cNvSpPr/>
          <p:nvPr/>
        </p:nvSpPr>
        <p:spPr>
          <a:xfrm>
            <a:off x="12555617" y="4046280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9" name="object 969"/>
          <p:cNvSpPr/>
          <p:nvPr/>
        </p:nvSpPr>
        <p:spPr>
          <a:xfrm>
            <a:off x="12485731" y="4046280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7819"/>
                </a:lnTo>
                <a:lnTo>
                  <a:pt x="27142" y="0"/>
                </a:lnTo>
                <a:lnTo>
                  <a:pt x="7818" y="0"/>
                </a:lnTo>
                <a:lnTo>
                  <a:pt x="0" y="7819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0" name="object 970"/>
          <p:cNvSpPr/>
          <p:nvPr/>
        </p:nvSpPr>
        <p:spPr>
          <a:xfrm>
            <a:off x="12415847" y="4046280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0" y="17462"/>
                </a:moveTo>
                <a:lnTo>
                  <a:pt x="0" y="27106"/>
                </a:lnTo>
                <a:lnTo>
                  <a:pt x="7816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7819"/>
                </a:lnTo>
                <a:lnTo>
                  <a:pt x="27141" y="0"/>
                </a:lnTo>
                <a:lnTo>
                  <a:pt x="7816" y="0"/>
                </a:lnTo>
                <a:lnTo>
                  <a:pt x="0" y="7819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1" name="object 971"/>
          <p:cNvSpPr/>
          <p:nvPr/>
        </p:nvSpPr>
        <p:spPr>
          <a:xfrm>
            <a:off x="12345962" y="4046280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7819"/>
                </a:lnTo>
                <a:lnTo>
                  <a:pt x="27142" y="0"/>
                </a:lnTo>
                <a:lnTo>
                  <a:pt x="7818" y="0"/>
                </a:lnTo>
                <a:lnTo>
                  <a:pt x="0" y="7819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2" name="object 972"/>
          <p:cNvSpPr/>
          <p:nvPr/>
        </p:nvSpPr>
        <p:spPr>
          <a:xfrm>
            <a:off x="12276076" y="4046280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7819"/>
                </a:lnTo>
                <a:lnTo>
                  <a:pt x="27142" y="0"/>
                </a:lnTo>
                <a:lnTo>
                  <a:pt x="7818" y="0"/>
                </a:lnTo>
                <a:lnTo>
                  <a:pt x="0" y="7819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3" name="object 973"/>
          <p:cNvSpPr/>
          <p:nvPr/>
        </p:nvSpPr>
        <p:spPr>
          <a:xfrm>
            <a:off x="12206192" y="4046280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59" y="27106"/>
                </a:lnTo>
                <a:lnTo>
                  <a:pt x="34959" y="7819"/>
                </a:lnTo>
                <a:lnTo>
                  <a:pt x="27142" y="0"/>
                </a:lnTo>
                <a:lnTo>
                  <a:pt x="7818" y="0"/>
                </a:lnTo>
                <a:lnTo>
                  <a:pt x="0" y="7819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4" name="object 974"/>
          <p:cNvSpPr/>
          <p:nvPr/>
        </p:nvSpPr>
        <p:spPr>
          <a:xfrm>
            <a:off x="12136306" y="4046280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7819"/>
                </a:lnTo>
                <a:lnTo>
                  <a:pt x="27142" y="0"/>
                </a:lnTo>
                <a:lnTo>
                  <a:pt x="7818" y="0"/>
                </a:lnTo>
                <a:lnTo>
                  <a:pt x="0" y="7819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5" name="object 975"/>
          <p:cNvSpPr/>
          <p:nvPr/>
        </p:nvSpPr>
        <p:spPr>
          <a:xfrm>
            <a:off x="12066422" y="4046280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6" name="object 976"/>
          <p:cNvSpPr/>
          <p:nvPr/>
        </p:nvSpPr>
        <p:spPr>
          <a:xfrm>
            <a:off x="11996536" y="4046280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7819"/>
                </a:lnTo>
                <a:lnTo>
                  <a:pt x="27142" y="0"/>
                </a:lnTo>
                <a:lnTo>
                  <a:pt x="7818" y="0"/>
                </a:lnTo>
                <a:lnTo>
                  <a:pt x="0" y="7819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7" name="object 977"/>
          <p:cNvSpPr/>
          <p:nvPr/>
        </p:nvSpPr>
        <p:spPr>
          <a:xfrm>
            <a:off x="11926652" y="4046280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8" name="object 978"/>
          <p:cNvSpPr/>
          <p:nvPr/>
        </p:nvSpPr>
        <p:spPr>
          <a:xfrm>
            <a:off x="11856766" y="4046280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7819"/>
                </a:lnTo>
                <a:lnTo>
                  <a:pt x="27142" y="0"/>
                </a:lnTo>
                <a:lnTo>
                  <a:pt x="7818" y="0"/>
                </a:lnTo>
                <a:lnTo>
                  <a:pt x="0" y="7819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9" name="object 979"/>
          <p:cNvSpPr/>
          <p:nvPr/>
        </p:nvSpPr>
        <p:spPr>
          <a:xfrm>
            <a:off x="11786882" y="4046280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0" y="17462"/>
                </a:moveTo>
                <a:lnTo>
                  <a:pt x="0" y="27106"/>
                </a:lnTo>
                <a:lnTo>
                  <a:pt x="7816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7819"/>
                </a:lnTo>
                <a:lnTo>
                  <a:pt x="27141" y="0"/>
                </a:lnTo>
                <a:lnTo>
                  <a:pt x="7816" y="0"/>
                </a:lnTo>
                <a:lnTo>
                  <a:pt x="0" y="7819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0" name="object 980"/>
          <p:cNvSpPr/>
          <p:nvPr/>
        </p:nvSpPr>
        <p:spPr>
          <a:xfrm>
            <a:off x="11716997" y="4046280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7819"/>
                </a:lnTo>
                <a:lnTo>
                  <a:pt x="27142" y="0"/>
                </a:lnTo>
                <a:lnTo>
                  <a:pt x="7818" y="0"/>
                </a:lnTo>
                <a:lnTo>
                  <a:pt x="0" y="7819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1" name="object 981"/>
          <p:cNvSpPr/>
          <p:nvPr/>
        </p:nvSpPr>
        <p:spPr>
          <a:xfrm>
            <a:off x="11647111" y="4046280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7819"/>
                </a:lnTo>
                <a:lnTo>
                  <a:pt x="27142" y="0"/>
                </a:lnTo>
                <a:lnTo>
                  <a:pt x="7818" y="0"/>
                </a:lnTo>
                <a:lnTo>
                  <a:pt x="0" y="7819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2" name="object 982"/>
          <p:cNvSpPr/>
          <p:nvPr/>
        </p:nvSpPr>
        <p:spPr>
          <a:xfrm>
            <a:off x="11577227" y="4046280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59" y="27106"/>
                </a:lnTo>
                <a:lnTo>
                  <a:pt x="34959" y="7819"/>
                </a:lnTo>
                <a:lnTo>
                  <a:pt x="27142" y="0"/>
                </a:lnTo>
                <a:lnTo>
                  <a:pt x="7818" y="0"/>
                </a:lnTo>
                <a:lnTo>
                  <a:pt x="0" y="7819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3" name="object 983"/>
          <p:cNvSpPr/>
          <p:nvPr/>
        </p:nvSpPr>
        <p:spPr>
          <a:xfrm>
            <a:off x="11507341" y="4046280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7819"/>
                </a:lnTo>
                <a:lnTo>
                  <a:pt x="27142" y="0"/>
                </a:lnTo>
                <a:lnTo>
                  <a:pt x="7818" y="0"/>
                </a:lnTo>
                <a:lnTo>
                  <a:pt x="0" y="7819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4" name="object 984"/>
          <p:cNvSpPr/>
          <p:nvPr/>
        </p:nvSpPr>
        <p:spPr>
          <a:xfrm>
            <a:off x="11437457" y="4046280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5" name="object 985"/>
          <p:cNvSpPr/>
          <p:nvPr/>
        </p:nvSpPr>
        <p:spPr>
          <a:xfrm>
            <a:off x="11367571" y="4046280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7819"/>
                </a:lnTo>
                <a:lnTo>
                  <a:pt x="27142" y="0"/>
                </a:lnTo>
                <a:lnTo>
                  <a:pt x="7818" y="0"/>
                </a:lnTo>
                <a:lnTo>
                  <a:pt x="0" y="7819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6" name="object 986"/>
          <p:cNvSpPr/>
          <p:nvPr/>
        </p:nvSpPr>
        <p:spPr>
          <a:xfrm>
            <a:off x="11297687" y="4046280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7" name="object 987"/>
          <p:cNvSpPr/>
          <p:nvPr/>
        </p:nvSpPr>
        <p:spPr>
          <a:xfrm>
            <a:off x="11227802" y="4046280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7819"/>
                </a:lnTo>
                <a:lnTo>
                  <a:pt x="27142" y="0"/>
                </a:lnTo>
                <a:lnTo>
                  <a:pt x="7818" y="0"/>
                </a:lnTo>
                <a:lnTo>
                  <a:pt x="0" y="7819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8" name="object 988"/>
          <p:cNvSpPr/>
          <p:nvPr/>
        </p:nvSpPr>
        <p:spPr>
          <a:xfrm>
            <a:off x="11157917" y="4046280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0" y="17462"/>
                </a:moveTo>
                <a:lnTo>
                  <a:pt x="0" y="27106"/>
                </a:lnTo>
                <a:lnTo>
                  <a:pt x="7816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7819"/>
                </a:lnTo>
                <a:lnTo>
                  <a:pt x="27141" y="0"/>
                </a:lnTo>
                <a:lnTo>
                  <a:pt x="7816" y="0"/>
                </a:lnTo>
                <a:lnTo>
                  <a:pt x="0" y="7819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9" name="object 989"/>
          <p:cNvSpPr/>
          <p:nvPr/>
        </p:nvSpPr>
        <p:spPr>
          <a:xfrm>
            <a:off x="11088032" y="4046280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7819"/>
                </a:lnTo>
                <a:lnTo>
                  <a:pt x="27142" y="0"/>
                </a:lnTo>
                <a:lnTo>
                  <a:pt x="7818" y="0"/>
                </a:lnTo>
                <a:lnTo>
                  <a:pt x="0" y="7819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0" name="object 990"/>
          <p:cNvSpPr/>
          <p:nvPr/>
        </p:nvSpPr>
        <p:spPr>
          <a:xfrm>
            <a:off x="11018146" y="4046280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7819"/>
                </a:lnTo>
                <a:lnTo>
                  <a:pt x="27142" y="0"/>
                </a:lnTo>
                <a:lnTo>
                  <a:pt x="7818" y="0"/>
                </a:lnTo>
                <a:lnTo>
                  <a:pt x="0" y="7819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1" name="object 991"/>
          <p:cNvSpPr/>
          <p:nvPr/>
        </p:nvSpPr>
        <p:spPr>
          <a:xfrm>
            <a:off x="10948262" y="4046280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59" y="27106"/>
                </a:lnTo>
                <a:lnTo>
                  <a:pt x="34959" y="7819"/>
                </a:lnTo>
                <a:lnTo>
                  <a:pt x="27142" y="0"/>
                </a:lnTo>
                <a:lnTo>
                  <a:pt x="7818" y="0"/>
                </a:lnTo>
                <a:lnTo>
                  <a:pt x="0" y="7819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2" name="object 992"/>
          <p:cNvSpPr/>
          <p:nvPr/>
        </p:nvSpPr>
        <p:spPr>
          <a:xfrm>
            <a:off x="10878376" y="4046280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7819"/>
                </a:lnTo>
                <a:lnTo>
                  <a:pt x="27142" y="0"/>
                </a:lnTo>
                <a:lnTo>
                  <a:pt x="7818" y="0"/>
                </a:lnTo>
                <a:lnTo>
                  <a:pt x="0" y="7819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3" name="object 993"/>
          <p:cNvSpPr/>
          <p:nvPr/>
        </p:nvSpPr>
        <p:spPr>
          <a:xfrm>
            <a:off x="10808492" y="4046280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4" name="object 994"/>
          <p:cNvSpPr/>
          <p:nvPr/>
        </p:nvSpPr>
        <p:spPr>
          <a:xfrm>
            <a:off x="10738606" y="4046280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7819"/>
                </a:lnTo>
                <a:lnTo>
                  <a:pt x="27142" y="0"/>
                </a:lnTo>
                <a:lnTo>
                  <a:pt x="7818" y="0"/>
                </a:lnTo>
                <a:lnTo>
                  <a:pt x="0" y="7819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5" name="object 995"/>
          <p:cNvSpPr/>
          <p:nvPr/>
        </p:nvSpPr>
        <p:spPr>
          <a:xfrm>
            <a:off x="10668722" y="4046280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6" name="object 996"/>
          <p:cNvSpPr/>
          <p:nvPr/>
        </p:nvSpPr>
        <p:spPr>
          <a:xfrm>
            <a:off x="10598837" y="4046280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7819"/>
                </a:lnTo>
                <a:lnTo>
                  <a:pt x="27142" y="0"/>
                </a:lnTo>
                <a:lnTo>
                  <a:pt x="7818" y="0"/>
                </a:lnTo>
                <a:lnTo>
                  <a:pt x="0" y="7819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7" name="object 997"/>
          <p:cNvSpPr/>
          <p:nvPr/>
        </p:nvSpPr>
        <p:spPr>
          <a:xfrm>
            <a:off x="10528952" y="4046280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0" y="17462"/>
                </a:moveTo>
                <a:lnTo>
                  <a:pt x="0" y="27106"/>
                </a:lnTo>
                <a:lnTo>
                  <a:pt x="7816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7819"/>
                </a:lnTo>
                <a:lnTo>
                  <a:pt x="27141" y="0"/>
                </a:lnTo>
                <a:lnTo>
                  <a:pt x="7816" y="0"/>
                </a:lnTo>
                <a:lnTo>
                  <a:pt x="0" y="7819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8" name="object 998"/>
          <p:cNvSpPr/>
          <p:nvPr/>
        </p:nvSpPr>
        <p:spPr>
          <a:xfrm>
            <a:off x="10459067" y="4046280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7819"/>
                </a:lnTo>
                <a:lnTo>
                  <a:pt x="27142" y="0"/>
                </a:lnTo>
                <a:lnTo>
                  <a:pt x="7818" y="0"/>
                </a:lnTo>
                <a:lnTo>
                  <a:pt x="0" y="7819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9" name="object 999"/>
          <p:cNvSpPr/>
          <p:nvPr/>
        </p:nvSpPr>
        <p:spPr>
          <a:xfrm>
            <a:off x="10389181" y="4046280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7819"/>
                </a:lnTo>
                <a:lnTo>
                  <a:pt x="27142" y="0"/>
                </a:lnTo>
                <a:lnTo>
                  <a:pt x="7818" y="0"/>
                </a:lnTo>
                <a:lnTo>
                  <a:pt x="0" y="7819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0" name="object 1000"/>
          <p:cNvSpPr/>
          <p:nvPr/>
        </p:nvSpPr>
        <p:spPr>
          <a:xfrm>
            <a:off x="10319297" y="4046280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1" name="object 1001"/>
          <p:cNvSpPr/>
          <p:nvPr/>
        </p:nvSpPr>
        <p:spPr>
          <a:xfrm>
            <a:off x="10249411" y="4046280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7819"/>
                </a:lnTo>
                <a:lnTo>
                  <a:pt x="27142" y="0"/>
                </a:lnTo>
                <a:lnTo>
                  <a:pt x="7818" y="0"/>
                </a:lnTo>
                <a:lnTo>
                  <a:pt x="0" y="7819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2" name="object 1002"/>
          <p:cNvSpPr/>
          <p:nvPr/>
        </p:nvSpPr>
        <p:spPr>
          <a:xfrm>
            <a:off x="10179527" y="4046280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3" name="object 1003"/>
          <p:cNvSpPr/>
          <p:nvPr/>
        </p:nvSpPr>
        <p:spPr>
          <a:xfrm>
            <a:off x="10109641" y="4046280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7819"/>
                </a:lnTo>
                <a:lnTo>
                  <a:pt x="27142" y="0"/>
                </a:lnTo>
                <a:lnTo>
                  <a:pt x="7818" y="0"/>
                </a:lnTo>
                <a:lnTo>
                  <a:pt x="0" y="7819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4" name="object 1004"/>
          <p:cNvSpPr/>
          <p:nvPr/>
        </p:nvSpPr>
        <p:spPr>
          <a:xfrm>
            <a:off x="10039757" y="4046280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5" name="object 1005"/>
          <p:cNvSpPr/>
          <p:nvPr/>
        </p:nvSpPr>
        <p:spPr>
          <a:xfrm>
            <a:off x="9969872" y="4046280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7819"/>
                </a:lnTo>
                <a:lnTo>
                  <a:pt x="27142" y="0"/>
                </a:lnTo>
                <a:lnTo>
                  <a:pt x="7818" y="0"/>
                </a:lnTo>
                <a:lnTo>
                  <a:pt x="0" y="7819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6" name="object 1006"/>
          <p:cNvSpPr/>
          <p:nvPr/>
        </p:nvSpPr>
        <p:spPr>
          <a:xfrm>
            <a:off x="9899986" y="4046280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7819"/>
                </a:lnTo>
                <a:lnTo>
                  <a:pt x="27142" y="0"/>
                </a:lnTo>
                <a:lnTo>
                  <a:pt x="7818" y="0"/>
                </a:lnTo>
                <a:lnTo>
                  <a:pt x="0" y="7819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7" name="object 1007"/>
          <p:cNvSpPr/>
          <p:nvPr/>
        </p:nvSpPr>
        <p:spPr>
          <a:xfrm>
            <a:off x="9830102" y="4046280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59" y="27106"/>
                </a:lnTo>
                <a:lnTo>
                  <a:pt x="34959" y="7819"/>
                </a:lnTo>
                <a:lnTo>
                  <a:pt x="27142" y="0"/>
                </a:lnTo>
                <a:lnTo>
                  <a:pt x="7818" y="0"/>
                </a:lnTo>
                <a:lnTo>
                  <a:pt x="0" y="7819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8" name="object 1008"/>
          <p:cNvSpPr/>
          <p:nvPr/>
        </p:nvSpPr>
        <p:spPr>
          <a:xfrm>
            <a:off x="9760216" y="4046280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7819"/>
                </a:lnTo>
                <a:lnTo>
                  <a:pt x="27142" y="0"/>
                </a:lnTo>
                <a:lnTo>
                  <a:pt x="7818" y="0"/>
                </a:lnTo>
                <a:lnTo>
                  <a:pt x="0" y="7819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9" name="object 1009"/>
          <p:cNvSpPr/>
          <p:nvPr/>
        </p:nvSpPr>
        <p:spPr>
          <a:xfrm>
            <a:off x="9690332" y="4046280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10" name="object 1010"/>
          <p:cNvSpPr/>
          <p:nvPr/>
        </p:nvSpPr>
        <p:spPr>
          <a:xfrm>
            <a:off x="9620446" y="4046280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7819"/>
                </a:lnTo>
                <a:lnTo>
                  <a:pt x="27142" y="0"/>
                </a:lnTo>
                <a:lnTo>
                  <a:pt x="7818" y="0"/>
                </a:lnTo>
                <a:lnTo>
                  <a:pt x="0" y="7819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11" name="object 1011"/>
          <p:cNvSpPr/>
          <p:nvPr/>
        </p:nvSpPr>
        <p:spPr>
          <a:xfrm>
            <a:off x="9550562" y="4046280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12" name="object 1012"/>
          <p:cNvSpPr/>
          <p:nvPr/>
        </p:nvSpPr>
        <p:spPr>
          <a:xfrm>
            <a:off x="9480677" y="4046280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7819"/>
                </a:lnTo>
                <a:lnTo>
                  <a:pt x="27142" y="0"/>
                </a:lnTo>
                <a:lnTo>
                  <a:pt x="7818" y="0"/>
                </a:lnTo>
                <a:lnTo>
                  <a:pt x="0" y="7819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13" name="object 1013"/>
          <p:cNvSpPr/>
          <p:nvPr/>
        </p:nvSpPr>
        <p:spPr>
          <a:xfrm>
            <a:off x="9410792" y="4046280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0" y="17462"/>
                </a:moveTo>
                <a:lnTo>
                  <a:pt x="0" y="27106"/>
                </a:lnTo>
                <a:lnTo>
                  <a:pt x="7816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7819"/>
                </a:lnTo>
                <a:lnTo>
                  <a:pt x="27141" y="0"/>
                </a:lnTo>
                <a:lnTo>
                  <a:pt x="7816" y="0"/>
                </a:lnTo>
                <a:lnTo>
                  <a:pt x="0" y="7819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14" name="object 1014"/>
          <p:cNvSpPr/>
          <p:nvPr/>
        </p:nvSpPr>
        <p:spPr>
          <a:xfrm>
            <a:off x="9340907" y="4046280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7819"/>
                </a:lnTo>
                <a:lnTo>
                  <a:pt x="27142" y="0"/>
                </a:lnTo>
                <a:lnTo>
                  <a:pt x="7818" y="0"/>
                </a:lnTo>
                <a:lnTo>
                  <a:pt x="0" y="7819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15" name="object 1015"/>
          <p:cNvSpPr/>
          <p:nvPr/>
        </p:nvSpPr>
        <p:spPr>
          <a:xfrm>
            <a:off x="9271021" y="4046280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7819"/>
                </a:lnTo>
                <a:lnTo>
                  <a:pt x="27142" y="0"/>
                </a:lnTo>
                <a:lnTo>
                  <a:pt x="7818" y="0"/>
                </a:lnTo>
                <a:lnTo>
                  <a:pt x="0" y="7819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16" name="object 1016"/>
          <p:cNvSpPr/>
          <p:nvPr/>
        </p:nvSpPr>
        <p:spPr>
          <a:xfrm>
            <a:off x="9201137" y="4046280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59" y="27106"/>
                </a:lnTo>
                <a:lnTo>
                  <a:pt x="34959" y="7819"/>
                </a:lnTo>
                <a:lnTo>
                  <a:pt x="27142" y="0"/>
                </a:lnTo>
                <a:lnTo>
                  <a:pt x="7818" y="0"/>
                </a:lnTo>
                <a:lnTo>
                  <a:pt x="0" y="7819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17" name="object 1017"/>
          <p:cNvSpPr/>
          <p:nvPr/>
        </p:nvSpPr>
        <p:spPr>
          <a:xfrm>
            <a:off x="9131251" y="4046280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7819"/>
                </a:lnTo>
                <a:lnTo>
                  <a:pt x="27142" y="0"/>
                </a:lnTo>
                <a:lnTo>
                  <a:pt x="7818" y="0"/>
                </a:lnTo>
                <a:lnTo>
                  <a:pt x="0" y="7819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18" name="object 1018"/>
          <p:cNvSpPr/>
          <p:nvPr/>
        </p:nvSpPr>
        <p:spPr>
          <a:xfrm>
            <a:off x="9061367" y="4046280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19" name="object 1019"/>
          <p:cNvSpPr/>
          <p:nvPr/>
        </p:nvSpPr>
        <p:spPr>
          <a:xfrm>
            <a:off x="8991481" y="4046280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7819"/>
                </a:lnTo>
                <a:lnTo>
                  <a:pt x="27142" y="0"/>
                </a:lnTo>
                <a:lnTo>
                  <a:pt x="7818" y="0"/>
                </a:lnTo>
                <a:lnTo>
                  <a:pt x="0" y="7819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20" name="object 1020"/>
          <p:cNvSpPr/>
          <p:nvPr/>
        </p:nvSpPr>
        <p:spPr>
          <a:xfrm>
            <a:off x="8921597" y="4046280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21" name="object 1021"/>
          <p:cNvSpPr/>
          <p:nvPr/>
        </p:nvSpPr>
        <p:spPr>
          <a:xfrm>
            <a:off x="8851712" y="4046280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7819"/>
                </a:lnTo>
                <a:lnTo>
                  <a:pt x="27142" y="0"/>
                </a:lnTo>
                <a:lnTo>
                  <a:pt x="7818" y="0"/>
                </a:lnTo>
                <a:lnTo>
                  <a:pt x="0" y="7819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22" name="object 1022"/>
          <p:cNvSpPr/>
          <p:nvPr/>
        </p:nvSpPr>
        <p:spPr>
          <a:xfrm>
            <a:off x="8781827" y="4046280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23" name="object 1023"/>
          <p:cNvSpPr/>
          <p:nvPr/>
        </p:nvSpPr>
        <p:spPr>
          <a:xfrm>
            <a:off x="8711942" y="4046280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60" y="27106"/>
                </a:lnTo>
                <a:lnTo>
                  <a:pt x="34960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24" name="object 1024"/>
          <p:cNvSpPr/>
          <p:nvPr/>
        </p:nvSpPr>
        <p:spPr>
          <a:xfrm>
            <a:off x="8642056" y="4046280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0" y="17462"/>
                </a:moveTo>
                <a:lnTo>
                  <a:pt x="0" y="27106"/>
                </a:lnTo>
                <a:lnTo>
                  <a:pt x="7819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7819"/>
                </a:lnTo>
                <a:lnTo>
                  <a:pt x="27142" y="0"/>
                </a:lnTo>
                <a:lnTo>
                  <a:pt x="7819" y="0"/>
                </a:lnTo>
                <a:lnTo>
                  <a:pt x="0" y="7819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25" name="object 1025"/>
          <p:cNvSpPr/>
          <p:nvPr/>
        </p:nvSpPr>
        <p:spPr>
          <a:xfrm>
            <a:off x="8572172" y="4046280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26" name="object 1026"/>
          <p:cNvSpPr/>
          <p:nvPr/>
        </p:nvSpPr>
        <p:spPr>
          <a:xfrm>
            <a:off x="8502286" y="4046280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7819"/>
                </a:lnTo>
                <a:lnTo>
                  <a:pt x="27142" y="0"/>
                </a:lnTo>
                <a:lnTo>
                  <a:pt x="7818" y="0"/>
                </a:lnTo>
                <a:lnTo>
                  <a:pt x="0" y="7819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27" name="object 1027"/>
          <p:cNvSpPr/>
          <p:nvPr/>
        </p:nvSpPr>
        <p:spPr>
          <a:xfrm>
            <a:off x="8432402" y="4046280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28" name="object 1028"/>
          <p:cNvSpPr/>
          <p:nvPr/>
        </p:nvSpPr>
        <p:spPr>
          <a:xfrm>
            <a:off x="8362516" y="4046280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7819"/>
                </a:lnTo>
                <a:lnTo>
                  <a:pt x="27142" y="0"/>
                </a:lnTo>
                <a:lnTo>
                  <a:pt x="7818" y="0"/>
                </a:lnTo>
                <a:lnTo>
                  <a:pt x="0" y="7819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29" name="object 1029"/>
          <p:cNvSpPr/>
          <p:nvPr/>
        </p:nvSpPr>
        <p:spPr>
          <a:xfrm>
            <a:off x="8292632" y="4046280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30" name="object 1030"/>
          <p:cNvSpPr/>
          <p:nvPr/>
        </p:nvSpPr>
        <p:spPr>
          <a:xfrm>
            <a:off x="8222747" y="4046280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7819"/>
                </a:lnTo>
                <a:lnTo>
                  <a:pt x="27142" y="0"/>
                </a:lnTo>
                <a:lnTo>
                  <a:pt x="7818" y="0"/>
                </a:lnTo>
                <a:lnTo>
                  <a:pt x="0" y="7819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31" name="object 1031"/>
          <p:cNvSpPr/>
          <p:nvPr/>
        </p:nvSpPr>
        <p:spPr>
          <a:xfrm>
            <a:off x="8152862" y="4046280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32" name="object 1032"/>
          <p:cNvSpPr/>
          <p:nvPr/>
        </p:nvSpPr>
        <p:spPr>
          <a:xfrm>
            <a:off x="8082977" y="4046280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60" y="27106"/>
                </a:lnTo>
                <a:lnTo>
                  <a:pt x="34960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33" name="object 1033"/>
          <p:cNvSpPr/>
          <p:nvPr/>
        </p:nvSpPr>
        <p:spPr>
          <a:xfrm>
            <a:off x="8013091" y="4046280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0" y="17462"/>
                </a:moveTo>
                <a:lnTo>
                  <a:pt x="0" y="27106"/>
                </a:lnTo>
                <a:lnTo>
                  <a:pt x="7819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7819"/>
                </a:lnTo>
                <a:lnTo>
                  <a:pt x="27142" y="0"/>
                </a:lnTo>
                <a:lnTo>
                  <a:pt x="7819" y="0"/>
                </a:lnTo>
                <a:lnTo>
                  <a:pt x="0" y="7819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34" name="object 1034"/>
          <p:cNvSpPr/>
          <p:nvPr/>
        </p:nvSpPr>
        <p:spPr>
          <a:xfrm>
            <a:off x="7943207" y="4046280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35" name="object 1035"/>
          <p:cNvSpPr/>
          <p:nvPr/>
        </p:nvSpPr>
        <p:spPr>
          <a:xfrm>
            <a:off x="7873321" y="4046280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7819"/>
                </a:lnTo>
                <a:lnTo>
                  <a:pt x="27142" y="0"/>
                </a:lnTo>
                <a:lnTo>
                  <a:pt x="7818" y="0"/>
                </a:lnTo>
                <a:lnTo>
                  <a:pt x="0" y="7819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36" name="object 1036"/>
          <p:cNvSpPr/>
          <p:nvPr/>
        </p:nvSpPr>
        <p:spPr>
          <a:xfrm>
            <a:off x="7803437" y="4046280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37" name="object 1037"/>
          <p:cNvSpPr/>
          <p:nvPr/>
        </p:nvSpPr>
        <p:spPr>
          <a:xfrm>
            <a:off x="7733551" y="4046280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7819"/>
                </a:lnTo>
                <a:lnTo>
                  <a:pt x="27142" y="0"/>
                </a:lnTo>
                <a:lnTo>
                  <a:pt x="7818" y="0"/>
                </a:lnTo>
                <a:lnTo>
                  <a:pt x="0" y="7819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38" name="object 1038"/>
          <p:cNvSpPr/>
          <p:nvPr/>
        </p:nvSpPr>
        <p:spPr>
          <a:xfrm>
            <a:off x="7663667" y="4046280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39" name="object 1039"/>
          <p:cNvSpPr/>
          <p:nvPr/>
        </p:nvSpPr>
        <p:spPr>
          <a:xfrm>
            <a:off x="7593782" y="4046280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7819"/>
                </a:lnTo>
                <a:lnTo>
                  <a:pt x="27142" y="0"/>
                </a:lnTo>
                <a:lnTo>
                  <a:pt x="7818" y="0"/>
                </a:lnTo>
                <a:lnTo>
                  <a:pt x="0" y="7819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0" name="object 1040"/>
          <p:cNvSpPr/>
          <p:nvPr/>
        </p:nvSpPr>
        <p:spPr>
          <a:xfrm>
            <a:off x="7523897" y="4046280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1" name="object 1041"/>
          <p:cNvSpPr/>
          <p:nvPr/>
        </p:nvSpPr>
        <p:spPr>
          <a:xfrm>
            <a:off x="7454012" y="4046280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60" y="27106"/>
                </a:lnTo>
                <a:lnTo>
                  <a:pt x="34960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2" name="object 1042"/>
          <p:cNvSpPr/>
          <p:nvPr/>
        </p:nvSpPr>
        <p:spPr>
          <a:xfrm>
            <a:off x="7384126" y="4046280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0" y="17462"/>
                </a:moveTo>
                <a:lnTo>
                  <a:pt x="0" y="27106"/>
                </a:lnTo>
                <a:lnTo>
                  <a:pt x="7819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7819"/>
                </a:lnTo>
                <a:lnTo>
                  <a:pt x="27142" y="0"/>
                </a:lnTo>
                <a:lnTo>
                  <a:pt x="7819" y="0"/>
                </a:lnTo>
                <a:lnTo>
                  <a:pt x="0" y="7819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3" name="object 1043"/>
          <p:cNvSpPr/>
          <p:nvPr/>
        </p:nvSpPr>
        <p:spPr>
          <a:xfrm>
            <a:off x="7314242" y="4046280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4" name="object 1044"/>
          <p:cNvSpPr/>
          <p:nvPr/>
        </p:nvSpPr>
        <p:spPr>
          <a:xfrm>
            <a:off x="7244356" y="4046280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7819"/>
                </a:lnTo>
                <a:lnTo>
                  <a:pt x="27142" y="0"/>
                </a:lnTo>
                <a:lnTo>
                  <a:pt x="7818" y="0"/>
                </a:lnTo>
                <a:lnTo>
                  <a:pt x="0" y="7819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5" name="object 1045"/>
          <p:cNvSpPr/>
          <p:nvPr/>
        </p:nvSpPr>
        <p:spPr>
          <a:xfrm>
            <a:off x="7174472" y="4046280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6" name="object 1046"/>
          <p:cNvSpPr/>
          <p:nvPr/>
        </p:nvSpPr>
        <p:spPr>
          <a:xfrm>
            <a:off x="7104587" y="4046280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7819"/>
                </a:lnTo>
                <a:lnTo>
                  <a:pt x="27142" y="0"/>
                </a:lnTo>
                <a:lnTo>
                  <a:pt x="7818" y="0"/>
                </a:lnTo>
                <a:lnTo>
                  <a:pt x="0" y="7819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7" name="object 1047"/>
          <p:cNvSpPr/>
          <p:nvPr/>
        </p:nvSpPr>
        <p:spPr>
          <a:xfrm>
            <a:off x="7034702" y="4046280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8" name="object 1048"/>
          <p:cNvSpPr/>
          <p:nvPr/>
        </p:nvSpPr>
        <p:spPr>
          <a:xfrm>
            <a:off x="6964817" y="4046280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7819"/>
                </a:lnTo>
                <a:lnTo>
                  <a:pt x="27142" y="0"/>
                </a:lnTo>
                <a:lnTo>
                  <a:pt x="7818" y="0"/>
                </a:lnTo>
                <a:lnTo>
                  <a:pt x="0" y="7819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9" name="object 1049"/>
          <p:cNvSpPr/>
          <p:nvPr/>
        </p:nvSpPr>
        <p:spPr>
          <a:xfrm>
            <a:off x="6894932" y="4046280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50" name="object 1050"/>
          <p:cNvSpPr/>
          <p:nvPr/>
        </p:nvSpPr>
        <p:spPr>
          <a:xfrm>
            <a:off x="6825047" y="4046280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7819"/>
                </a:lnTo>
                <a:lnTo>
                  <a:pt x="27142" y="0"/>
                </a:lnTo>
                <a:lnTo>
                  <a:pt x="7818" y="0"/>
                </a:lnTo>
                <a:lnTo>
                  <a:pt x="0" y="7819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51" name="object 1051"/>
          <p:cNvSpPr/>
          <p:nvPr/>
        </p:nvSpPr>
        <p:spPr>
          <a:xfrm>
            <a:off x="6755163" y="4046280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52" name="object 1052"/>
          <p:cNvSpPr/>
          <p:nvPr/>
        </p:nvSpPr>
        <p:spPr>
          <a:xfrm>
            <a:off x="6685277" y="4046280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7819"/>
                </a:lnTo>
                <a:lnTo>
                  <a:pt x="27142" y="0"/>
                </a:lnTo>
                <a:lnTo>
                  <a:pt x="7818" y="0"/>
                </a:lnTo>
                <a:lnTo>
                  <a:pt x="0" y="7819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53" name="object 1053"/>
          <p:cNvSpPr/>
          <p:nvPr/>
        </p:nvSpPr>
        <p:spPr>
          <a:xfrm>
            <a:off x="6615393" y="4046280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54" name="object 1054"/>
          <p:cNvSpPr/>
          <p:nvPr/>
        </p:nvSpPr>
        <p:spPr>
          <a:xfrm>
            <a:off x="6545507" y="4046280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0" y="17462"/>
                </a:moveTo>
                <a:lnTo>
                  <a:pt x="0" y="27106"/>
                </a:lnTo>
                <a:lnTo>
                  <a:pt x="7819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7819"/>
                </a:lnTo>
                <a:lnTo>
                  <a:pt x="27142" y="0"/>
                </a:lnTo>
                <a:lnTo>
                  <a:pt x="7819" y="0"/>
                </a:lnTo>
                <a:lnTo>
                  <a:pt x="0" y="7819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55" name="object 1055"/>
          <p:cNvSpPr/>
          <p:nvPr/>
        </p:nvSpPr>
        <p:spPr>
          <a:xfrm>
            <a:off x="6475623" y="4046280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56" name="object 1056"/>
          <p:cNvSpPr/>
          <p:nvPr/>
        </p:nvSpPr>
        <p:spPr>
          <a:xfrm>
            <a:off x="6405737" y="4046280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0" y="17462"/>
                </a:moveTo>
                <a:lnTo>
                  <a:pt x="0" y="27106"/>
                </a:lnTo>
                <a:lnTo>
                  <a:pt x="7819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7819"/>
                </a:lnTo>
                <a:lnTo>
                  <a:pt x="27142" y="0"/>
                </a:lnTo>
                <a:lnTo>
                  <a:pt x="7819" y="0"/>
                </a:lnTo>
                <a:lnTo>
                  <a:pt x="0" y="7819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57" name="object 1057"/>
          <p:cNvSpPr/>
          <p:nvPr/>
        </p:nvSpPr>
        <p:spPr>
          <a:xfrm>
            <a:off x="6335853" y="4046280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58" name="object 1058"/>
          <p:cNvSpPr/>
          <p:nvPr/>
        </p:nvSpPr>
        <p:spPr>
          <a:xfrm>
            <a:off x="6265969" y="4046280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59" name="object 1059"/>
          <p:cNvSpPr/>
          <p:nvPr/>
        </p:nvSpPr>
        <p:spPr>
          <a:xfrm>
            <a:off x="6196083" y="4046280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60" y="27106"/>
                </a:lnTo>
                <a:lnTo>
                  <a:pt x="34960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60" name="object 1060"/>
          <p:cNvSpPr/>
          <p:nvPr/>
        </p:nvSpPr>
        <p:spPr>
          <a:xfrm>
            <a:off x="6126199" y="4046280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61" name="object 1061"/>
          <p:cNvSpPr/>
          <p:nvPr/>
        </p:nvSpPr>
        <p:spPr>
          <a:xfrm>
            <a:off x="6056313" y="4046280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7819"/>
                </a:lnTo>
                <a:lnTo>
                  <a:pt x="27142" y="0"/>
                </a:lnTo>
                <a:lnTo>
                  <a:pt x="7818" y="0"/>
                </a:lnTo>
                <a:lnTo>
                  <a:pt x="0" y="7819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62" name="object 1062"/>
          <p:cNvSpPr/>
          <p:nvPr/>
        </p:nvSpPr>
        <p:spPr>
          <a:xfrm>
            <a:off x="5986429" y="4046280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63" name="object 1063"/>
          <p:cNvSpPr/>
          <p:nvPr/>
        </p:nvSpPr>
        <p:spPr>
          <a:xfrm>
            <a:off x="5916543" y="4046280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7819"/>
                </a:lnTo>
                <a:lnTo>
                  <a:pt x="27142" y="0"/>
                </a:lnTo>
                <a:lnTo>
                  <a:pt x="7818" y="0"/>
                </a:lnTo>
                <a:lnTo>
                  <a:pt x="0" y="7819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64" name="object 1064"/>
          <p:cNvSpPr/>
          <p:nvPr/>
        </p:nvSpPr>
        <p:spPr>
          <a:xfrm>
            <a:off x="5846659" y="4046280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65" name="object 1065"/>
          <p:cNvSpPr/>
          <p:nvPr/>
        </p:nvSpPr>
        <p:spPr>
          <a:xfrm>
            <a:off x="5776774" y="4046280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7819"/>
                </a:lnTo>
                <a:lnTo>
                  <a:pt x="27142" y="0"/>
                </a:lnTo>
                <a:lnTo>
                  <a:pt x="7818" y="0"/>
                </a:lnTo>
                <a:lnTo>
                  <a:pt x="0" y="7819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66" name="object 1066"/>
          <p:cNvSpPr/>
          <p:nvPr/>
        </p:nvSpPr>
        <p:spPr>
          <a:xfrm>
            <a:off x="5706889" y="4046280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67" name="object 1067"/>
          <p:cNvSpPr/>
          <p:nvPr/>
        </p:nvSpPr>
        <p:spPr>
          <a:xfrm>
            <a:off x="5637004" y="4046280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7819"/>
                </a:lnTo>
                <a:lnTo>
                  <a:pt x="27142" y="0"/>
                </a:lnTo>
                <a:lnTo>
                  <a:pt x="7818" y="0"/>
                </a:lnTo>
                <a:lnTo>
                  <a:pt x="0" y="7819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68" name="object 1068"/>
          <p:cNvSpPr/>
          <p:nvPr/>
        </p:nvSpPr>
        <p:spPr>
          <a:xfrm>
            <a:off x="5567119" y="4046280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69" name="object 1069"/>
          <p:cNvSpPr/>
          <p:nvPr/>
        </p:nvSpPr>
        <p:spPr>
          <a:xfrm>
            <a:off x="5497234" y="4046280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7819"/>
                </a:lnTo>
                <a:lnTo>
                  <a:pt x="27142" y="0"/>
                </a:lnTo>
                <a:lnTo>
                  <a:pt x="7818" y="0"/>
                </a:lnTo>
                <a:lnTo>
                  <a:pt x="0" y="7819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70" name="object 1070"/>
          <p:cNvSpPr/>
          <p:nvPr/>
        </p:nvSpPr>
        <p:spPr>
          <a:xfrm>
            <a:off x="5427350" y="4046280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71" name="object 1071"/>
          <p:cNvSpPr/>
          <p:nvPr/>
        </p:nvSpPr>
        <p:spPr>
          <a:xfrm>
            <a:off x="5357464" y="4046280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7819"/>
                </a:lnTo>
                <a:lnTo>
                  <a:pt x="27142" y="0"/>
                </a:lnTo>
                <a:lnTo>
                  <a:pt x="7818" y="0"/>
                </a:lnTo>
                <a:lnTo>
                  <a:pt x="0" y="7819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72" name="object 1072"/>
          <p:cNvSpPr/>
          <p:nvPr/>
        </p:nvSpPr>
        <p:spPr>
          <a:xfrm>
            <a:off x="5287580" y="4046280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73" name="object 1073"/>
          <p:cNvSpPr/>
          <p:nvPr/>
        </p:nvSpPr>
        <p:spPr>
          <a:xfrm>
            <a:off x="5217694" y="4046280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7819"/>
                </a:lnTo>
                <a:lnTo>
                  <a:pt x="27142" y="0"/>
                </a:lnTo>
                <a:lnTo>
                  <a:pt x="7818" y="0"/>
                </a:lnTo>
                <a:lnTo>
                  <a:pt x="0" y="7819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74" name="object 1074"/>
          <p:cNvSpPr/>
          <p:nvPr/>
        </p:nvSpPr>
        <p:spPr>
          <a:xfrm>
            <a:off x="5147810" y="4046280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75" name="object 1075"/>
          <p:cNvSpPr/>
          <p:nvPr/>
        </p:nvSpPr>
        <p:spPr>
          <a:xfrm>
            <a:off x="5077924" y="4046280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7819"/>
                </a:lnTo>
                <a:lnTo>
                  <a:pt x="27142" y="0"/>
                </a:lnTo>
                <a:lnTo>
                  <a:pt x="7818" y="0"/>
                </a:lnTo>
                <a:lnTo>
                  <a:pt x="0" y="7819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76" name="object 1076"/>
          <p:cNvSpPr/>
          <p:nvPr/>
        </p:nvSpPr>
        <p:spPr>
          <a:xfrm>
            <a:off x="5008040" y="4046280"/>
            <a:ext cx="34959" cy="34925"/>
          </a:xfrm>
          <a:custGeom>
            <a:avLst/>
            <a:gdLst/>
            <a:ahLst/>
            <a:cxnLst/>
            <a:rect l="l" t="t" r="r" b="b"/>
            <a:pathLst>
              <a:path w="34959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1" y="34925"/>
                </a:lnTo>
                <a:lnTo>
                  <a:pt x="34959" y="27106"/>
                </a:lnTo>
                <a:lnTo>
                  <a:pt x="34959" y="7819"/>
                </a:lnTo>
                <a:lnTo>
                  <a:pt x="27141" y="0"/>
                </a:lnTo>
                <a:lnTo>
                  <a:pt x="7818" y="0"/>
                </a:lnTo>
                <a:lnTo>
                  <a:pt x="0" y="7819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77" name="object 1077"/>
          <p:cNvSpPr/>
          <p:nvPr/>
        </p:nvSpPr>
        <p:spPr>
          <a:xfrm>
            <a:off x="4938154" y="4046280"/>
            <a:ext cx="34960" cy="34925"/>
          </a:xfrm>
          <a:custGeom>
            <a:avLst/>
            <a:gdLst/>
            <a:ahLst/>
            <a:cxnLst/>
            <a:rect l="l" t="t" r="r" b="b"/>
            <a:pathLst>
              <a:path w="34960" h="34925">
                <a:moveTo>
                  <a:pt x="0" y="17462"/>
                </a:moveTo>
                <a:lnTo>
                  <a:pt x="0" y="27106"/>
                </a:lnTo>
                <a:lnTo>
                  <a:pt x="7818" y="34925"/>
                </a:lnTo>
                <a:lnTo>
                  <a:pt x="27142" y="34925"/>
                </a:lnTo>
                <a:lnTo>
                  <a:pt x="34960" y="27106"/>
                </a:lnTo>
                <a:lnTo>
                  <a:pt x="34960" y="7819"/>
                </a:lnTo>
                <a:lnTo>
                  <a:pt x="27142" y="0"/>
                </a:lnTo>
                <a:lnTo>
                  <a:pt x="7818" y="0"/>
                </a:lnTo>
                <a:lnTo>
                  <a:pt x="0" y="7819"/>
                </a:lnTo>
                <a:lnTo>
                  <a:pt x="0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78" name="object 1078"/>
          <p:cNvSpPr/>
          <p:nvPr/>
        </p:nvSpPr>
        <p:spPr>
          <a:xfrm>
            <a:off x="4870222" y="4011321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34925" y="17462"/>
                </a:move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79" name="object 1079"/>
          <p:cNvSpPr/>
          <p:nvPr/>
        </p:nvSpPr>
        <p:spPr>
          <a:xfrm>
            <a:off x="4870222" y="3941436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34925" y="17462"/>
                </a:moveTo>
                <a:lnTo>
                  <a:pt x="34925" y="7819"/>
                </a:lnTo>
                <a:lnTo>
                  <a:pt x="27106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80" name="object 1080"/>
          <p:cNvSpPr/>
          <p:nvPr/>
        </p:nvSpPr>
        <p:spPr>
          <a:xfrm>
            <a:off x="4870222" y="3871551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34925" y="17462"/>
                </a:move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81" name="object 1081"/>
          <p:cNvSpPr/>
          <p:nvPr/>
        </p:nvSpPr>
        <p:spPr>
          <a:xfrm>
            <a:off x="4870222" y="3801666"/>
            <a:ext cx="34925" cy="34960"/>
          </a:xfrm>
          <a:custGeom>
            <a:avLst/>
            <a:gdLst/>
            <a:ahLst/>
            <a:cxnLst/>
            <a:rect l="l" t="t" r="r" b="b"/>
            <a:pathLst>
              <a:path w="34925" h="34960">
                <a:moveTo>
                  <a:pt x="34925" y="17462"/>
                </a:moveTo>
                <a:lnTo>
                  <a:pt x="34925" y="7819"/>
                </a:lnTo>
                <a:lnTo>
                  <a:pt x="27106" y="0"/>
                </a:lnTo>
                <a:lnTo>
                  <a:pt x="7818" y="0"/>
                </a:lnTo>
                <a:lnTo>
                  <a:pt x="0" y="7819"/>
                </a:lnTo>
                <a:lnTo>
                  <a:pt x="0" y="27142"/>
                </a:lnTo>
                <a:lnTo>
                  <a:pt x="7818" y="34960"/>
                </a:lnTo>
                <a:lnTo>
                  <a:pt x="27106" y="34960"/>
                </a:lnTo>
                <a:lnTo>
                  <a:pt x="34925" y="27142"/>
                </a:lnTo>
                <a:lnTo>
                  <a:pt x="34925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82" name="object 1082"/>
          <p:cNvSpPr/>
          <p:nvPr/>
        </p:nvSpPr>
        <p:spPr>
          <a:xfrm>
            <a:off x="4870222" y="3731781"/>
            <a:ext cx="34925" cy="34959"/>
          </a:xfrm>
          <a:custGeom>
            <a:avLst/>
            <a:gdLst/>
            <a:ahLst/>
            <a:cxnLst/>
            <a:rect l="l" t="t" r="r" b="b"/>
            <a:pathLst>
              <a:path w="34925" h="34959">
                <a:moveTo>
                  <a:pt x="34925" y="17462"/>
                </a:moveTo>
                <a:lnTo>
                  <a:pt x="34925" y="7818"/>
                </a:lnTo>
                <a:lnTo>
                  <a:pt x="27106" y="0"/>
                </a:lnTo>
                <a:lnTo>
                  <a:pt x="7818" y="0"/>
                </a:lnTo>
                <a:lnTo>
                  <a:pt x="0" y="7818"/>
                </a:lnTo>
                <a:lnTo>
                  <a:pt x="0" y="27141"/>
                </a:lnTo>
                <a:lnTo>
                  <a:pt x="7818" y="34959"/>
                </a:lnTo>
                <a:lnTo>
                  <a:pt x="27106" y="34959"/>
                </a:lnTo>
                <a:lnTo>
                  <a:pt x="34925" y="27141"/>
                </a:lnTo>
                <a:lnTo>
                  <a:pt x="34925" y="17462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473825" y="895558"/>
            <a:ext cx="2543758" cy="736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800"/>
              </a:lnSpc>
              <a:spcBef>
                <a:spcPts val="290"/>
              </a:spcBef>
            </a:pPr>
            <a:r>
              <a:rPr sz="5600" spc="4" dirty="0">
                <a:solidFill>
                  <a:srgbClr val="3F403F"/>
                </a:solidFill>
                <a:latin typeface="Times New Roman"/>
                <a:cs typeface="Times New Roman"/>
              </a:rPr>
              <a:t>S</a:t>
            </a:r>
            <a:r>
              <a:rPr sz="5600" spc="-4" dirty="0">
                <a:solidFill>
                  <a:srgbClr val="3F403F"/>
                </a:solidFill>
                <a:latin typeface="Times New Roman"/>
                <a:cs typeface="Times New Roman"/>
              </a:rPr>
              <a:t>h</a:t>
            </a:r>
            <a:r>
              <a:rPr sz="5600" spc="4" dirty="0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sz="5600" spc="0" dirty="0">
                <a:solidFill>
                  <a:srgbClr val="3F403F"/>
                </a:solidFill>
                <a:latin typeface="Times New Roman"/>
                <a:cs typeface="Times New Roman"/>
              </a:rPr>
              <a:t>ri</a:t>
            </a:r>
            <a:r>
              <a:rPr sz="5600" spc="-4" dirty="0">
                <a:solidFill>
                  <a:srgbClr val="3F403F"/>
                </a:solidFill>
                <a:latin typeface="Times New Roman"/>
                <a:cs typeface="Times New Roman"/>
              </a:rPr>
              <a:t>n</a:t>
            </a:r>
            <a:r>
              <a:rPr sz="5600" spc="0" dirty="0">
                <a:solidFill>
                  <a:srgbClr val="3F403F"/>
                </a:solidFill>
                <a:latin typeface="Times New Roman"/>
                <a:cs typeface="Times New Roman"/>
              </a:rPr>
              <a:t>g</a:t>
            </a:r>
            <a:endParaRPr sz="5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058325" y="895558"/>
            <a:ext cx="506171" cy="736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800"/>
              </a:lnSpc>
              <a:spcBef>
                <a:spcPts val="290"/>
              </a:spcBef>
            </a:pPr>
            <a:r>
              <a:rPr sz="5600" spc="0" dirty="0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endParaRPr sz="5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605949" y="895558"/>
            <a:ext cx="2316174" cy="736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800"/>
              </a:lnSpc>
              <a:spcBef>
                <a:spcPts val="290"/>
              </a:spcBef>
            </a:pPr>
            <a:r>
              <a:rPr sz="5600" spc="4" dirty="0">
                <a:solidFill>
                  <a:srgbClr val="3F403F"/>
                </a:solidFill>
                <a:latin typeface="Times New Roman"/>
                <a:cs typeface="Times New Roman"/>
              </a:rPr>
              <a:t>Layo</a:t>
            </a:r>
            <a:r>
              <a:rPr sz="5600" spc="0" dirty="0">
                <a:solidFill>
                  <a:srgbClr val="3F403F"/>
                </a:solidFill>
                <a:latin typeface="Times New Roman"/>
                <a:cs typeface="Times New Roman"/>
              </a:rPr>
              <a:t>ut</a:t>
            </a:r>
            <a:endParaRPr sz="5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883807" y="3265167"/>
            <a:ext cx="8516508" cy="11378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00"/>
              </a:lnSpc>
              <a:spcBef>
                <a:spcPts val="1"/>
              </a:spcBef>
            </a:pPr>
            <a:endParaRPr sz="600"/>
          </a:p>
          <a:p>
            <a:pPr marL="3536767" marR="3533192" algn="ctr">
              <a:lnSpc>
                <a:spcPct val="95825"/>
              </a:lnSpc>
              <a:spcBef>
                <a:spcPts val="1000"/>
              </a:spcBef>
            </a:pPr>
            <a:r>
              <a:rPr sz="2700" b="1" spc="-4" dirty="0">
                <a:solidFill>
                  <a:srgbClr val="FEFFFE"/>
                </a:solidFill>
                <a:latin typeface="Times New Roman"/>
                <a:cs typeface="Times New Roman"/>
              </a:rPr>
              <a:t>H</a:t>
            </a:r>
            <a:r>
              <a:rPr sz="2700" b="1" spc="0" dirty="0">
                <a:solidFill>
                  <a:srgbClr val="FEFFFE"/>
                </a:solidFill>
                <a:latin typeface="Times New Roman"/>
                <a:cs typeface="Times New Roman"/>
              </a:rPr>
              <a:t>EADER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83807" y="4403039"/>
            <a:ext cx="2836942" cy="43386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00"/>
              </a:lnSpc>
              <a:spcBef>
                <a:spcPts val="37"/>
              </a:spcBef>
            </a:pPr>
            <a:endParaRPr sz="500"/>
          </a:p>
          <a:p>
            <a:pPr marL="854010">
              <a:lnSpc>
                <a:spcPct val="95825"/>
              </a:lnSpc>
              <a:spcBef>
                <a:spcPts val="15000"/>
              </a:spcBef>
            </a:pPr>
            <a:r>
              <a:rPr sz="2700" b="1" spc="0" dirty="0">
                <a:solidFill>
                  <a:srgbClr val="FEFFFE"/>
                </a:solidFill>
                <a:latin typeface="Times New Roman"/>
                <a:cs typeface="Times New Roman"/>
              </a:rPr>
              <a:t>ME</a:t>
            </a:r>
            <a:r>
              <a:rPr sz="2700" b="1" spc="-4" dirty="0">
                <a:solidFill>
                  <a:srgbClr val="FEFFFE"/>
                </a:solidFill>
                <a:latin typeface="Times New Roman"/>
                <a:cs typeface="Times New Roman"/>
              </a:rPr>
              <a:t>N</a:t>
            </a:r>
            <a:r>
              <a:rPr sz="2700" b="1" spc="0" dirty="0">
                <a:solidFill>
                  <a:srgbClr val="FEFFFE"/>
                </a:solidFill>
                <a:latin typeface="Times New Roman"/>
                <a:cs typeface="Times New Roman"/>
              </a:rPr>
              <a:t>U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720750" y="4403039"/>
            <a:ext cx="5679565" cy="43386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00"/>
              </a:lnSpc>
              <a:spcBef>
                <a:spcPts val="37"/>
              </a:spcBef>
            </a:pPr>
            <a:endParaRPr sz="500"/>
          </a:p>
          <a:p>
            <a:pPr marL="1530093">
              <a:lnSpc>
                <a:spcPct val="95825"/>
              </a:lnSpc>
              <a:spcBef>
                <a:spcPts val="15000"/>
              </a:spcBef>
            </a:pPr>
            <a:r>
              <a:rPr sz="2700" b="1" dirty="0">
                <a:solidFill>
                  <a:srgbClr val="FEFFFE"/>
                </a:solidFill>
                <a:latin typeface="Times New Roman"/>
                <a:cs typeface="Times New Roman"/>
              </a:rPr>
              <a:t>M</a:t>
            </a:r>
            <a:r>
              <a:rPr sz="2700" b="1" spc="-4" dirty="0">
                <a:solidFill>
                  <a:srgbClr val="FEFFFE"/>
                </a:solidFill>
                <a:latin typeface="Times New Roman"/>
                <a:cs typeface="Times New Roman"/>
              </a:rPr>
              <a:t>AI</a:t>
            </a:r>
            <a:r>
              <a:rPr sz="2700" b="1" spc="0" dirty="0">
                <a:solidFill>
                  <a:srgbClr val="FEFFFE"/>
                </a:solidFill>
                <a:latin typeface="Times New Roman"/>
                <a:cs typeface="Times New Roman"/>
              </a:rPr>
              <a:t>N</a:t>
            </a:r>
            <a:r>
              <a:rPr sz="2700" b="1" spc="19" dirty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2700" b="1" spc="0" dirty="0">
                <a:solidFill>
                  <a:srgbClr val="FEFFFE"/>
                </a:solidFill>
                <a:latin typeface="Times New Roman"/>
                <a:cs typeface="Times New Roman"/>
              </a:rPr>
              <a:t>C</a:t>
            </a:r>
            <a:r>
              <a:rPr sz="2700" b="1" spc="-4" dirty="0">
                <a:solidFill>
                  <a:srgbClr val="FEFFFE"/>
                </a:solidFill>
                <a:latin typeface="Times New Roman"/>
                <a:cs typeface="Times New Roman"/>
              </a:rPr>
              <a:t>ON</a:t>
            </a:r>
            <a:r>
              <a:rPr sz="2700" b="1" spc="0" dirty="0">
                <a:solidFill>
                  <a:srgbClr val="FEFFFE"/>
                </a:solidFill>
                <a:latin typeface="Times New Roman"/>
                <a:cs typeface="Times New Roman"/>
              </a:rPr>
              <a:t>TE</a:t>
            </a:r>
            <a:r>
              <a:rPr sz="2700" b="1" spc="-4" dirty="0">
                <a:solidFill>
                  <a:srgbClr val="FEFFFE"/>
                </a:solidFill>
                <a:latin typeface="Times New Roman"/>
                <a:cs typeface="Times New Roman"/>
              </a:rPr>
              <a:t>N</a:t>
            </a:r>
            <a:r>
              <a:rPr sz="2700" b="1" spc="0" dirty="0">
                <a:solidFill>
                  <a:srgbClr val="FEFFFE"/>
                </a:solidFill>
                <a:latin typeface="Times New Roman"/>
                <a:cs typeface="Times New Roman"/>
              </a:rPr>
              <a:t>T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883807" y="8741663"/>
            <a:ext cx="8516508" cy="9662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850"/>
              </a:lnSpc>
              <a:spcBef>
                <a:spcPts val="5"/>
              </a:spcBef>
            </a:pPr>
            <a:endParaRPr sz="850"/>
          </a:p>
          <a:p>
            <a:pPr marL="3541466" marR="3537922" algn="ctr">
              <a:lnSpc>
                <a:spcPct val="95825"/>
              </a:lnSpc>
              <a:spcBef>
                <a:spcPts val="2000"/>
              </a:spcBef>
            </a:pPr>
            <a:r>
              <a:rPr sz="2700" b="1" spc="-64" dirty="0">
                <a:solidFill>
                  <a:srgbClr val="FEFFFE"/>
                </a:solidFill>
                <a:latin typeface="Times New Roman"/>
                <a:cs typeface="Times New Roman"/>
              </a:rPr>
              <a:t>F</a:t>
            </a:r>
            <a:r>
              <a:rPr sz="2700" b="1" spc="-4" dirty="0">
                <a:solidFill>
                  <a:srgbClr val="FEFFFE"/>
                </a:solidFill>
                <a:latin typeface="Times New Roman"/>
                <a:cs typeface="Times New Roman"/>
              </a:rPr>
              <a:t>O</a:t>
            </a:r>
            <a:r>
              <a:rPr sz="2700" b="1" spc="-64" dirty="0">
                <a:solidFill>
                  <a:srgbClr val="FEFFFE"/>
                </a:solidFill>
                <a:latin typeface="Times New Roman"/>
                <a:cs typeface="Times New Roman"/>
              </a:rPr>
              <a:t>O</a:t>
            </a:r>
            <a:r>
              <a:rPr sz="2700" b="1" spc="4" dirty="0">
                <a:solidFill>
                  <a:srgbClr val="FEFFFE"/>
                </a:solidFill>
                <a:latin typeface="Times New Roman"/>
                <a:cs typeface="Times New Roman"/>
              </a:rPr>
              <a:t>TE</a:t>
            </a:r>
            <a:r>
              <a:rPr sz="2700" b="1" spc="0" dirty="0">
                <a:solidFill>
                  <a:srgbClr val="FEFFFE"/>
                </a:solidFill>
                <a:latin typeface="Times New Roman"/>
                <a:cs typeface="Times New Roman"/>
              </a:rPr>
              <a:t>R</a:t>
            </a:r>
            <a:endParaRPr sz="2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564234" y="-380505"/>
            <a:ext cx="2741457" cy="2065483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337461" y="633219"/>
            <a:ext cx="968052" cy="968052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5065223" y="982710"/>
            <a:ext cx="1031208" cy="103120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4034964" y="0"/>
            <a:ext cx="4253036" cy="2221255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964516" y="9173251"/>
            <a:ext cx="2241769" cy="111374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406120" y="9679714"/>
            <a:ext cx="1222354" cy="607286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bject 4"/>
          <p:cNvSpPr/>
          <p:nvPr/>
        </p:nvSpPr>
        <p:spPr>
          <a:xfrm>
            <a:off x="2941100" y="965203"/>
            <a:ext cx="5648438" cy="8356595"/>
          </a:xfrm>
          <a:custGeom>
            <a:avLst/>
            <a:gdLst/>
            <a:ahLst/>
            <a:cxnLst/>
            <a:rect l="l" t="t" r="r" b="b"/>
            <a:pathLst>
              <a:path w="6953248" h="10286999">
                <a:moveTo>
                  <a:pt x="6953248" y="0"/>
                </a:moveTo>
                <a:lnTo>
                  <a:pt x="0" y="0"/>
                </a:lnTo>
                <a:lnTo>
                  <a:pt x="0" y="10286997"/>
                </a:lnTo>
                <a:lnTo>
                  <a:pt x="6953248" y="10286997"/>
                </a:lnTo>
                <a:lnTo>
                  <a:pt x="6953248" y="0"/>
                </a:lnTo>
                <a:close/>
              </a:path>
            </a:pathLst>
          </a:custGeom>
          <a:solidFill>
            <a:srgbClr val="F15A2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941099" y="965202"/>
            <a:ext cx="5648440" cy="83565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941099" y="965200"/>
            <a:ext cx="5648440" cy="83565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780709" y="2848307"/>
            <a:ext cx="2006260" cy="11150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9269" marR="136607" algn="ctr" defTabSz="740664">
              <a:lnSpc>
                <a:spcPts val="4038"/>
              </a:lnSpc>
              <a:spcBef>
                <a:spcPts val="202"/>
              </a:spcBef>
            </a:pPr>
            <a:r>
              <a:rPr lang="es-CO" sz="3888" kern="1200" spc="3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M</a:t>
            </a:r>
            <a:r>
              <a:rPr lang="es-CO" sz="3888" kern="1200" spc="-3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o</a:t>
            </a:r>
            <a:r>
              <a:rPr lang="es-CO" sz="3888" kern="1200" spc="-7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d</a:t>
            </a:r>
            <a:r>
              <a:rPr lang="es-CO" sz="3888" kern="1200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u</a:t>
            </a:r>
            <a:r>
              <a:rPr lang="es-CO" sz="3888" kern="1200" spc="-3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l</a:t>
            </a:r>
            <a:r>
              <a:rPr lang="es-CO" sz="3888" kern="1200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e</a:t>
            </a:r>
            <a:endParaRPr lang="es-CO" sz="3888" kern="1200">
              <a:solidFill>
                <a:schemeClr val="tx1"/>
              </a:solidFill>
              <a:latin typeface="Times New Roman"/>
              <a:ea typeface="+mn-ea"/>
              <a:cs typeface="Times New Roman"/>
            </a:endParaRPr>
          </a:p>
          <a:p>
            <a:pPr algn="ctr" defTabSz="740664">
              <a:lnSpc>
                <a:spcPct val="95825"/>
              </a:lnSpc>
              <a:spcBef>
                <a:spcPts val="28"/>
              </a:spcBef>
            </a:pPr>
            <a:r>
              <a:rPr lang="es-CO" sz="3888" kern="1200" spc="-3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o</a:t>
            </a:r>
            <a:r>
              <a:rPr lang="es-CO" sz="3888" kern="1200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ve</a:t>
            </a:r>
            <a:r>
              <a:rPr lang="es-CO" sz="3888" kern="1200" spc="3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r</a:t>
            </a:r>
            <a:r>
              <a:rPr lang="es-CO" sz="3888" kern="1200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v</a:t>
            </a:r>
            <a:r>
              <a:rPr lang="es-CO" sz="3888" kern="1200" spc="-3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i</a:t>
            </a:r>
            <a:r>
              <a:rPr lang="es-CO" sz="3888" kern="1200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ew</a:t>
            </a:r>
            <a:endParaRPr lang="es-CO" sz="48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395021" y="3899356"/>
            <a:ext cx="5951879" cy="255856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0287" marR="63877" defTabSz="740664">
              <a:lnSpc>
                <a:spcPts val="2980"/>
              </a:lnSpc>
              <a:spcBef>
                <a:spcPts val="149"/>
              </a:spcBef>
            </a:pP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lang="en-US" sz="2916" b="1" kern="1200" spc="3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x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plori</a:t>
            </a:r>
            <a:r>
              <a:rPr lang="en-US" sz="2916" b="1" kern="1200" spc="3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n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g</a:t>
            </a:r>
            <a:r>
              <a:rPr lang="en-US" sz="2916" b="1" kern="1200" spc="582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n-US" sz="2916" b="1" kern="1200" spc="159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2916" b="1" kern="1200" spc="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ne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w</a:t>
            </a:r>
            <a:r>
              <a:rPr lang="en-US" sz="2916" b="1" kern="1200" spc="-66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2916" b="1" kern="1200" spc="3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B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lazor</a:t>
            </a:r>
            <a:r>
              <a:rPr lang="en-US" sz="2916" b="1" kern="1200" spc="252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proj</a:t>
            </a:r>
            <a:r>
              <a:rPr lang="en-US" sz="2916" b="1" kern="1200" spc="3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ct</a:t>
            </a:r>
            <a:endParaRPr lang="en-US" sz="2916" kern="1200">
              <a:solidFill>
                <a:schemeClr val="tx1"/>
              </a:solidFill>
              <a:latin typeface="Times New Roman"/>
              <a:ea typeface="+mn-ea"/>
              <a:cs typeface="Times New Roman"/>
            </a:endParaRPr>
          </a:p>
          <a:p>
            <a:pPr marL="10287" defTabSz="740664">
              <a:lnSpc>
                <a:spcPct val="95825"/>
              </a:lnSpc>
              <a:spcBef>
                <a:spcPts val="2174"/>
              </a:spcBef>
            </a:pPr>
            <a:r>
              <a:rPr lang="en-US" sz="2916" b="1" kern="1200" spc="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C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r</a:t>
            </a:r>
            <a:r>
              <a:rPr lang="en-US" sz="2916" b="1" kern="1200" spc="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lang="en-US" sz="2916" b="1" kern="1200" spc="-39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n-US" sz="2916" b="1" kern="1200" spc="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i</a:t>
            </a:r>
            <a:r>
              <a:rPr lang="en-US" sz="2916" b="1" kern="1200" spc="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n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g</a:t>
            </a:r>
            <a:r>
              <a:rPr lang="en-US" sz="2916" b="1" kern="1200" spc="7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n-US" sz="2916" b="1" kern="1200" spc="159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2916" b="1" kern="1200" spc="-3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f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ir</a:t>
            </a:r>
            <a:r>
              <a:rPr lang="en-US" sz="2916" b="1" kern="1200" spc="3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s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n-US" sz="2916" b="1" kern="1200" spc="281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2916" b="1" kern="1200" spc="3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B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lazor</a:t>
            </a:r>
            <a:r>
              <a:rPr lang="en-US" sz="2916" b="1" kern="1200" spc="252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applic</a:t>
            </a:r>
            <a:r>
              <a:rPr lang="en-US" sz="2916" b="1" kern="1200" spc="-36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n-US" sz="2916" b="1" kern="1200" spc="3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ion</a:t>
            </a:r>
            <a:endParaRPr lang="en-US" sz="2916" kern="1200">
              <a:solidFill>
                <a:schemeClr val="tx1"/>
              </a:solidFill>
              <a:latin typeface="Times New Roman"/>
              <a:ea typeface="+mn-ea"/>
              <a:cs typeface="Times New Roman"/>
            </a:endParaRPr>
          </a:p>
          <a:p>
            <a:pPr marL="10287" marR="63877" defTabSz="740664">
              <a:lnSpc>
                <a:spcPct val="95825"/>
              </a:lnSpc>
              <a:spcBef>
                <a:spcPts val="2304"/>
              </a:spcBef>
            </a:pPr>
            <a:r>
              <a:rPr lang="en-US" sz="2916" b="1" kern="1200" spc="-3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Im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pro</a:t>
            </a:r>
            <a:r>
              <a:rPr lang="en-US" sz="2916" b="1" kern="1200" spc="-3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v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i</a:t>
            </a:r>
            <a:r>
              <a:rPr lang="en-US" sz="2916" b="1" kern="1200" spc="3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n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g</a:t>
            </a:r>
            <a:r>
              <a:rPr lang="en-US" sz="2916" b="1" kern="1200" spc="28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2916" b="1" kern="1200" spc="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th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lang="en-US" sz="2916" b="1" kern="1200" spc="-71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la</a:t>
            </a:r>
            <a:r>
              <a:rPr lang="en-US" sz="2916" b="1" kern="1200" spc="-3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y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o</a:t>
            </a:r>
            <a:r>
              <a:rPr lang="en-US" sz="2916" b="1" kern="1200" spc="-3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u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t</a:t>
            </a:r>
            <a:endParaRPr lang="en-US" sz="2916" kern="1200">
              <a:solidFill>
                <a:schemeClr val="tx1"/>
              </a:solidFill>
              <a:latin typeface="Times New Roman"/>
              <a:ea typeface="+mn-ea"/>
              <a:cs typeface="Times New Roman"/>
            </a:endParaRPr>
          </a:p>
          <a:p>
            <a:pPr marL="10287" marR="63877" defTabSz="740664">
              <a:lnSpc>
                <a:spcPct val="95825"/>
              </a:lnSpc>
              <a:spcBef>
                <a:spcPts val="2323"/>
              </a:spcBef>
            </a:pPr>
            <a:r>
              <a:rPr lang="en-US" sz="2916" b="1" kern="1200" spc="-3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D</a:t>
            </a:r>
            <a:r>
              <a:rPr lang="en-US" sz="2916" b="1" kern="1200" spc="3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b</a:t>
            </a:r>
            <a:r>
              <a:rPr lang="en-US" sz="2916" b="1" kern="1200" spc="-3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ugg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i</a:t>
            </a:r>
            <a:r>
              <a:rPr lang="en-US" sz="2916" b="1" kern="1200" spc="3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n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g</a:t>
            </a:r>
            <a:r>
              <a:rPr lang="en-US" sz="2916" b="1" kern="1200" spc="28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2916" b="1" kern="1200" spc="3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B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lazor</a:t>
            </a:r>
            <a:r>
              <a:rPr lang="en-US" sz="2916" b="1" kern="1200" spc="252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applic</a:t>
            </a:r>
            <a:r>
              <a:rPr lang="en-US" sz="2916" b="1" kern="1200" spc="-36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n-US" sz="2916" b="1" kern="1200" spc="3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io</a:t>
            </a:r>
            <a:r>
              <a:rPr lang="en-US" sz="2916" b="1" kern="1200" spc="3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n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s</a:t>
            </a:r>
            <a:endParaRPr lang="en-US"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564234" y="-380505"/>
            <a:ext cx="2741457" cy="2065483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337461" y="633219"/>
            <a:ext cx="968052" cy="968052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5065223" y="982710"/>
            <a:ext cx="1031208" cy="103120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4034964" y="0"/>
            <a:ext cx="4253036" cy="2221255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964516" y="9173251"/>
            <a:ext cx="2241769" cy="111374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406120" y="9679714"/>
            <a:ext cx="1222354" cy="607286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bject 18"/>
          <p:cNvSpPr/>
          <p:nvPr/>
        </p:nvSpPr>
        <p:spPr>
          <a:xfrm>
            <a:off x="5807066" y="2251779"/>
            <a:ext cx="1" cy="1405713"/>
          </a:xfrm>
          <a:custGeom>
            <a:avLst/>
            <a:gdLst/>
            <a:ahLst/>
            <a:cxnLst/>
            <a:rect l="l" t="t" r="r" b="b"/>
            <a:pathLst>
              <a:path w="1" h="1465250">
                <a:moveTo>
                  <a:pt x="0" y="0"/>
                </a:moveTo>
                <a:lnTo>
                  <a:pt x="1" y="1465250"/>
                </a:lnTo>
              </a:path>
            </a:pathLst>
          </a:custGeom>
          <a:ln w="50800">
            <a:solidFill>
              <a:srgbClr val="F15A2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807066" y="4137889"/>
            <a:ext cx="1" cy="1405713"/>
          </a:xfrm>
          <a:custGeom>
            <a:avLst/>
            <a:gdLst/>
            <a:ahLst/>
            <a:cxnLst/>
            <a:rect l="l" t="t" r="r" b="b"/>
            <a:pathLst>
              <a:path w="1" h="1465250">
                <a:moveTo>
                  <a:pt x="0" y="0"/>
                </a:moveTo>
                <a:lnTo>
                  <a:pt x="1" y="1465250"/>
                </a:lnTo>
              </a:path>
            </a:pathLst>
          </a:custGeom>
          <a:ln w="50800">
            <a:solidFill>
              <a:srgbClr val="F15A2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807066" y="6026987"/>
            <a:ext cx="1" cy="1405713"/>
          </a:xfrm>
          <a:custGeom>
            <a:avLst/>
            <a:gdLst/>
            <a:ahLst/>
            <a:cxnLst/>
            <a:rect l="l" t="t" r="r" b="b"/>
            <a:pathLst>
              <a:path w="1" h="1465250">
                <a:moveTo>
                  <a:pt x="0" y="0"/>
                </a:moveTo>
                <a:lnTo>
                  <a:pt x="1" y="1465250"/>
                </a:lnTo>
              </a:path>
            </a:pathLst>
          </a:custGeom>
          <a:ln w="50800">
            <a:solidFill>
              <a:srgbClr val="F15A2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807066" y="7916085"/>
            <a:ext cx="1" cy="1405713"/>
          </a:xfrm>
          <a:custGeom>
            <a:avLst/>
            <a:gdLst/>
            <a:ahLst/>
            <a:cxnLst/>
            <a:rect l="l" t="t" r="r" b="b"/>
            <a:pathLst>
              <a:path w="1" h="1465250">
                <a:moveTo>
                  <a:pt x="0" y="0"/>
                </a:moveTo>
                <a:lnTo>
                  <a:pt x="1" y="1465250"/>
                </a:lnTo>
              </a:path>
            </a:pathLst>
          </a:custGeom>
          <a:ln w="50800">
            <a:solidFill>
              <a:srgbClr val="F15A2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292757" y="2288484"/>
            <a:ext cx="1052195" cy="13402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175959" y="4173952"/>
            <a:ext cx="1285793" cy="13417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138433" y="6062467"/>
            <a:ext cx="1360843" cy="134175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065734" y="7981519"/>
            <a:ext cx="1506242" cy="128372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9143402" y="965200"/>
            <a:ext cx="2293705" cy="7066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065" defTabSz="868680">
              <a:lnSpc>
                <a:spcPts val="5510"/>
              </a:lnSpc>
              <a:spcBef>
                <a:spcPts val="276"/>
              </a:spcBef>
            </a:pPr>
            <a:r>
              <a:rPr lang="es-CO" sz="5320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s-CO" sz="5320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ddi</a:t>
            </a:r>
            <a:r>
              <a:rPr lang="es-CO" sz="5320" kern="1200" spc="-9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n</a:t>
            </a:r>
            <a:r>
              <a:rPr lang="es-CO" sz="5320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g</a:t>
            </a:r>
            <a:endParaRPr lang="es-CO" sz="56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476330" y="965200"/>
            <a:ext cx="485604" cy="7066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065" defTabSz="868680">
              <a:lnSpc>
                <a:spcPts val="5510"/>
              </a:lnSpc>
              <a:spcBef>
                <a:spcPts val="276"/>
              </a:spcBef>
            </a:pPr>
            <a:r>
              <a:rPr lang="es-CO" sz="5320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a</a:t>
            </a:r>
            <a:endParaRPr lang="es-CO" sz="56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001839" y="965200"/>
            <a:ext cx="2220426" cy="7066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065" defTabSz="868680">
              <a:lnSpc>
                <a:spcPts val="5510"/>
              </a:lnSpc>
              <a:spcBef>
                <a:spcPts val="276"/>
              </a:spcBef>
            </a:pPr>
            <a:r>
              <a:rPr lang="es-CO" sz="5320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Layo</a:t>
            </a:r>
            <a:r>
              <a:rPr lang="es-CO" sz="5320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ut</a:t>
            </a:r>
            <a:endParaRPr lang="es-CO" sz="5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140573" y="2772868"/>
            <a:ext cx="5820229" cy="4142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065" defTabSz="868680">
              <a:lnSpc>
                <a:spcPts val="3121"/>
              </a:lnSpc>
              <a:spcBef>
                <a:spcPts val="156"/>
              </a:spcBef>
            </a:pPr>
            <a:r>
              <a:rPr lang="en-US" sz="3040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Sh</a:t>
            </a:r>
            <a:r>
              <a:rPr lang="en-US" sz="3040" b="1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n-US" sz="3040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r</a:t>
            </a:r>
            <a:r>
              <a:rPr lang="en-US" sz="3040" b="1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lang="en-US" sz="3040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d </a:t>
            </a:r>
            <a:r>
              <a:rPr lang="en-US" sz="3040" b="1" kern="1200" spc="82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3040" b="1" kern="1200" spc="-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U</a:t>
            </a:r>
            <a:r>
              <a:rPr lang="en-US" sz="3040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I</a:t>
            </a:r>
            <a:r>
              <a:rPr lang="en-US" sz="3040" b="1" kern="1200" spc="37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3040" b="1" kern="1200" spc="5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ac</a:t>
            </a:r>
            <a:r>
              <a:rPr lang="en-US" sz="3040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ross</a:t>
            </a:r>
            <a:r>
              <a:rPr lang="en-US" sz="3040" b="1" kern="1200" spc="-13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3040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s</a:t>
            </a:r>
            <a:r>
              <a:rPr lang="en-US" sz="3040" b="1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lang="en-US" sz="3040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v</a:t>
            </a:r>
            <a:r>
              <a:rPr lang="en-US" sz="3040" b="1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lang="en-US" sz="3040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r</a:t>
            </a:r>
            <a:r>
              <a:rPr lang="en-US" sz="3040" b="1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n-US" sz="3040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l</a:t>
            </a:r>
            <a:r>
              <a:rPr lang="en-US" sz="3040" b="1" kern="1200" spc="42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3040" b="1" kern="1200" spc="-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p</a:t>
            </a:r>
            <a:r>
              <a:rPr lang="en-US" sz="3040" b="1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age</a:t>
            </a:r>
            <a:r>
              <a:rPr lang="en-US" sz="3040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s</a:t>
            </a:r>
            <a:endParaRPr lang="en-US" sz="3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140573" y="4658945"/>
            <a:ext cx="2795254" cy="4142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065" defTabSz="868680">
              <a:lnSpc>
                <a:spcPts val="3121"/>
              </a:lnSpc>
              <a:spcBef>
                <a:spcPts val="156"/>
              </a:spcBef>
            </a:pPr>
            <a:r>
              <a:rPr lang="es-CO" sz="3040" b="1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Re</a:t>
            </a:r>
            <a:r>
              <a:rPr lang="es-CO" sz="3040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f</a:t>
            </a:r>
            <a:r>
              <a:rPr lang="es-CO" sz="3040" b="1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lang="es-CO" sz="3040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r</a:t>
            </a:r>
            <a:r>
              <a:rPr lang="es-CO" sz="3040" b="1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lang="es-CO" sz="3040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n</a:t>
            </a:r>
            <a:r>
              <a:rPr lang="es-CO" sz="3040" b="1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ce</a:t>
            </a:r>
            <a:r>
              <a:rPr lang="es-CO" sz="3040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d</a:t>
            </a:r>
            <a:r>
              <a:rPr lang="es-CO" sz="3040" b="1" kern="1200" spc="32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s-CO" sz="3040" b="1" kern="1200" spc="-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b</a:t>
            </a:r>
            <a:r>
              <a:rPr lang="es-CO" sz="3040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y</a:t>
            </a:r>
            <a:endParaRPr lang="es-CO" sz="3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955009" y="4658945"/>
            <a:ext cx="1006999" cy="4142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065" defTabSz="868680">
              <a:lnSpc>
                <a:spcPts val="3121"/>
              </a:lnSpc>
              <a:spcBef>
                <a:spcPts val="156"/>
              </a:spcBef>
            </a:pPr>
            <a:r>
              <a:rPr lang="es-CO" sz="3040" b="1" kern="1200" spc="-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p</a:t>
            </a:r>
            <a:r>
              <a:rPr lang="es-CO" sz="3040" b="1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ag</a:t>
            </a:r>
            <a:r>
              <a:rPr lang="es-CO" sz="3040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e</a:t>
            </a:r>
            <a:endParaRPr lang="es-CO"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81502" y="4658945"/>
            <a:ext cx="2397959" cy="4142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065" defTabSz="868680">
              <a:lnSpc>
                <a:spcPts val="3121"/>
              </a:lnSpc>
              <a:spcBef>
                <a:spcPts val="156"/>
              </a:spcBef>
            </a:pPr>
            <a:r>
              <a:rPr lang="es-CO" sz="3040" b="1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c</a:t>
            </a:r>
            <a:r>
              <a:rPr lang="es-CO" sz="3040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o</a:t>
            </a:r>
            <a:r>
              <a:rPr lang="es-CO" sz="3040" b="1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m</a:t>
            </a:r>
            <a:r>
              <a:rPr lang="es-CO" sz="3040" b="1" kern="1200" spc="-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p</a:t>
            </a:r>
            <a:r>
              <a:rPr lang="es-CO" sz="3040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on</a:t>
            </a:r>
            <a:r>
              <a:rPr lang="es-CO" sz="3040" b="1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lang="es-CO" sz="3040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n</a:t>
            </a:r>
            <a:r>
              <a:rPr lang="es-CO" sz="3040" b="1" kern="1200" spc="-32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s-CO" sz="3040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s</a:t>
            </a:r>
            <a:endParaRPr lang="es-CO"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40573" y="6547947"/>
            <a:ext cx="2577541" cy="4142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065" defTabSz="868680">
              <a:lnSpc>
                <a:spcPts val="3121"/>
              </a:lnSpc>
              <a:spcBef>
                <a:spcPts val="156"/>
              </a:spcBef>
            </a:pPr>
            <a:r>
              <a:rPr lang="es-CO" sz="3040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Sh</a:t>
            </a:r>
            <a:r>
              <a:rPr lang="es-CO" sz="3040" b="1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s-CO" sz="3040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r</a:t>
            </a:r>
            <a:r>
              <a:rPr lang="es-CO" sz="3040" b="1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lang="es-CO" sz="3040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d </a:t>
            </a:r>
            <a:r>
              <a:rPr lang="es-CO" sz="3040" b="1" kern="1200" spc="82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s-CO" sz="3040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fo</a:t>
            </a:r>
            <a:r>
              <a:rPr lang="es-CO" sz="3040" b="1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l</a:t>
            </a:r>
            <a:r>
              <a:rPr lang="es-CO" sz="3040" b="1" kern="1200" spc="-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d</a:t>
            </a:r>
            <a:r>
              <a:rPr lang="es-CO" sz="3040" b="1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lang="es-CO" sz="3040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r</a:t>
            </a:r>
            <a:endParaRPr lang="es-CO" sz="32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140573" y="8436949"/>
            <a:ext cx="6724396" cy="4142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065" defTabSz="868680">
              <a:lnSpc>
                <a:spcPts val="3121"/>
              </a:lnSpc>
              <a:spcBef>
                <a:spcPts val="156"/>
              </a:spcBef>
            </a:pPr>
            <a:r>
              <a:rPr lang="es-CO" sz="3040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Inh</a:t>
            </a:r>
            <a:r>
              <a:rPr lang="es-CO" sz="3040" b="1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lang="es-CO" sz="3040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r</a:t>
            </a:r>
            <a:r>
              <a:rPr lang="es-CO" sz="3040" b="1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i</a:t>
            </a:r>
            <a:r>
              <a:rPr lang="es-CO" sz="3040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s-CO" sz="3040" b="1" kern="1200" spc="37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s-CO" sz="3040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from</a:t>
            </a:r>
            <a:r>
              <a:rPr lang="es-CO" sz="3040" b="1" kern="1200" spc="25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s-CO" sz="3040" b="1" kern="1200" spc="-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L</a:t>
            </a:r>
            <a:r>
              <a:rPr lang="es-CO" sz="3040" b="1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s-CO" sz="3040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yo</a:t>
            </a:r>
            <a:r>
              <a:rPr lang="es-CO" sz="3040" b="1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u</a:t>
            </a:r>
            <a:r>
              <a:rPr lang="es-CO" sz="3040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s-CO" sz="3040" b="1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C</a:t>
            </a:r>
            <a:r>
              <a:rPr lang="es-CO" sz="3040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o</a:t>
            </a:r>
            <a:r>
              <a:rPr lang="es-CO" sz="3040" b="1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m</a:t>
            </a:r>
            <a:r>
              <a:rPr lang="es-CO" sz="3040" b="1" kern="1200" spc="-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p</a:t>
            </a:r>
            <a:r>
              <a:rPr lang="es-CO" sz="3040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on</a:t>
            </a:r>
            <a:r>
              <a:rPr lang="es-CO" sz="3040" b="1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lang="es-CO" sz="3040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nt</a:t>
            </a:r>
            <a:r>
              <a:rPr lang="es-CO" sz="3040" b="1" kern="1200" spc="-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B</a:t>
            </a:r>
            <a:r>
              <a:rPr lang="es-CO" sz="3040" b="1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s-CO" sz="3040" b="1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se</a:t>
            </a:r>
            <a:endParaRPr lang="es-CO"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2"/>
          <p:cNvSpPr/>
          <p:nvPr/>
        </p:nvSpPr>
        <p:spPr>
          <a:xfrm>
            <a:off x="0" y="0"/>
            <a:ext cx="18288000" cy="10286999"/>
          </a:xfrm>
          <a:custGeom>
            <a:avLst/>
            <a:gdLst/>
            <a:ahLst/>
            <a:cxnLst/>
            <a:rect l="l" t="t" r="r" b="b"/>
            <a:pathLst>
              <a:path w="18288000" h="10286999">
                <a:moveTo>
                  <a:pt x="0" y="0"/>
                </a:moveTo>
                <a:lnTo>
                  <a:pt x="0" y="10286999"/>
                </a:lnTo>
                <a:lnTo>
                  <a:pt x="18288000" y="10286999"/>
                </a:lnTo>
                <a:lnTo>
                  <a:pt x="18288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16171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2465397" y="898606"/>
            <a:ext cx="4734662" cy="17544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854475">
              <a:lnSpc>
                <a:spcPts val="5800"/>
              </a:lnSpc>
              <a:spcBef>
                <a:spcPts val="290"/>
              </a:spcBef>
            </a:pPr>
            <a:r>
              <a:rPr sz="5600" dirty="0">
                <a:solidFill>
                  <a:srgbClr val="FEFFFE"/>
                </a:solidFill>
                <a:latin typeface="Times New Roman"/>
                <a:cs typeface="Times New Roman"/>
              </a:rPr>
              <a:t>C</a:t>
            </a:r>
            <a:r>
              <a:rPr sz="5600" spc="4" dirty="0">
                <a:solidFill>
                  <a:srgbClr val="FEFFFE"/>
                </a:solidFill>
                <a:latin typeface="Times New Roman"/>
                <a:cs typeface="Times New Roman"/>
              </a:rPr>
              <a:t>re</a:t>
            </a:r>
            <a:r>
              <a:rPr sz="5600" spc="-64" dirty="0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r>
              <a:rPr sz="5600" spc="-4" dirty="0">
                <a:solidFill>
                  <a:srgbClr val="FEFFFE"/>
                </a:solidFill>
                <a:latin typeface="Times New Roman"/>
                <a:cs typeface="Times New Roman"/>
              </a:rPr>
              <a:t>t</a:t>
            </a:r>
            <a:r>
              <a:rPr sz="5600" spc="4" dirty="0">
                <a:solidFill>
                  <a:srgbClr val="FEFFFE"/>
                </a:solidFill>
                <a:latin typeface="Times New Roman"/>
                <a:cs typeface="Times New Roman"/>
              </a:rPr>
              <a:t>i</a:t>
            </a:r>
            <a:r>
              <a:rPr sz="5600" spc="-4" dirty="0">
                <a:solidFill>
                  <a:srgbClr val="FEFFFE"/>
                </a:solidFill>
                <a:latin typeface="Times New Roman"/>
                <a:cs typeface="Times New Roman"/>
              </a:rPr>
              <a:t>n</a:t>
            </a:r>
            <a:r>
              <a:rPr sz="5600" spc="0" dirty="0">
                <a:solidFill>
                  <a:srgbClr val="FEFFFE"/>
                </a:solidFill>
                <a:latin typeface="Times New Roman"/>
                <a:cs typeface="Times New Roman"/>
              </a:rPr>
              <a:t>g</a:t>
            </a:r>
            <a:endParaRPr sz="5600">
              <a:latin typeface="Times New Roman"/>
              <a:cs typeface="Times New Roman"/>
            </a:endParaRPr>
          </a:p>
          <a:p>
            <a:pPr marL="12700" marR="106679">
              <a:lnSpc>
                <a:spcPts val="3105"/>
              </a:lnSpc>
              <a:spcBef>
                <a:spcPts val="4775"/>
              </a:spcBef>
            </a:pPr>
            <a:r>
              <a:rPr sz="2600" spc="4" dirty="0">
                <a:solidFill>
                  <a:srgbClr val="F15A2A"/>
                </a:solidFill>
                <a:latin typeface="Roboto Medium"/>
                <a:cs typeface="Roboto Medium"/>
              </a:rPr>
              <a:t>LayoutComponentBase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241086" y="898606"/>
            <a:ext cx="506171" cy="736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800"/>
              </a:lnSpc>
              <a:spcBef>
                <a:spcPts val="290"/>
              </a:spcBef>
            </a:pPr>
            <a:r>
              <a:rPr sz="5600" spc="0" dirty="0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endParaRPr sz="56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788994" y="898606"/>
            <a:ext cx="2314894" cy="736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800"/>
              </a:lnSpc>
              <a:spcBef>
                <a:spcPts val="290"/>
              </a:spcBef>
            </a:pPr>
            <a:r>
              <a:rPr sz="5600" spc="4" dirty="0">
                <a:solidFill>
                  <a:srgbClr val="FEFFFE"/>
                </a:solidFill>
                <a:latin typeface="Times New Roman"/>
                <a:cs typeface="Times New Roman"/>
              </a:rPr>
              <a:t>Layo</a:t>
            </a:r>
            <a:r>
              <a:rPr sz="5600" spc="0" dirty="0">
                <a:solidFill>
                  <a:srgbClr val="FEFFFE"/>
                </a:solidFill>
                <a:latin typeface="Times New Roman"/>
                <a:cs typeface="Times New Roman"/>
              </a:rPr>
              <a:t>ut</a:t>
            </a:r>
            <a:endParaRPr sz="56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0144417" y="898606"/>
            <a:ext cx="3943826" cy="736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800"/>
              </a:lnSpc>
              <a:spcBef>
                <a:spcPts val="290"/>
              </a:spcBef>
            </a:pPr>
            <a:r>
              <a:rPr sz="5600" dirty="0">
                <a:solidFill>
                  <a:srgbClr val="FEFFFE"/>
                </a:solidFill>
                <a:latin typeface="Times New Roman"/>
                <a:cs typeface="Times New Roman"/>
              </a:rPr>
              <a:t>C</a:t>
            </a:r>
            <a:r>
              <a:rPr sz="5600" spc="4" dirty="0">
                <a:solidFill>
                  <a:srgbClr val="FEFFFE"/>
                </a:solidFill>
                <a:latin typeface="Times New Roman"/>
                <a:cs typeface="Times New Roman"/>
              </a:rPr>
              <a:t>ompo</a:t>
            </a:r>
            <a:r>
              <a:rPr sz="5600" spc="-4" dirty="0">
                <a:solidFill>
                  <a:srgbClr val="FEFFFE"/>
                </a:solidFill>
                <a:latin typeface="Times New Roman"/>
                <a:cs typeface="Times New Roman"/>
              </a:rPr>
              <a:t>n</a:t>
            </a:r>
            <a:r>
              <a:rPr sz="5600" spc="4" dirty="0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r>
              <a:rPr sz="5600" spc="-4" dirty="0">
                <a:solidFill>
                  <a:srgbClr val="FEFFFE"/>
                </a:solidFill>
                <a:latin typeface="Times New Roman"/>
                <a:cs typeface="Times New Roman"/>
              </a:rPr>
              <a:t>n</a:t>
            </a:r>
            <a:r>
              <a:rPr sz="5600" spc="0" dirty="0">
                <a:solidFill>
                  <a:srgbClr val="FEFFFE"/>
                </a:solidFill>
                <a:latin typeface="Times New Roman"/>
                <a:cs typeface="Times New Roman"/>
              </a:rPr>
              <a:t>t</a:t>
            </a:r>
            <a:endParaRPr sz="56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81022" y="2297461"/>
            <a:ext cx="1861271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4" baseline="1068" dirty="0">
                <a:solidFill>
                  <a:srgbClr val="F15A2A"/>
                </a:solidFill>
                <a:latin typeface="Roboto Medium"/>
                <a:cs typeface="Roboto Medium"/>
                <a:hlinkClick r:id="rId2"/>
              </a:rPr>
              <a:t>@inherits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81022" y="3163093"/>
            <a:ext cx="3647451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6" baseline="1068" dirty="0">
                <a:solidFill>
                  <a:srgbClr val="FEFFFE"/>
                </a:solidFill>
                <a:latin typeface="Roboto Medium"/>
                <a:cs typeface="Roboto Medium"/>
              </a:rPr>
              <a:t>&lt;di</a:t>
            </a:r>
            <a:r>
              <a:rPr sz="3900" spc="0" baseline="1068" dirty="0">
                <a:solidFill>
                  <a:srgbClr val="FEFFFE"/>
                </a:solidFill>
                <a:latin typeface="Roboto Medium"/>
                <a:cs typeface="Roboto Medium"/>
              </a:rPr>
              <a:t>v</a:t>
            </a:r>
            <a:r>
              <a:rPr sz="3900" spc="765" baseline="1068" dirty="0">
                <a:solidFill>
                  <a:srgbClr val="FEFFFE"/>
                </a:solidFill>
                <a:latin typeface="Roboto Medium"/>
                <a:cs typeface="Roboto Medium"/>
              </a:rPr>
              <a:t> </a:t>
            </a: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</a:rPr>
              <a:t>class="page"&gt;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359862" y="3608101"/>
            <a:ext cx="868859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</a:rPr>
              <a:t>&lt;div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352113" y="3608101"/>
            <a:ext cx="3250648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</a:rPr>
              <a:t>class="sidebar"&gt;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74772" y="4037869"/>
            <a:ext cx="2456494" cy="7884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06450">
              <a:lnSpc>
                <a:spcPts val="2815"/>
              </a:lnSpc>
              <a:spcBef>
                <a:spcPts val="140"/>
              </a:spcBef>
            </a:pPr>
            <a:r>
              <a:rPr sz="3900" baseline="2136" dirty="0">
                <a:solidFill>
                  <a:srgbClr val="2A9EBB"/>
                </a:solidFill>
                <a:latin typeface="Roboto Medium"/>
                <a:cs typeface="Roboto Medium"/>
              </a:rPr>
              <a:t>&lt;</a:t>
            </a:r>
            <a:r>
              <a:rPr sz="3900" spc="4" baseline="2136" dirty="0">
                <a:solidFill>
                  <a:srgbClr val="2A9EBB"/>
                </a:solidFill>
                <a:latin typeface="Roboto Medium"/>
                <a:cs typeface="Roboto Medium"/>
              </a:rPr>
              <a:t>NavMenu</a:t>
            </a:r>
            <a:endParaRPr sz="2600">
              <a:latin typeface="Roboto Medium"/>
              <a:cs typeface="Roboto Medium"/>
            </a:endParaRPr>
          </a:p>
          <a:p>
            <a:pPr marL="12700" marR="49529">
              <a:lnSpc>
                <a:spcPts val="3105"/>
              </a:lnSpc>
              <a:spcBef>
                <a:spcPts val="299"/>
              </a:spcBef>
            </a:pPr>
            <a:r>
              <a:rPr sz="2600" spc="4" dirty="0">
                <a:solidFill>
                  <a:srgbClr val="FEFFFE"/>
                </a:solidFill>
                <a:latin typeface="Roboto Medium"/>
                <a:cs typeface="Roboto Medium"/>
              </a:rPr>
              <a:t>&lt;/div&gt;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854460" y="4037869"/>
            <a:ext cx="471894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4" baseline="1068" dirty="0">
                <a:solidFill>
                  <a:srgbClr val="2A9EBB"/>
                </a:solidFill>
                <a:latin typeface="Roboto Medium"/>
                <a:cs typeface="Roboto Medium"/>
              </a:rPr>
              <a:t>/&gt;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74772" y="5345461"/>
            <a:ext cx="1662609" cy="7884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9529">
              <a:lnSpc>
                <a:spcPts val="2815"/>
              </a:lnSpc>
              <a:spcBef>
                <a:spcPts val="140"/>
              </a:spcBef>
            </a:pPr>
            <a:r>
              <a:rPr sz="3900" spc="4" baseline="2136" dirty="0">
                <a:solidFill>
                  <a:srgbClr val="FEFFFE"/>
                </a:solidFill>
                <a:latin typeface="Roboto Medium"/>
                <a:cs typeface="Roboto Medium"/>
              </a:rPr>
              <a:t>&lt;main&gt;</a:t>
            </a:r>
            <a:endParaRPr sz="2600">
              <a:latin typeface="Roboto Medium"/>
              <a:cs typeface="Roboto Medium"/>
            </a:endParaRPr>
          </a:p>
          <a:p>
            <a:pPr marL="806450">
              <a:lnSpc>
                <a:spcPts val="3105"/>
              </a:lnSpc>
              <a:spcBef>
                <a:spcPts val="299"/>
              </a:spcBef>
            </a:pPr>
            <a:r>
              <a:rPr sz="2600" spc="4" dirty="0">
                <a:solidFill>
                  <a:srgbClr val="FEFFFE"/>
                </a:solidFill>
                <a:latin typeface="Roboto Medium"/>
                <a:cs typeface="Roboto Medium"/>
              </a:rPr>
              <a:t>&lt;div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060773" y="5778277"/>
            <a:ext cx="2853126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</a:rPr>
              <a:t>class="to</a:t>
            </a:r>
            <a:r>
              <a:rPr sz="3900" spc="0" baseline="1068" dirty="0">
                <a:solidFill>
                  <a:srgbClr val="FEFFFE"/>
                </a:solidFill>
                <a:latin typeface="Roboto Medium"/>
                <a:cs typeface="Roboto Medium"/>
              </a:rPr>
              <a:t>p-</a:t>
            </a: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</a:rPr>
              <a:t>row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037323" y="5778277"/>
            <a:ext cx="1265639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</a:rPr>
              <a:t>p</a:t>
            </a:r>
            <a:r>
              <a:rPr sz="3900" spc="0" baseline="1068" dirty="0">
                <a:solidFill>
                  <a:srgbClr val="FEFFFE"/>
                </a:solidFill>
                <a:latin typeface="Roboto Medium"/>
                <a:cs typeface="Roboto Medium"/>
              </a:rPr>
              <a:t>x-</a:t>
            </a: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</a:rPr>
              <a:t>4"&gt;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68522" y="6223285"/>
            <a:ext cx="1265824" cy="7884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06450" marR="179">
              <a:lnSpc>
                <a:spcPts val="2815"/>
              </a:lnSpc>
              <a:spcBef>
                <a:spcPts val="140"/>
              </a:spcBef>
            </a:pPr>
            <a:r>
              <a:rPr sz="3900" spc="4" baseline="2136" dirty="0">
                <a:solidFill>
                  <a:srgbClr val="FEFFFE"/>
                </a:solidFill>
                <a:latin typeface="Roboto Medium"/>
                <a:cs typeface="Roboto Medium"/>
              </a:rPr>
              <a:t>&lt;a</a:t>
            </a:r>
            <a:endParaRPr sz="2600">
              <a:latin typeface="Roboto Medium"/>
              <a:cs typeface="Roboto Medium"/>
            </a:endParaRPr>
          </a:p>
          <a:p>
            <a:pPr marL="12700">
              <a:lnSpc>
                <a:spcPts val="3105"/>
              </a:lnSpc>
              <a:spcBef>
                <a:spcPts val="299"/>
              </a:spcBef>
            </a:pPr>
            <a:r>
              <a:rPr sz="2600" spc="4" dirty="0">
                <a:solidFill>
                  <a:srgbClr val="FEFFFE"/>
                </a:solidFill>
                <a:latin typeface="Roboto Medium"/>
                <a:cs typeface="Roboto Medium"/>
              </a:rPr>
              <a:t>&lt;/div&gt;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457585" y="6223285"/>
            <a:ext cx="8210957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</a:rPr>
              <a:t>hre</a:t>
            </a:r>
            <a:r>
              <a:rPr sz="3900" spc="0" baseline="1068" dirty="0">
                <a:solidFill>
                  <a:srgbClr val="FEFFFE"/>
                </a:solidFill>
                <a:latin typeface="Roboto Medium"/>
                <a:cs typeface="Roboto Medium"/>
              </a:rPr>
              <a:t>f="https://docs.microsof</a:t>
            </a: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</a:rPr>
              <a:t>t</a:t>
            </a:r>
            <a:r>
              <a:rPr sz="3900" spc="0" baseline="1068" dirty="0">
                <a:solidFill>
                  <a:srgbClr val="FEFFFE"/>
                </a:solidFill>
                <a:latin typeface="Roboto Medium"/>
                <a:cs typeface="Roboto Medium"/>
              </a:rPr>
              <a:t>.com/</a:t>
            </a: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</a:rPr>
              <a:t>aspne</a:t>
            </a:r>
            <a:r>
              <a:rPr sz="3900" spc="0" baseline="1068" dirty="0">
                <a:solidFill>
                  <a:srgbClr val="FEFFFE"/>
                </a:solidFill>
                <a:latin typeface="Roboto Medium"/>
                <a:cs typeface="Roboto Medium"/>
              </a:rPr>
              <a:t>t</a:t>
            </a: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</a:rPr>
              <a:t>/"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791998" y="6223285"/>
            <a:ext cx="5036989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</a:rPr>
              <a:t>target="_blank"&gt;About&lt;/a&gt;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68522" y="7530877"/>
            <a:ext cx="1662789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</a:rPr>
              <a:t>&lt;article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54573" y="7530877"/>
            <a:ext cx="2853683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</a:rPr>
              <a:t>class="content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31325" y="7530877"/>
            <a:ext cx="1265386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</a:rPr>
              <a:t>p</a:t>
            </a:r>
            <a:r>
              <a:rPr sz="3900" spc="0" baseline="1068" dirty="0">
                <a:solidFill>
                  <a:srgbClr val="FEFFFE"/>
                </a:solidFill>
                <a:latin typeface="Roboto Medium"/>
                <a:cs typeface="Roboto Medium"/>
              </a:rPr>
              <a:t>x-</a:t>
            </a: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</a:rPr>
              <a:t>4"&gt;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81022" y="7963693"/>
            <a:ext cx="3647253" cy="16631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393949" marR="49529">
              <a:lnSpc>
                <a:spcPts val="2815"/>
              </a:lnSpc>
              <a:spcBef>
                <a:spcPts val="140"/>
              </a:spcBef>
            </a:pPr>
            <a:r>
              <a:rPr sz="3900" spc="4" baseline="2136" dirty="0">
                <a:solidFill>
                  <a:srgbClr val="9AC74F"/>
                </a:solidFill>
                <a:latin typeface="Roboto Medium"/>
                <a:cs typeface="Roboto Medium"/>
                <a:hlinkClick r:id="rId3"/>
              </a:rPr>
              <a:t>@Body</a:t>
            </a:r>
            <a:endParaRPr sz="2600">
              <a:latin typeface="Roboto Medium"/>
              <a:cs typeface="Roboto Medium"/>
            </a:endParaRPr>
          </a:p>
          <a:p>
            <a:pPr marL="1600199">
              <a:lnSpc>
                <a:spcPct val="100016"/>
              </a:lnSpc>
              <a:spcBef>
                <a:spcPts val="119"/>
              </a:spcBef>
            </a:pPr>
            <a:r>
              <a:rPr sz="2600" spc="4" dirty="0">
                <a:solidFill>
                  <a:srgbClr val="FEFFFE"/>
                </a:solidFill>
                <a:latin typeface="Roboto Medium"/>
                <a:cs typeface="Roboto Medium"/>
              </a:rPr>
              <a:t>&lt;/article&gt;</a:t>
            </a:r>
            <a:endParaRPr sz="2600">
              <a:latin typeface="Roboto Medium"/>
              <a:cs typeface="Roboto Medium"/>
            </a:endParaRPr>
          </a:p>
          <a:p>
            <a:pPr marL="806449" marR="49529">
              <a:lnSpc>
                <a:spcPct val="100016"/>
              </a:lnSpc>
              <a:spcBef>
                <a:spcPts val="380"/>
              </a:spcBef>
            </a:pPr>
            <a:r>
              <a:rPr sz="2600" spc="4" dirty="0">
                <a:solidFill>
                  <a:srgbClr val="FEFFFE"/>
                </a:solidFill>
                <a:latin typeface="Roboto Medium"/>
                <a:cs typeface="Roboto Medium"/>
              </a:rPr>
              <a:t>&lt;/main&gt;</a:t>
            </a:r>
            <a:endParaRPr sz="2600">
              <a:latin typeface="Roboto Medium"/>
              <a:cs typeface="Roboto Medium"/>
            </a:endParaRPr>
          </a:p>
          <a:p>
            <a:pPr marL="12700" marR="49529">
              <a:lnSpc>
                <a:spcPts val="3105"/>
              </a:lnSpc>
              <a:spcBef>
                <a:spcPts val="440"/>
              </a:spcBef>
            </a:pPr>
            <a:r>
              <a:rPr sz="2600" spc="4" dirty="0">
                <a:solidFill>
                  <a:srgbClr val="FEFFFE"/>
                </a:solidFill>
                <a:latin typeface="Roboto Medium"/>
                <a:cs typeface="Roboto Medium"/>
              </a:rPr>
              <a:t>&lt;/div&gt;</a:t>
            </a:r>
            <a:endParaRPr sz="2600">
              <a:latin typeface="Roboto Medium"/>
              <a:cs typeface="Roboto Medium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0" y="0"/>
            <a:ext cx="18288000" cy="6345938"/>
          </a:xfrm>
          <a:custGeom>
            <a:avLst/>
            <a:gdLst/>
            <a:ahLst/>
            <a:cxnLst/>
            <a:rect l="l" t="t" r="r" b="b"/>
            <a:pathLst>
              <a:path w="18288000" h="6345938">
                <a:moveTo>
                  <a:pt x="0" y="6345938"/>
                </a:moveTo>
                <a:lnTo>
                  <a:pt x="18288000" y="6345938"/>
                </a:lnTo>
                <a:lnTo>
                  <a:pt x="18288000" y="0"/>
                </a:lnTo>
                <a:lnTo>
                  <a:pt x="0" y="0"/>
                </a:lnTo>
                <a:lnTo>
                  <a:pt x="0" y="6345938"/>
                </a:lnTo>
                <a:close/>
              </a:path>
            </a:pathLst>
          </a:custGeom>
          <a:solidFill>
            <a:srgbClr val="16171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7227296" y="9223247"/>
            <a:ext cx="676655" cy="676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-3" y="6345938"/>
            <a:ext cx="18288003" cy="3941063"/>
          </a:xfrm>
          <a:custGeom>
            <a:avLst/>
            <a:gdLst/>
            <a:ahLst/>
            <a:cxnLst/>
            <a:rect l="l" t="t" r="r" b="b"/>
            <a:pathLst>
              <a:path w="18288003" h="3941063">
                <a:moveTo>
                  <a:pt x="18288003" y="0"/>
                </a:moveTo>
                <a:lnTo>
                  <a:pt x="3" y="0"/>
                </a:lnTo>
                <a:lnTo>
                  <a:pt x="3" y="3941061"/>
                </a:lnTo>
                <a:lnTo>
                  <a:pt x="18288003" y="3941061"/>
                </a:lnTo>
                <a:lnTo>
                  <a:pt x="18288003" y="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81022" y="5171725"/>
            <a:ext cx="1067341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  <a:hlinkClick r:id="rId3"/>
              </a:rPr>
              <a:t>@page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71723" y="5171725"/>
            <a:ext cx="3844881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</a:rPr>
              <a:t>"</a:t>
            </a:r>
            <a:r>
              <a:rPr sz="3900" spc="0" baseline="1068" dirty="0">
                <a:solidFill>
                  <a:srgbClr val="FEFFFE"/>
                </a:solidFill>
                <a:latin typeface="Roboto Medium"/>
                <a:cs typeface="Roboto Medium"/>
              </a:rPr>
              <a:t>/</a:t>
            </a: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</a:rPr>
              <a:t>employeeovervie</a:t>
            </a:r>
            <a:r>
              <a:rPr sz="3900" spc="-4" baseline="1068" dirty="0">
                <a:solidFill>
                  <a:srgbClr val="FEFFFE"/>
                </a:solidFill>
                <a:latin typeface="Roboto Medium"/>
                <a:cs typeface="Roboto Medium"/>
              </a:rPr>
              <a:t>w</a:t>
            </a:r>
            <a:r>
              <a:rPr sz="3900" spc="0" baseline="1068" dirty="0">
                <a:solidFill>
                  <a:srgbClr val="FEFFFE"/>
                </a:solidFill>
                <a:latin typeface="Roboto Medium"/>
                <a:cs typeface="Roboto Medium"/>
              </a:rPr>
              <a:t>"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1022" y="5604541"/>
            <a:ext cx="1464306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4" baseline="1068" dirty="0">
                <a:solidFill>
                  <a:srgbClr val="F15A2A"/>
                </a:solidFill>
                <a:latin typeface="Roboto Medium"/>
                <a:cs typeface="Roboto Medium"/>
                <a:hlinkClick r:id="rId4"/>
              </a:rPr>
              <a:t>@layout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68522" y="5604541"/>
            <a:ext cx="5036989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4" baseline="1068" dirty="0">
                <a:solidFill>
                  <a:srgbClr val="F15A2A"/>
                </a:solidFill>
                <a:latin typeface="Roboto Medium"/>
                <a:cs typeface="Roboto Medium"/>
              </a:rPr>
              <a:t>BethanysPieShopMainLayout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81021" y="6842434"/>
            <a:ext cx="6681265" cy="584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80"/>
              </a:lnSpc>
              <a:spcBef>
                <a:spcPts val="229"/>
              </a:spcBef>
            </a:pPr>
            <a:r>
              <a:rPr sz="4400" spc="-4" dirty="0">
                <a:solidFill>
                  <a:srgbClr val="3F403F"/>
                </a:solidFill>
                <a:latin typeface="Times New Roman"/>
                <a:cs typeface="Times New Roman"/>
              </a:rPr>
              <a:t>Appl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y</a:t>
            </a:r>
            <a:r>
              <a:rPr sz="4400" spc="-4" dirty="0">
                <a:solidFill>
                  <a:srgbClr val="3F403F"/>
                </a:solidFill>
                <a:latin typeface="Times New Roman"/>
                <a:cs typeface="Times New Roman"/>
              </a:rPr>
              <a:t>i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ng</a:t>
            </a:r>
            <a:r>
              <a:rPr sz="4400" spc="361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sz="4400" spc="325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S</a:t>
            </a:r>
            <a:r>
              <a:rPr sz="4400" spc="-4" dirty="0">
                <a:solidFill>
                  <a:srgbClr val="3F403F"/>
                </a:solidFill>
                <a:latin typeface="Times New Roman"/>
                <a:cs typeface="Times New Roman"/>
              </a:rPr>
              <a:t>p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ec</a:t>
            </a:r>
            <a:r>
              <a:rPr sz="4400" spc="-4" dirty="0">
                <a:solidFill>
                  <a:srgbClr val="3F403F"/>
                </a:solidFill>
                <a:latin typeface="Times New Roman"/>
                <a:cs typeface="Times New Roman"/>
              </a:rPr>
              <a:t>i</a:t>
            </a:r>
            <a:r>
              <a:rPr sz="4400" spc="4" dirty="0">
                <a:solidFill>
                  <a:srgbClr val="3F403F"/>
                </a:solidFill>
                <a:latin typeface="Times New Roman"/>
                <a:cs typeface="Times New Roman"/>
              </a:rPr>
              <a:t>f</a:t>
            </a:r>
            <a:r>
              <a:rPr sz="4400" spc="-4" dirty="0">
                <a:solidFill>
                  <a:srgbClr val="3F403F"/>
                </a:solidFill>
                <a:latin typeface="Times New Roman"/>
                <a:cs typeface="Times New Roman"/>
              </a:rPr>
              <a:t>i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c </a:t>
            </a:r>
            <a:r>
              <a:rPr sz="4400" spc="77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Layout</a:t>
            </a:r>
            <a:endParaRPr sz="4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17"/>
          <p:cNvSpPr/>
          <p:nvPr/>
        </p:nvSpPr>
        <p:spPr>
          <a:xfrm>
            <a:off x="0" y="0"/>
            <a:ext cx="18288000" cy="6345938"/>
          </a:xfrm>
          <a:custGeom>
            <a:avLst/>
            <a:gdLst/>
            <a:ahLst/>
            <a:cxnLst/>
            <a:rect l="l" t="t" r="r" b="b"/>
            <a:pathLst>
              <a:path w="18288000" h="6345938">
                <a:moveTo>
                  <a:pt x="0" y="6345938"/>
                </a:moveTo>
                <a:lnTo>
                  <a:pt x="18288000" y="6345938"/>
                </a:lnTo>
                <a:lnTo>
                  <a:pt x="18288000" y="0"/>
                </a:lnTo>
                <a:lnTo>
                  <a:pt x="0" y="0"/>
                </a:lnTo>
                <a:lnTo>
                  <a:pt x="0" y="6345938"/>
                </a:lnTo>
                <a:close/>
              </a:path>
            </a:pathLst>
          </a:custGeom>
          <a:solidFill>
            <a:srgbClr val="16171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7227296" y="9223247"/>
            <a:ext cx="676655" cy="676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-3" y="6345938"/>
            <a:ext cx="18288003" cy="3941063"/>
          </a:xfrm>
          <a:custGeom>
            <a:avLst/>
            <a:gdLst/>
            <a:ahLst/>
            <a:cxnLst/>
            <a:rect l="l" t="t" r="r" b="b"/>
            <a:pathLst>
              <a:path w="18288003" h="3941063">
                <a:moveTo>
                  <a:pt x="18288003" y="0"/>
                </a:moveTo>
                <a:lnTo>
                  <a:pt x="3" y="0"/>
                </a:lnTo>
                <a:lnTo>
                  <a:pt x="3" y="3941061"/>
                </a:lnTo>
                <a:lnTo>
                  <a:pt x="18288003" y="3941061"/>
                </a:lnTo>
                <a:lnTo>
                  <a:pt x="18288003" y="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81022" y="2992405"/>
            <a:ext cx="1464306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</a:rPr>
              <a:t>&lt;Router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068522" y="2992405"/>
            <a:ext cx="7219398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</a:rPr>
              <a:t>AppAssembl</a:t>
            </a:r>
            <a:r>
              <a:rPr sz="3900" spc="0" baseline="1068" dirty="0">
                <a:solidFill>
                  <a:srgbClr val="FEFFFE"/>
                </a:solidFill>
                <a:latin typeface="Roboto Medium"/>
                <a:cs typeface="Roboto Medium"/>
              </a:rPr>
              <a:t>y</a:t>
            </a: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  <a:hlinkClick r:id="rId3"/>
              </a:rPr>
              <a:t>="</a:t>
            </a:r>
            <a:r>
              <a:rPr sz="3900" spc="0" baseline="1068" dirty="0">
                <a:solidFill>
                  <a:srgbClr val="FEFFFE"/>
                </a:solidFill>
                <a:latin typeface="Roboto Medium"/>
                <a:cs typeface="Roboto Medium"/>
                <a:hlinkClick r:id="rId3"/>
              </a:rPr>
              <a:t>@</a:t>
            </a: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  <a:hlinkClick r:id="rId3"/>
              </a:rPr>
              <a:t>typeo</a:t>
            </a:r>
            <a:r>
              <a:rPr sz="3900" spc="0" baseline="1068" dirty="0">
                <a:solidFill>
                  <a:srgbClr val="FEFFFE"/>
                </a:solidFill>
                <a:latin typeface="Roboto Medium"/>
                <a:cs typeface="Roboto Medium"/>
              </a:rPr>
              <a:t>f</a:t>
            </a: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</a:rPr>
              <a:t>(App).Assembly"&gt;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74772" y="3425221"/>
            <a:ext cx="1265824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</a:rPr>
              <a:t>&lt;Found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663923" y="3425221"/>
            <a:ext cx="4043681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</a:rPr>
              <a:t>Context=</a:t>
            </a:r>
            <a:r>
              <a:rPr sz="3900" spc="0" baseline="1068" dirty="0">
                <a:solidFill>
                  <a:srgbClr val="FEFFFE"/>
                </a:solidFill>
                <a:latin typeface="Roboto Medium"/>
                <a:cs typeface="Roboto Medium"/>
              </a:rPr>
              <a:t>"</a:t>
            </a: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</a:rPr>
              <a:t>routeDat</a:t>
            </a:r>
            <a:r>
              <a:rPr sz="3900" spc="0" baseline="1068" dirty="0">
                <a:solidFill>
                  <a:srgbClr val="FEFFFE"/>
                </a:solidFill>
                <a:latin typeface="Roboto Medium"/>
                <a:cs typeface="Roboto Medium"/>
              </a:rPr>
              <a:t>a</a:t>
            </a: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</a:rPr>
              <a:t>"&gt;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068522" y="3854989"/>
            <a:ext cx="2059708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baseline="1068" dirty="0">
                <a:solidFill>
                  <a:srgbClr val="FEFFFE"/>
                </a:solidFill>
                <a:latin typeface="Roboto Medium"/>
                <a:cs typeface="Roboto Medium"/>
              </a:rPr>
              <a:t>&lt;</a:t>
            </a: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</a:rPr>
              <a:t>RouteView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251335" y="3854989"/>
            <a:ext cx="4440269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</a:rPr>
              <a:t>RouteDat</a:t>
            </a:r>
            <a:r>
              <a:rPr sz="3900" spc="0" baseline="1068" dirty="0">
                <a:solidFill>
                  <a:srgbClr val="FEFFFE"/>
                </a:solidFill>
                <a:latin typeface="Roboto Medium"/>
                <a:cs typeface="Roboto Medium"/>
              </a:rPr>
              <a:t>a</a:t>
            </a: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  <a:hlinkClick r:id="rId4"/>
              </a:rPr>
              <a:t>="</a:t>
            </a:r>
            <a:r>
              <a:rPr sz="3900" spc="0" baseline="1068" dirty="0">
                <a:solidFill>
                  <a:srgbClr val="FEFFFE"/>
                </a:solidFill>
                <a:latin typeface="Roboto Medium"/>
                <a:cs typeface="Roboto Medium"/>
                <a:hlinkClick r:id="rId4"/>
              </a:rPr>
              <a:t>@</a:t>
            </a: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  <a:hlinkClick r:id="rId4"/>
              </a:rPr>
              <a:t>routeDat</a:t>
            </a:r>
            <a:r>
              <a:rPr sz="3900" spc="0" baseline="1068" dirty="0">
                <a:solidFill>
                  <a:srgbClr val="FEFFFE"/>
                </a:solidFill>
                <a:latin typeface="Roboto Medium"/>
                <a:cs typeface="Roboto Medium"/>
              </a:rPr>
              <a:t>a"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815397" y="3854989"/>
            <a:ext cx="7020334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baseline="1068" dirty="0">
                <a:solidFill>
                  <a:srgbClr val="F15A2A"/>
                </a:solidFill>
                <a:latin typeface="Roboto Medium"/>
                <a:cs typeface="Roboto Medium"/>
              </a:rPr>
              <a:t>Def</a:t>
            </a:r>
            <a:r>
              <a:rPr sz="3900" spc="4" baseline="1068" dirty="0">
                <a:solidFill>
                  <a:srgbClr val="F15A2A"/>
                </a:solidFill>
                <a:latin typeface="Roboto Medium"/>
                <a:cs typeface="Roboto Medium"/>
              </a:rPr>
              <a:t>a</a:t>
            </a:r>
            <a:r>
              <a:rPr sz="3900" spc="0" baseline="1068" dirty="0">
                <a:solidFill>
                  <a:srgbClr val="F15A2A"/>
                </a:solidFill>
                <a:latin typeface="Roboto Medium"/>
                <a:cs typeface="Roboto Medium"/>
              </a:rPr>
              <a:t>ultLayout</a:t>
            </a:r>
            <a:r>
              <a:rPr sz="3900" spc="4" baseline="1068" dirty="0">
                <a:solidFill>
                  <a:srgbClr val="F15A2A"/>
                </a:solidFill>
                <a:latin typeface="Roboto Medium"/>
                <a:cs typeface="Roboto Medium"/>
                <a:hlinkClick r:id="rId3"/>
              </a:rPr>
              <a:t>="</a:t>
            </a:r>
            <a:r>
              <a:rPr sz="3900" spc="0" baseline="1068" dirty="0">
                <a:solidFill>
                  <a:srgbClr val="F15A2A"/>
                </a:solidFill>
                <a:latin typeface="Roboto Medium"/>
                <a:cs typeface="Roboto Medium"/>
                <a:hlinkClick r:id="rId3"/>
              </a:rPr>
              <a:t>@</a:t>
            </a:r>
            <a:r>
              <a:rPr sz="3900" spc="4" baseline="1068" dirty="0">
                <a:solidFill>
                  <a:srgbClr val="F15A2A"/>
                </a:solidFill>
                <a:latin typeface="Roboto Medium"/>
                <a:cs typeface="Roboto Medium"/>
                <a:hlinkClick r:id="rId3"/>
              </a:rPr>
              <a:t>typeo</a:t>
            </a:r>
            <a:r>
              <a:rPr sz="3900" spc="0" baseline="1068" dirty="0">
                <a:solidFill>
                  <a:srgbClr val="F15A2A"/>
                </a:solidFill>
                <a:latin typeface="Roboto Medium"/>
                <a:cs typeface="Roboto Medium"/>
              </a:rPr>
              <a:t>f(</a:t>
            </a:r>
            <a:r>
              <a:rPr sz="3900" spc="4" baseline="1068" dirty="0">
                <a:solidFill>
                  <a:srgbClr val="F15A2A"/>
                </a:solidFill>
                <a:latin typeface="Roboto Medium"/>
                <a:cs typeface="Roboto Medium"/>
              </a:rPr>
              <a:t>MainLayou</a:t>
            </a:r>
            <a:r>
              <a:rPr sz="3900" spc="0" baseline="1068" dirty="0">
                <a:solidFill>
                  <a:srgbClr val="F15A2A"/>
                </a:solidFill>
                <a:latin typeface="Roboto Medium"/>
                <a:cs typeface="Roboto Medium"/>
              </a:rPr>
              <a:t>t</a:t>
            </a:r>
            <a:r>
              <a:rPr sz="3900" spc="4" baseline="1068" dirty="0">
                <a:solidFill>
                  <a:srgbClr val="F15A2A"/>
                </a:solidFill>
                <a:latin typeface="Roboto Medium"/>
                <a:cs typeface="Roboto Medium"/>
              </a:rPr>
              <a:t>)"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959150" y="3854989"/>
            <a:ext cx="471894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</a:rPr>
              <a:t>/&gt;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1022" y="4299997"/>
            <a:ext cx="4838103" cy="16631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600199">
              <a:lnSpc>
                <a:spcPts val="2815"/>
              </a:lnSpc>
              <a:spcBef>
                <a:spcPts val="140"/>
              </a:spcBef>
            </a:pPr>
            <a:r>
              <a:rPr sz="3900" baseline="2136" dirty="0">
                <a:solidFill>
                  <a:srgbClr val="FEFFFE"/>
                </a:solidFill>
                <a:latin typeface="Roboto Medium"/>
                <a:cs typeface="Roboto Medium"/>
              </a:rPr>
              <a:t>&lt;</a:t>
            </a:r>
            <a:r>
              <a:rPr sz="3900" spc="4" baseline="2136" dirty="0">
                <a:solidFill>
                  <a:srgbClr val="FEFFFE"/>
                </a:solidFill>
                <a:latin typeface="Roboto Medium"/>
                <a:cs typeface="Roboto Medium"/>
              </a:rPr>
              <a:t>FocusOnNavigate</a:t>
            </a:r>
            <a:endParaRPr sz="2600">
              <a:latin typeface="Roboto Medium"/>
              <a:cs typeface="Roboto Medium"/>
            </a:endParaRPr>
          </a:p>
          <a:p>
            <a:pPr marL="806449" marR="49529">
              <a:lnSpc>
                <a:spcPct val="100016"/>
              </a:lnSpc>
              <a:spcBef>
                <a:spcPts val="144"/>
              </a:spcBef>
            </a:pPr>
            <a:r>
              <a:rPr sz="2600" spc="4" dirty="0">
                <a:solidFill>
                  <a:srgbClr val="FEFFFE"/>
                </a:solidFill>
                <a:latin typeface="Roboto Medium"/>
                <a:cs typeface="Roboto Medium"/>
              </a:rPr>
              <a:t>&lt;/Found&gt;</a:t>
            </a:r>
            <a:endParaRPr sz="2600">
              <a:latin typeface="Roboto Medium"/>
              <a:cs typeface="Roboto Medium"/>
            </a:endParaRPr>
          </a:p>
          <a:p>
            <a:pPr marL="891539" marR="49529">
              <a:lnSpc>
                <a:spcPct val="100016"/>
              </a:lnSpc>
              <a:spcBef>
                <a:spcPts val="260"/>
              </a:spcBef>
            </a:pPr>
            <a:r>
              <a:rPr sz="2600" spc="4" dirty="0">
                <a:solidFill>
                  <a:srgbClr val="FEFFFE"/>
                </a:solidFill>
                <a:latin typeface="Roboto Medium"/>
                <a:cs typeface="Roboto Medium"/>
              </a:rPr>
              <a:t>...</a:t>
            </a:r>
            <a:endParaRPr sz="2600">
              <a:latin typeface="Roboto Medium"/>
              <a:cs typeface="Roboto Medium"/>
            </a:endParaRPr>
          </a:p>
          <a:p>
            <a:pPr marL="12700" marR="49529">
              <a:lnSpc>
                <a:spcPts val="3105"/>
              </a:lnSpc>
              <a:spcBef>
                <a:spcPts val="535"/>
              </a:spcBef>
            </a:pPr>
            <a:r>
              <a:rPr sz="2600" spc="4" dirty="0">
                <a:solidFill>
                  <a:srgbClr val="FEFFFE"/>
                </a:solidFill>
                <a:latin typeface="Roboto Medium"/>
                <a:cs typeface="Roboto Medium"/>
              </a:rPr>
              <a:t>&lt;/Router&gt;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41960" y="4299997"/>
            <a:ext cx="4440269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</a:rPr>
              <a:t>RouteDat</a:t>
            </a:r>
            <a:r>
              <a:rPr sz="3900" spc="0" baseline="1068" dirty="0">
                <a:solidFill>
                  <a:srgbClr val="FEFFFE"/>
                </a:solidFill>
                <a:latin typeface="Roboto Medium"/>
                <a:cs typeface="Roboto Medium"/>
              </a:rPr>
              <a:t>a</a:t>
            </a: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  <a:hlinkClick r:id="rId4"/>
              </a:rPr>
              <a:t>="</a:t>
            </a:r>
            <a:r>
              <a:rPr sz="3900" spc="0" baseline="1068" dirty="0">
                <a:solidFill>
                  <a:srgbClr val="FEFFFE"/>
                </a:solidFill>
                <a:latin typeface="Roboto Medium"/>
                <a:cs typeface="Roboto Medium"/>
                <a:hlinkClick r:id="rId4"/>
              </a:rPr>
              <a:t>@</a:t>
            </a: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  <a:hlinkClick r:id="rId4"/>
              </a:rPr>
              <a:t>routeDat</a:t>
            </a:r>
            <a:r>
              <a:rPr sz="3900" spc="0" baseline="1068" dirty="0">
                <a:solidFill>
                  <a:srgbClr val="FEFFFE"/>
                </a:solidFill>
                <a:latin typeface="Roboto Medium"/>
                <a:cs typeface="Roboto Medium"/>
              </a:rPr>
              <a:t>a"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006047" y="4299997"/>
            <a:ext cx="2655200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</a:rPr>
              <a:t>Selector="h1"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784349" y="4299997"/>
            <a:ext cx="471894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</a:rPr>
              <a:t>/&gt;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81021" y="6842434"/>
            <a:ext cx="5744996" cy="13378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80"/>
              </a:lnSpc>
              <a:spcBef>
                <a:spcPts val="229"/>
              </a:spcBef>
            </a:pPr>
            <a:r>
              <a:rPr sz="4400" dirty="0">
                <a:solidFill>
                  <a:srgbClr val="3F403F"/>
                </a:solidFill>
                <a:latin typeface="Times New Roman"/>
                <a:cs typeface="Times New Roman"/>
              </a:rPr>
              <a:t>U</a:t>
            </a:r>
            <a:r>
              <a:rPr sz="4400" spc="4" dirty="0">
                <a:solidFill>
                  <a:srgbClr val="3F403F"/>
                </a:solidFill>
                <a:latin typeface="Times New Roman"/>
                <a:cs typeface="Times New Roman"/>
              </a:rPr>
              <a:t>s</a:t>
            </a:r>
            <a:r>
              <a:rPr sz="4400" spc="-4" dirty="0">
                <a:solidFill>
                  <a:srgbClr val="3F403F"/>
                </a:solidFill>
                <a:latin typeface="Times New Roman"/>
                <a:cs typeface="Times New Roman"/>
              </a:rPr>
              <a:t>i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ng</a:t>
            </a:r>
            <a:r>
              <a:rPr sz="4400" spc="-29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sz="4400" spc="325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De</a:t>
            </a:r>
            <a:r>
              <a:rPr sz="4400" spc="4" dirty="0">
                <a:solidFill>
                  <a:srgbClr val="3F403F"/>
                </a:solidFill>
                <a:latin typeface="Times New Roman"/>
                <a:cs typeface="Times New Roman"/>
              </a:rPr>
              <a:t>f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sz="4400" spc="-4" dirty="0">
                <a:solidFill>
                  <a:srgbClr val="3F403F"/>
                </a:solidFill>
                <a:latin typeface="Times New Roman"/>
                <a:cs typeface="Times New Roman"/>
              </a:rPr>
              <a:t>ul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t</a:t>
            </a:r>
            <a:r>
              <a:rPr sz="4400" spc="-25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Lay</a:t>
            </a:r>
            <a:r>
              <a:rPr sz="4400" spc="-4" dirty="0">
                <a:solidFill>
                  <a:srgbClr val="3F403F"/>
                </a:solidFill>
                <a:latin typeface="Times New Roman"/>
                <a:cs typeface="Times New Roman"/>
              </a:rPr>
              <a:t>ou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t</a:t>
            </a:r>
            <a:endParaRPr sz="4400">
              <a:latin typeface="Times New Roman"/>
              <a:cs typeface="Times New Roman"/>
            </a:endParaRPr>
          </a:p>
          <a:p>
            <a:pPr marL="12700" marR="83819">
              <a:lnSpc>
                <a:spcPct val="95825"/>
              </a:lnSpc>
              <a:spcBef>
                <a:spcPts val="2162"/>
              </a:spcBef>
            </a:pPr>
            <a:r>
              <a:rPr sz="30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C</a:t>
            </a:r>
            <a:r>
              <a:rPr sz="3000" b="1" spc="-5" dirty="0">
                <a:solidFill>
                  <a:srgbClr val="3F403F"/>
                </a:solidFill>
                <a:latin typeface="Times New Roman"/>
                <a:cs typeface="Times New Roman"/>
              </a:rPr>
              <a:t>od</a:t>
            </a:r>
            <a:r>
              <a:rPr sz="30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e</a:t>
            </a:r>
            <a:r>
              <a:rPr sz="3000" b="1" spc="-42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3000" b="1" spc="-4" dirty="0">
                <a:solidFill>
                  <a:srgbClr val="3F403F"/>
                </a:solidFill>
                <a:latin typeface="Times New Roman"/>
                <a:cs typeface="Times New Roman"/>
              </a:rPr>
              <a:t>f</a:t>
            </a:r>
            <a:r>
              <a:rPr sz="30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r</a:t>
            </a:r>
            <a:r>
              <a:rPr sz="3000" b="1" spc="-4" dirty="0">
                <a:solidFill>
                  <a:srgbClr val="3F403F"/>
                </a:solidFill>
                <a:latin typeface="Times New Roman"/>
                <a:cs typeface="Times New Roman"/>
              </a:rPr>
              <a:t>o</a:t>
            </a:r>
            <a:r>
              <a:rPr sz="30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m</a:t>
            </a:r>
            <a:r>
              <a:rPr sz="3000" b="1" spc="234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3000" b="1" spc="5" dirty="0">
                <a:solidFill>
                  <a:srgbClr val="3F403F"/>
                </a:solidFill>
                <a:latin typeface="Times New Roman"/>
                <a:cs typeface="Times New Roman"/>
              </a:rPr>
              <a:t>t</a:t>
            </a:r>
            <a:r>
              <a:rPr sz="3000" b="1" spc="-5" dirty="0">
                <a:solidFill>
                  <a:srgbClr val="3F403F"/>
                </a:solidFill>
                <a:latin typeface="Times New Roman"/>
                <a:cs typeface="Times New Roman"/>
              </a:rPr>
              <a:t>h</a:t>
            </a:r>
            <a:r>
              <a:rPr sz="30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e</a:t>
            </a:r>
            <a:r>
              <a:rPr sz="3000" b="1" spc="-85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30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sz="3000" b="1" spc="-4" dirty="0">
                <a:solidFill>
                  <a:srgbClr val="3F403F"/>
                </a:solidFill>
                <a:latin typeface="Times New Roman"/>
                <a:cs typeface="Times New Roman"/>
              </a:rPr>
              <a:t>pp.</a:t>
            </a:r>
            <a:r>
              <a:rPr sz="30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r</a:t>
            </a:r>
            <a:r>
              <a:rPr sz="3000" b="1" spc="4" dirty="0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sz="30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z</a:t>
            </a:r>
            <a:r>
              <a:rPr sz="3000" b="1" spc="-4" dirty="0">
                <a:solidFill>
                  <a:srgbClr val="3F403F"/>
                </a:solidFill>
                <a:latin typeface="Times New Roman"/>
                <a:cs typeface="Times New Roman"/>
              </a:rPr>
              <a:t>o</a:t>
            </a:r>
            <a:r>
              <a:rPr sz="30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r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564234" y="-380505"/>
            <a:ext cx="2741457" cy="2065483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337461" y="633219"/>
            <a:ext cx="968052" cy="968052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5065223" y="982710"/>
            <a:ext cx="1031208" cy="103120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4034964" y="0"/>
            <a:ext cx="4253036" cy="2221255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964516" y="9173251"/>
            <a:ext cx="2241769" cy="111374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406120" y="9679714"/>
            <a:ext cx="1222354" cy="607286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bject 4"/>
          <p:cNvSpPr/>
          <p:nvPr/>
        </p:nvSpPr>
        <p:spPr>
          <a:xfrm>
            <a:off x="4050459" y="965199"/>
            <a:ext cx="5648442" cy="8356599"/>
          </a:xfrm>
          <a:custGeom>
            <a:avLst/>
            <a:gdLst/>
            <a:ahLst/>
            <a:cxnLst/>
            <a:rect l="l" t="t" r="r" b="b"/>
            <a:pathLst>
              <a:path w="6953250" h="10286999">
                <a:moveTo>
                  <a:pt x="0" y="0"/>
                </a:moveTo>
                <a:lnTo>
                  <a:pt x="0" y="10286999"/>
                </a:lnTo>
                <a:lnTo>
                  <a:pt x="6953250" y="10286999"/>
                </a:lnTo>
                <a:lnTo>
                  <a:pt x="6953250" y="0"/>
                </a:lnTo>
                <a:lnTo>
                  <a:pt x="0" y="0"/>
                </a:lnTo>
                <a:close/>
              </a:path>
            </a:pathLst>
          </a:custGeom>
          <a:solidFill>
            <a:srgbClr val="2A9EB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050459" y="965199"/>
            <a:ext cx="5648442" cy="8356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050459" y="965199"/>
            <a:ext cx="5648442" cy="8356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126713" y="3400368"/>
            <a:ext cx="1570894" cy="5777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0184" defTabSz="733257">
              <a:lnSpc>
                <a:spcPts val="4487"/>
              </a:lnSpc>
              <a:spcBef>
                <a:spcPts val="224"/>
              </a:spcBef>
            </a:pPr>
            <a:r>
              <a:rPr lang="es-CO" sz="4330" kern="1200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De</a:t>
            </a:r>
            <a:r>
              <a:rPr lang="es-CO" sz="4330" kern="1200" spc="-3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m</a:t>
            </a:r>
            <a:r>
              <a:rPr lang="es-CO" sz="4330" kern="1200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o</a:t>
            </a:r>
            <a:endParaRPr lang="es-CO" sz="54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0504384" y="4986332"/>
            <a:ext cx="3733155" cy="3920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0184" defTabSz="733257">
              <a:lnSpc>
                <a:spcPts val="2950"/>
              </a:lnSpc>
              <a:spcBef>
                <a:spcPts val="148"/>
              </a:spcBef>
            </a:pPr>
            <a:r>
              <a:rPr lang="es-CO" sz="2887" b="1" kern="1200" spc="-3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Im</a:t>
            </a:r>
            <a:r>
              <a:rPr lang="es-CO" sz="2887" b="1" kern="1200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pro</a:t>
            </a:r>
            <a:r>
              <a:rPr lang="es-CO" sz="2887" b="1" kern="1200" spc="-3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v</a:t>
            </a:r>
            <a:r>
              <a:rPr lang="es-CO" sz="2887" b="1" kern="1200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i</a:t>
            </a:r>
            <a:r>
              <a:rPr lang="es-CO" sz="2887" b="1" kern="1200" spc="3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n</a:t>
            </a:r>
            <a:r>
              <a:rPr lang="es-CO" sz="2887" b="1" kern="1200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g</a:t>
            </a:r>
            <a:r>
              <a:rPr lang="es-CO" sz="2887" b="1" kern="1200" spc="28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s-CO" sz="2887" b="1" kern="1200" spc="4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th</a:t>
            </a:r>
            <a:r>
              <a:rPr lang="es-CO" sz="2887" b="1" kern="1200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lang="es-CO" sz="2887" b="1" kern="1200" spc="-70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s-CO" sz="2887" b="1" kern="1200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la</a:t>
            </a:r>
            <a:r>
              <a:rPr lang="es-CO" sz="2887" b="1" kern="1200" spc="-3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y</a:t>
            </a:r>
            <a:r>
              <a:rPr lang="es-CO" sz="2887" b="1" kern="1200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o</a:t>
            </a:r>
            <a:r>
              <a:rPr lang="es-CO" sz="2887" b="1" kern="1200" spc="-3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u</a:t>
            </a:r>
            <a:r>
              <a:rPr lang="es-CO" sz="2887" b="1" kern="1200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t</a:t>
            </a:r>
            <a:endParaRPr lang="es-CO"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564234" y="-380505"/>
            <a:ext cx="2741457" cy="2065483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337461" y="633219"/>
            <a:ext cx="968052" cy="968052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5065223" y="982710"/>
            <a:ext cx="1031208" cy="103120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4034964" y="0"/>
            <a:ext cx="4253036" cy="2221255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964516" y="9173251"/>
            <a:ext cx="2241769" cy="111374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406120" y="9679714"/>
            <a:ext cx="1222354" cy="607286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bject 5"/>
          <p:cNvSpPr/>
          <p:nvPr/>
        </p:nvSpPr>
        <p:spPr>
          <a:xfrm>
            <a:off x="965200" y="5696529"/>
            <a:ext cx="16357599" cy="56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65200" y="5696529"/>
            <a:ext cx="16357599" cy="567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740409" y="4533671"/>
            <a:ext cx="3891240" cy="7825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573" defTabSz="905256">
              <a:lnSpc>
                <a:spcPts val="6138"/>
              </a:lnSpc>
              <a:spcBef>
                <a:spcPts val="307"/>
              </a:spcBef>
            </a:pPr>
            <a:r>
              <a:rPr lang="es-CO" sz="5940" kern="1200" spc="-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D</a:t>
            </a:r>
            <a:r>
              <a:rPr lang="es-CO" sz="5940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lang="es-CO" sz="5940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b</a:t>
            </a:r>
            <a:r>
              <a:rPr lang="es-CO" sz="5940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ugg</a:t>
            </a:r>
            <a:r>
              <a:rPr lang="es-CO" sz="5940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i</a:t>
            </a:r>
            <a:r>
              <a:rPr lang="es-CO" sz="5940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ng</a:t>
            </a:r>
            <a:endParaRPr lang="es-CO" sz="6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677592" y="4533671"/>
            <a:ext cx="2206255" cy="7825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573" defTabSz="905256">
              <a:lnSpc>
                <a:spcPts val="6138"/>
              </a:lnSpc>
              <a:spcBef>
                <a:spcPts val="307"/>
              </a:spcBef>
            </a:pPr>
            <a:r>
              <a:rPr lang="es-CO" sz="5940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Bl</a:t>
            </a:r>
            <a:r>
              <a:rPr lang="es-CO" sz="5940" kern="1200" spc="-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s-CO" sz="5940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z</a:t>
            </a:r>
            <a:r>
              <a:rPr lang="es-CO" sz="5940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o</a:t>
            </a:r>
            <a:r>
              <a:rPr lang="es-CO" sz="5940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r</a:t>
            </a:r>
            <a:endParaRPr lang="es-CO" sz="60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2929791" y="4533671"/>
            <a:ext cx="4277462" cy="7825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573" defTabSz="905256">
              <a:lnSpc>
                <a:spcPts val="6138"/>
              </a:lnSpc>
              <a:spcBef>
                <a:spcPts val="307"/>
              </a:spcBef>
            </a:pPr>
            <a:r>
              <a:rPr lang="es-CO" sz="5940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Applic</a:t>
            </a:r>
            <a:r>
              <a:rPr lang="es-CO" sz="5940" kern="1200" spc="-78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s-CO" sz="5940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s-CO" sz="5940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io</a:t>
            </a:r>
            <a:r>
              <a:rPr lang="es-CO" sz="5940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ns</a:t>
            </a:r>
            <a:endParaRPr lang="es-CO" sz="6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564234" y="-380505"/>
            <a:ext cx="2741457" cy="2065483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337461" y="633219"/>
            <a:ext cx="968052" cy="968052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5065223" y="982710"/>
            <a:ext cx="1031208" cy="103120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4034964" y="0"/>
            <a:ext cx="4253036" cy="2221255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964516" y="9173251"/>
            <a:ext cx="2241769" cy="111374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406120" y="9679714"/>
            <a:ext cx="1222354" cy="607286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bject 4"/>
          <p:cNvSpPr/>
          <p:nvPr/>
        </p:nvSpPr>
        <p:spPr>
          <a:xfrm>
            <a:off x="3198292" y="965200"/>
            <a:ext cx="5648441" cy="8356597"/>
          </a:xfrm>
          <a:custGeom>
            <a:avLst/>
            <a:gdLst/>
            <a:ahLst/>
            <a:cxnLst/>
            <a:rect l="l" t="t" r="r" b="b"/>
            <a:pathLst>
              <a:path w="6953250" h="10286999">
                <a:moveTo>
                  <a:pt x="0" y="0"/>
                </a:moveTo>
                <a:lnTo>
                  <a:pt x="0" y="10286999"/>
                </a:lnTo>
                <a:lnTo>
                  <a:pt x="6953250" y="10286999"/>
                </a:lnTo>
                <a:lnTo>
                  <a:pt x="6953250" y="0"/>
                </a:lnTo>
                <a:lnTo>
                  <a:pt x="0" y="0"/>
                </a:lnTo>
                <a:close/>
              </a:path>
            </a:pathLst>
          </a:custGeom>
          <a:solidFill>
            <a:srgbClr val="2A9EB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198292" y="965200"/>
            <a:ext cx="5648441" cy="83565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198292" y="965200"/>
            <a:ext cx="5648441" cy="83565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274545" y="3400368"/>
            <a:ext cx="1570893" cy="5777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0287" defTabSz="740664">
              <a:lnSpc>
                <a:spcPts val="4532"/>
              </a:lnSpc>
              <a:spcBef>
                <a:spcPts val="226"/>
              </a:spcBef>
            </a:pPr>
            <a:r>
              <a:rPr lang="es-CO" sz="4374" kern="1200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De</a:t>
            </a:r>
            <a:r>
              <a:rPr lang="es-CO" sz="4374" kern="1200" spc="-3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m</a:t>
            </a:r>
            <a:r>
              <a:rPr lang="es-CO" sz="4374" kern="1200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o</a:t>
            </a:r>
            <a:endParaRPr lang="es-CO" sz="54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652216" y="4986332"/>
            <a:ext cx="5437491" cy="3920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0287" defTabSz="740664">
              <a:lnSpc>
                <a:spcPts val="2980"/>
              </a:lnSpc>
              <a:spcBef>
                <a:spcPts val="149"/>
              </a:spcBef>
            </a:pPr>
            <a:r>
              <a:rPr lang="es-CO" sz="2916" b="1" kern="1200" spc="-3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D</a:t>
            </a:r>
            <a:r>
              <a:rPr lang="es-CO" sz="2916" b="1" kern="1200" spc="3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lang="es-CO" sz="2916" b="1" kern="1200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b</a:t>
            </a:r>
            <a:r>
              <a:rPr lang="es-CO" sz="2916" b="1" kern="1200" spc="-3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ugg</a:t>
            </a:r>
            <a:r>
              <a:rPr lang="es-CO" sz="2916" b="1" kern="1200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i</a:t>
            </a:r>
            <a:r>
              <a:rPr lang="es-CO" sz="2916" b="1" kern="1200" spc="3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n</a:t>
            </a:r>
            <a:r>
              <a:rPr lang="es-CO" sz="2916" b="1" kern="1200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g</a:t>
            </a:r>
            <a:r>
              <a:rPr lang="es-CO" sz="2916" b="1" kern="1200" spc="28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s-CO" sz="2916" b="1" kern="1200" spc="3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B</a:t>
            </a:r>
            <a:r>
              <a:rPr lang="es-CO" sz="2916" b="1" kern="1200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lazor</a:t>
            </a:r>
            <a:r>
              <a:rPr lang="es-CO" sz="2916" b="1" kern="1200" spc="252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s-CO" sz="2916" b="1" kern="1200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applic</a:t>
            </a:r>
            <a:r>
              <a:rPr lang="es-CO" sz="2916" b="1" kern="1200" spc="-36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s-CO" sz="2916" b="1" kern="1200" spc="3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s-CO" sz="2916" b="1" kern="1200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io</a:t>
            </a:r>
            <a:r>
              <a:rPr lang="es-CO" sz="2916" b="1" kern="1200" spc="3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n</a:t>
            </a:r>
            <a:r>
              <a:rPr lang="es-CO" sz="2916" b="1" kern="1200">
                <a:solidFill>
                  <a:srgbClr val="2A9EBB"/>
                </a:solidFill>
                <a:latin typeface="Times New Roman"/>
                <a:ea typeface="+mn-ea"/>
                <a:cs typeface="Times New Roman"/>
              </a:rPr>
              <a:t>s</a:t>
            </a:r>
            <a:endParaRPr lang="es-CO"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564234" y="-380505"/>
            <a:ext cx="2741457" cy="2065483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337461" y="633219"/>
            <a:ext cx="968052" cy="968052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5065223" y="982710"/>
            <a:ext cx="1031208" cy="103120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4034964" y="0"/>
            <a:ext cx="4253036" cy="2221255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964516" y="9173251"/>
            <a:ext cx="2241769" cy="111374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406120" y="9679714"/>
            <a:ext cx="1222354" cy="607286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bject 4"/>
          <p:cNvSpPr/>
          <p:nvPr/>
        </p:nvSpPr>
        <p:spPr>
          <a:xfrm>
            <a:off x="2121686" y="965203"/>
            <a:ext cx="5648438" cy="8356595"/>
          </a:xfrm>
          <a:custGeom>
            <a:avLst/>
            <a:gdLst/>
            <a:ahLst/>
            <a:cxnLst/>
            <a:rect l="l" t="t" r="r" b="b"/>
            <a:pathLst>
              <a:path w="6953248" h="10286999">
                <a:moveTo>
                  <a:pt x="6953248" y="0"/>
                </a:moveTo>
                <a:lnTo>
                  <a:pt x="0" y="0"/>
                </a:lnTo>
                <a:lnTo>
                  <a:pt x="0" y="10286997"/>
                </a:lnTo>
                <a:lnTo>
                  <a:pt x="6953248" y="10286997"/>
                </a:lnTo>
                <a:lnTo>
                  <a:pt x="6953248" y="0"/>
                </a:lnTo>
                <a:close/>
              </a:path>
            </a:pathLst>
          </a:custGeom>
          <a:solidFill>
            <a:srgbClr val="F15A2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121685" y="965202"/>
            <a:ext cx="5648440" cy="83565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121685" y="965200"/>
            <a:ext cx="5648440" cy="83565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900040" y="3442554"/>
            <a:ext cx="2165765" cy="5158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0287" defTabSz="740664">
              <a:lnSpc>
                <a:spcPts val="4038"/>
              </a:lnSpc>
              <a:spcBef>
                <a:spcPts val="202"/>
              </a:spcBef>
            </a:pPr>
            <a:r>
              <a:rPr lang="es-CO" sz="3888" kern="1200" spc="-3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S</a:t>
            </a:r>
            <a:r>
              <a:rPr lang="es-CO" sz="3888" kern="1200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u</a:t>
            </a:r>
            <a:r>
              <a:rPr lang="es-CO" sz="3888" kern="1200" spc="-3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mm</a:t>
            </a:r>
            <a:r>
              <a:rPr lang="es-CO" sz="3888" kern="1200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s-CO" sz="3888" kern="1200" spc="3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r</a:t>
            </a:r>
            <a:r>
              <a:rPr lang="es-CO" sz="3888" kern="1200">
                <a:solidFill>
                  <a:srgbClr val="FEFFFE"/>
                </a:solidFill>
                <a:latin typeface="Times New Roman"/>
                <a:ea typeface="+mn-ea"/>
                <a:cs typeface="Times New Roman"/>
              </a:rPr>
              <a:t>y</a:t>
            </a:r>
            <a:endParaRPr lang="es-CO" sz="48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569159" y="4038014"/>
            <a:ext cx="7597154" cy="22812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6716" defTabSz="740664">
              <a:lnSpc>
                <a:spcPts val="2980"/>
              </a:lnSpc>
              <a:spcBef>
                <a:spcPts val="149"/>
              </a:spcBef>
            </a:pPr>
            <a:r>
              <a:rPr lang="en-US" sz="2916" b="1" kern="1200" spc="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C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o</a:t>
            </a:r>
            <a:r>
              <a:rPr lang="en-US" sz="2916" b="1" kern="1200" spc="-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m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po</a:t>
            </a:r>
            <a:r>
              <a:rPr lang="en-US" sz="2916" b="1" kern="1200" spc="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nen</a:t>
            </a:r>
            <a:r>
              <a:rPr lang="en-US" sz="2916" b="1" kern="1200" spc="-36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s</a:t>
            </a:r>
            <a:r>
              <a:rPr lang="en-US" sz="2916" b="1" kern="1200" spc="88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are</a:t>
            </a:r>
            <a:r>
              <a:rPr lang="en-US" sz="2916" b="1" kern="1200" spc="37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2916" b="1" kern="1200" spc="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th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lang="en-US" sz="2916" b="1" kern="1200" spc="-71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b</a:t>
            </a:r>
            <a:r>
              <a:rPr lang="en-US" sz="2916" b="1" kern="1200" spc="-3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u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ildi</a:t>
            </a:r>
            <a:r>
              <a:rPr lang="en-US" sz="2916" b="1" kern="1200" spc="3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n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g </a:t>
            </a:r>
            <a:r>
              <a:rPr lang="en-US" sz="2916" b="1" kern="1200" spc="99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block</a:t>
            </a:r>
            <a:r>
              <a:rPr lang="en-US" sz="2916" b="1" kern="1200" spc="-32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2916" b="1" kern="1200" spc="-3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f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or</a:t>
            </a:r>
            <a:r>
              <a:rPr lang="en-US" sz="2916" b="1" kern="1200" spc="161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n-US" sz="2916" b="1" kern="1200" spc="3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n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y</a:t>
            </a:r>
            <a:endParaRPr lang="en-US" sz="2916" kern="1200">
              <a:solidFill>
                <a:schemeClr val="tx1"/>
              </a:solidFill>
              <a:latin typeface="Times New Roman"/>
              <a:ea typeface="+mn-ea"/>
              <a:cs typeface="Times New Roman"/>
            </a:endParaRPr>
          </a:p>
          <a:p>
            <a:pPr marL="10287" marR="55550" defTabSz="740664">
              <a:lnSpc>
                <a:spcPct val="95825"/>
              </a:lnSpc>
            </a:pPr>
            <a:r>
              <a:rPr lang="en-US" sz="2916" b="1" kern="1200" spc="3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B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lazor</a:t>
            </a:r>
            <a:r>
              <a:rPr lang="en-US" sz="2916" b="1" kern="1200" spc="252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app</a:t>
            </a:r>
            <a:endParaRPr lang="en-US" sz="2916" kern="1200">
              <a:solidFill>
                <a:schemeClr val="tx1"/>
              </a:solidFill>
              <a:latin typeface="Times New Roman"/>
              <a:ea typeface="+mn-ea"/>
              <a:cs typeface="Times New Roman"/>
            </a:endParaRPr>
          </a:p>
          <a:p>
            <a:pPr marL="16716" marR="3136824" defTabSz="740664">
              <a:lnSpc>
                <a:spcPct val="162037"/>
              </a:lnSpc>
              <a:spcBef>
                <a:spcPts val="797"/>
              </a:spcBef>
            </a:pPr>
            <a:r>
              <a:rPr lang="en-US" sz="2916" b="1" kern="1200" spc="3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C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an</a:t>
            </a:r>
            <a:r>
              <a:rPr lang="en-US" sz="2916" b="1" kern="1200" spc="36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be</a:t>
            </a:r>
            <a:r>
              <a:rPr lang="en-US" sz="2916" b="1" kern="1200" spc="-10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2916" b="1" kern="1200" spc="3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nes</a:t>
            </a:r>
            <a:r>
              <a:rPr lang="en-US" sz="2916" b="1" kern="1200" spc="-32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n-US" sz="2916" b="1" kern="1200" spc="3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d,</a:t>
            </a:r>
            <a:r>
              <a:rPr lang="en-US" sz="2916" b="1" kern="1200" spc="36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r</a:t>
            </a:r>
            <a:r>
              <a:rPr lang="en-US" sz="2916" b="1" kern="1200" spc="3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lang="en-US" sz="2916" b="1" kern="1200" spc="-3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u</a:t>
            </a:r>
            <a:r>
              <a:rPr lang="en-US" sz="2916" b="1" kern="1200" spc="3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se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d… </a:t>
            </a:r>
            <a:r>
              <a:rPr lang="en-US" sz="2916" b="1" kern="1200" spc="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L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n-US" sz="2916" b="1" kern="1200" spc="-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y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o</a:t>
            </a:r>
            <a:r>
              <a:rPr lang="en-US" sz="2916" b="1" kern="1200" spc="-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u</a:t>
            </a:r>
            <a:r>
              <a:rPr lang="en-US" sz="2916" b="1" kern="1200" spc="-35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s</a:t>
            </a:r>
            <a:r>
              <a:rPr lang="en-US" sz="2916" b="1" kern="1200" spc="64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add</a:t>
            </a:r>
            <a:r>
              <a:rPr lang="en-US" sz="2916" b="1" kern="1200" spc="518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co</a:t>
            </a:r>
            <a:r>
              <a:rPr lang="en-US" sz="2916" b="1" kern="1200" spc="3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ns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i</a:t>
            </a:r>
            <a:r>
              <a:rPr lang="en-US" sz="2916" b="1" kern="1200" spc="3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s</a:t>
            </a:r>
            <a:r>
              <a:rPr lang="en-US" sz="2916" b="1" kern="1200" spc="-28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n-US" sz="2916" b="1" kern="1200" spc="3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en</a:t>
            </a:r>
            <a:r>
              <a:rPr lang="en-US" sz="2916" b="1" kern="1200" spc="-36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c</a:t>
            </a:r>
            <a:r>
              <a:rPr lang="en-US" sz="2916" b="1" kern="1200">
                <a:solidFill>
                  <a:srgbClr val="F15A2A"/>
                </a:solidFill>
                <a:latin typeface="Times New Roman"/>
                <a:ea typeface="+mn-ea"/>
                <a:cs typeface="Times New Roman"/>
              </a:rPr>
              <a:t>y</a:t>
            </a:r>
            <a:endParaRPr lang="en-US"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0" y="0"/>
            <a:ext cx="18288000" cy="10286999"/>
          </a:xfrm>
          <a:custGeom>
            <a:avLst/>
            <a:gdLst/>
            <a:ahLst/>
            <a:cxnLst/>
            <a:rect l="l" t="t" r="r" b="b"/>
            <a:pathLst>
              <a:path w="18288000" h="10286999">
                <a:moveTo>
                  <a:pt x="0" y="0"/>
                </a:moveTo>
                <a:lnTo>
                  <a:pt x="0" y="10286999"/>
                </a:lnTo>
                <a:lnTo>
                  <a:pt x="18288000" y="10286999"/>
                </a:lnTo>
                <a:lnTo>
                  <a:pt x="18288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2A9EB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36984" y="3174851"/>
            <a:ext cx="3750343" cy="3798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903805" y="4459297"/>
            <a:ext cx="1007982" cy="6728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200"/>
              </a:lnSpc>
              <a:spcBef>
                <a:spcPts val="260"/>
              </a:spcBef>
            </a:pPr>
            <a:r>
              <a:rPr sz="5100" spc="109" dirty="0">
                <a:solidFill>
                  <a:srgbClr val="FEFFFE"/>
                </a:solidFill>
                <a:latin typeface="Times New Roman"/>
                <a:cs typeface="Times New Roman"/>
              </a:rPr>
              <a:t>Up</a:t>
            </a:r>
            <a:endParaRPr sz="51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68833" y="4459297"/>
            <a:ext cx="1642494" cy="6728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200"/>
              </a:lnSpc>
              <a:spcBef>
                <a:spcPts val="260"/>
              </a:spcBef>
            </a:pPr>
            <a:r>
              <a:rPr sz="5100" spc="100" dirty="0">
                <a:solidFill>
                  <a:srgbClr val="FEFFFE"/>
                </a:solidFill>
                <a:latin typeface="Times New Roman"/>
                <a:cs typeface="Times New Roman"/>
              </a:rPr>
              <a:t>n</a:t>
            </a:r>
            <a:r>
              <a:rPr sz="5100" spc="109" dirty="0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r>
              <a:rPr sz="5100" spc="104" dirty="0">
                <a:solidFill>
                  <a:srgbClr val="FEFFFE"/>
                </a:solidFill>
                <a:latin typeface="Times New Roman"/>
                <a:cs typeface="Times New Roman"/>
              </a:rPr>
              <a:t>x</a:t>
            </a:r>
            <a:r>
              <a:rPr sz="5100" spc="100" dirty="0">
                <a:solidFill>
                  <a:srgbClr val="FEFFFE"/>
                </a:solidFill>
                <a:latin typeface="Times New Roman"/>
                <a:cs typeface="Times New Roman"/>
              </a:rPr>
              <a:t>t</a:t>
            </a:r>
            <a:r>
              <a:rPr sz="5100" spc="0" dirty="0">
                <a:solidFill>
                  <a:srgbClr val="FEFFFE"/>
                </a:solidFill>
                <a:latin typeface="Times New Roman"/>
                <a:cs typeface="Times New Roman"/>
              </a:rPr>
              <a:t>:</a:t>
            </a:r>
            <a:endParaRPr sz="51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03805" y="5230906"/>
            <a:ext cx="2516165" cy="685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395"/>
              </a:lnSpc>
              <a:spcBef>
                <a:spcPts val="269"/>
              </a:spcBef>
            </a:pPr>
            <a:r>
              <a:rPr sz="5200" spc="-184" dirty="0">
                <a:solidFill>
                  <a:srgbClr val="FEFFFE"/>
                </a:solidFill>
                <a:latin typeface="Times New Roman"/>
                <a:cs typeface="Times New Roman"/>
              </a:rPr>
              <a:t>W</a:t>
            </a:r>
            <a:r>
              <a:rPr sz="5200" spc="-4" dirty="0">
                <a:solidFill>
                  <a:srgbClr val="FEFFFE"/>
                </a:solidFill>
                <a:latin typeface="Times New Roman"/>
                <a:cs typeface="Times New Roman"/>
              </a:rPr>
              <a:t>o</a:t>
            </a:r>
            <a:r>
              <a:rPr sz="5200" spc="4" dirty="0">
                <a:solidFill>
                  <a:srgbClr val="FEFFFE"/>
                </a:solidFill>
                <a:latin typeface="Times New Roman"/>
                <a:cs typeface="Times New Roman"/>
              </a:rPr>
              <a:t>rk</a:t>
            </a:r>
            <a:r>
              <a:rPr sz="5200" spc="0" dirty="0">
                <a:solidFill>
                  <a:srgbClr val="FEFFFE"/>
                </a:solidFill>
                <a:latin typeface="Times New Roman"/>
                <a:cs typeface="Times New Roman"/>
              </a:rPr>
              <a:t>ing</a:t>
            </a:r>
            <a:endParaRPr sz="5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56780" y="5230906"/>
            <a:ext cx="1340454" cy="685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395"/>
              </a:lnSpc>
              <a:spcBef>
                <a:spcPts val="269"/>
              </a:spcBef>
            </a:pPr>
            <a:r>
              <a:rPr sz="5200" spc="-4" dirty="0">
                <a:solidFill>
                  <a:srgbClr val="FEFFFE"/>
                </a:solidFill>
                <a:latin typeface="Times New Roman"/>
                <a:cs typeface="Times New Roman"/>
              </a:rPr>
              <a:t>w</a:t>
            </a:r>
            <a:r>
              <a:rPr sz="5200" spc="0" dirty="0">
                <a:solidFill>
                  <a:srgbClr val="FEFFFE"/>
                </a:solidFill>
                <a:latin typeface="Times New Roman"/>
                <a:cs typeface="Times New Roman"/>
              </a:rPr>
              <a:t>ith</a:t>
            </a:r>
            <a:endParaRPr sz="52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833384" y="5230906"/>
            <a:ext cx="3834521" cy="685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395"/>
              </a:lnSpc>
              <a:spcBef>
                <a:spcPts val="269"/>
              </a:spcBef>
            </a:pPr>
            <a:r>
              <a:rPr sz="5200" dirty="0">
                <a:solidFill>
                  <a:srgbClr val="FEFFFE"/>
                </a:solidFill>
                <a:latin typeface="Times New Roman"/>
                <a:cs typeface="Times New Roman"/>
              </a:rPr>
              <a:t>c</a:t>
            </a:r>
            <a:r>
              <a:rPr sz="5200" spc="-4" dirty="0">
                <a:solidFill>
                  <a:srgbClr val="FEFFFE"/>
                </a:solidFill>
                <a:latin typeface="Times New Roman"/>
                <a:cs typeface="Times New Roman"/>
              </a:rPr>
              <a:t>o</a:t>
            </a:r>
            <a:r>
              <a:rPr sz="5200" spc="0" dirty="0">
                <a:solidFill>
                  <a:srgbClr val="FEFFFE"/>
                </a:solidFill>
                <a:latin typeface="Times New Roman"/>
                <a:cs typeface="Times New Roman"/>
              </a:rPr>
              <a:t>m</a:t>
            </a:r>
            <a:r>
              <a:rPr sz="5200" spc="4" dirty="0">
                <a:solidFill>
                  <a:srgbClr val="FEFFFE"/>
                </a:solidFill>
                <a:latin typeface="Times New Roman"/>
                <a:cs typeface="Times New Roman"/>
              </a:rPr>
              <a:t>p</a:t>
            </a:r>
            <a:r>
              <a:rPr sz="5200" spc="-4" dirty="0">
                <a:solidFill>
                  <a:srgbClr val="FEFFFE"/>
                </a:solidFill>
                <a:latin typeface="Times New Roman"/>
                <a:cs typeface="Times New Roman"/>
              </a:rPr>
              <a:t>o</a:t>
            </a:r>
            <a:r>
              <a:rPr sz="5200" spc="0" dirty="0">
                <a:solidFill>
                  <a:srgbClr val="FEFFFE"/>
                </a:solidFill>
                <a:latin typeface="Times New Roman"/>
                <a:cs typeface="Times New Roman"/>
              </a:rPr>
              <a:t>nen</a:t>
            </a:r>
            <a:r>
              <a:rPr sz="5200" spc="-59" dirty="0">
                <a:solidFill>
                  <a:srgbClr val="FEFFFE"/>
                </a:solidFill>
                <a:latin typeface="Times New Roman"/>
                <a:cs typeface="Times New Roman"/>
              </a:rPr>
              <a:t>t</a:t>
            </a:r>
            <a:r>
              <a:rPr sz="5200" spc="0" dirty="0">
                <a:solidFill>
                  <a:srgbClr val="FEFFFE"/>
                </a:solidFill>
                <a:latin typeface="Times New Roman"/>
                <a:cs typeface="Times New Roman"/>
              </a:rPr>
              <a:t>s</a:t>
            </a:r>
            <a:endParaRPr sz="5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564234" y="-380505"/>
            <a:ext cx="2741457" cy="2065483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337461" y="633219"/>
            <a:ext cx="968052" cy="968052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5065223" y="982710"/>
            <a:ext cx="1031208" cy="103120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4034964" y="0"/>
            <a:ext cx="4253036" cy="2221255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964516" y="9173251"/>
            <a:ext cx="2241769" cy="111374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406120" y="9679714"/>
            <a:ext cx="1222354" cy="607286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bject 7"/>
          <p:cNvSpPr/>
          <p:nvPr/>
        </p:nvSpPr>
        <p:spPr>
          <a:xfrm>
            <a:off x="965200" y="5696529"/>
            <a:ext cx="16357599" cy="56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5200" y="5696529"/>
            <a:ext cx="16357599" cy="567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807051" y="4533671"/>
            <a:ext cx="3295778" cy="7825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573" defTabSz="905256">
              <a:lnSpc>
                <a:spcPts val="6138"/>
              </a:lnSpc>
              <a:spcBef>
                <a:spcPts val="307"/>
              </a:spcBef>
            </a:pPr>
            <a:r>
              <a:rPr lang="es-CO" sz="5940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Ex</a:t>
            </a:r>
            <a:r>
              <a:rPr lang="es-CO" sz="5940" kern="1200" spc="9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p</a:t>
            </a:r>
            <a:r>
              <a:rPr lang="es-CO" sz="5940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loring</a:t>
            </a:r>
            <a:endParaRPr lang="es-CO" sz="6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148999" y="4533671"/>
            <a:ext cx="537175" cy="7825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573" defTabSz="905256">
              <a:lnSpc>
                <a:spcPts val="6138"/>
              </a:lnSpc>
              <a:spcBef>
                <a:spcPts val="307"/>
              </a:spcBef>
            </a:pPr>
            <a:r>
              <a:rPr lang="es-CO" sz="5940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a</a:t>
            </a:r>
            <a:endParaRPr lang="es-CO" sz="6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731814" y="4533671"/>
            <a:ext cx="1621547" cy="7825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573" defTabSz="905256">
              <a:lnSpc>
                <a:spcPts val="6138"/>
              </a:lnSpc>
              <a:spcBef>
                <a:spcPts val="307"/>
              </a:spcBef>
            </a:pPr>
            <a:r>
              <a:rPr lang="es-CO" sz="5940" kern="1200" spc="-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N</a:t>
            </a:r>
            <a:r>
              <a:rPr lang="es-CO" sz="5940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ew</a:t>
            </a:r>
            <a:endParaRPr lang="es-CO" sz="6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400290" y="4533671"/>
            <a:ext cx="2206104" cy="7825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573" defTabSz="905256">
              <a:lnSpc>
                <a:spcPts val="6138"/>
              </a:lnSpc>
              <a:spcBef>
                <a:spcPts val="307"/>
              </a:spcBef>
            </a:pPr>
            <a:r>
              <a:rPr lang="es-CO" sz="5940" kern="1200" spc="9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B</a:t>
            </a:r>
            <a:r>
              <a:rPr lang="es-CO" sz="5940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l</a:t>
            </a:r>
            <a:r>
              <a:rPr lang="es-CO" sz="5940" kern="1200" spc="-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s-CO" sz="5940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zor</a:t>
            </a:r>
            <a:endParaRPr lang="es-CO" sz="60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4652564" y="4533671"/>
            <a:ext cx="2555975" cy="7825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573" defTabSz="905256">
              <a:lnSpc>
                <a:spcPts val="6138"/>
              </a:lnSpc>
              <a:spcBef>
                <a:spcPts val="307"/>
              </a:spcBef>
            </a:pPr>
            <a:r>
              <a:rPr lang="es-CO" sz="5940" kern="1200" spc="-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P</a:t>
            </a:r>
            <a:r>
              <a:rPr lang="es-CO" sz="5940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roje</a:t>
            </a:r>
            <a:r>
              <a:rPr lang="es-CO" sz="5940" kern="1200" spc="9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c</a:t>
            </a:r>
            <a:r>
              <a:rPr lang="es-CO" sz="5940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t</a:t>
            </a:r>
            <a:endParaRPr lang="es-CO" sz="6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564234" y="-380505"/>
            <a:ext cx="2741457" cy="2065483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337461" y="633219"/>
            <a:ext cx="968052" cy="968052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5065223" y="982710"/>
            <a:ext cx="1031208" cy="103120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4034964" y="0"/>
            <a:ext cx="4253036" cy="2221255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964516" y="9173251"/>
            <a:ext cx="2241769" cy="111374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406120" y="9679714"/>
            <a:ext cx="1222354" cy="607286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bject 8"/>
          <p:cNvSpPr/>
          <p:nvPr/>
        </p:nvSpPr>
        <p:spPr>
          <a:xfrm>
            <a:off x="12945105" y="2936164"/>
            <a:ext cx="4377694" cy="62178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383059" y="1133025"/>
            <a:ext cx="2375066" cy="8362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224" defTabSz="1024128">
              <a:lnSpc>
                <a:spcPts val="6546"/>
              </a:lnSpc>
              <a:spcBef>
                <a:spcPts val="327"/>
              </a:spcBef>
            </a:pPr>
            <a:r>
              <a:rPr lang="es-CO" sz="6272" kern="1200" spc="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F</a:t>
            </a:r>
            <a:r>
              <a:rPr lang="es-CO" sz="6272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ile</a:t>
            </a:r>
            <a:r>
              <a:rPr lang="es-CO" sz="6272" kern="1200" spc="-38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s-CO" sz="6272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à</a:t>
            </a:r>
            <a:endParaRPr lang="es-CO" sz="5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803568" y="1139793"/>
            <a:ext cx="1717813" cy="8294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224" defTabSz="1024128">
              <a:lnSpc>
                <a:spcPts val="6496"/>
              </a:lnSpc>
              <a:spcBef>
                <a:spcPts val="325"/>
              </a:spcBef>
            </a:pPr>
            <a:r>
              <a:rPr lang="es-CO" sz="6272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New</a:t>
            </a:r>
            <a:endParaRPr lang="es-CO" sz="5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566781" y="1139793"/>
            <a:ext cx="2704656" cy="8294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224" defTabSz="1024128">
              <a:lnSpc>
                <a:spcPts val="6496"/>
              </a:lnSpc>
              <a:spcBef>
                <a:spcPts val="325"/>
              </a:spcBef>
            </a:pPr>
            <a:r>
              <a:rPr lang="es-CO" sz="6272" kern="1200" spc="-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P</a:t>
            </a:r>
            <a:r>
              <a:rPr lang="es-CO" sz="6272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r</a:t>
            </a:r>
            <a:r>
              <a:rPr lang="es-CO" sz="6272" kern="1200" spc="1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o</a:t>
            </a:r>
            <a:r>
              <a:rPr lang="es-CO" sz="6272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je</a:t>
            </a:r>
            <a:r>
              <a:rPr lang="es-CO" sz="6272" kern="1200" spc="-4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c</a:t>
            </a:r>
            <a:r>
              <a:rPr lang="es-CO" sz="6272" kern="1200">
                <a:solidFill>
                  <a:srgbClr val="3F403F"/>
                </a:solidFill>
                <a:latin typeface="Times New Roman"/>
                <a:ea typeface="+mn-ea"/>
                <a:cs typeface="Times New Roman"/>
              </a:rPr>
              <a:t>t</a:t>
            </a:r>
            <a:endParaRPr lang="es-CO" sz="5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65200" y="5442119"/>
            <a:ext cx="4207633" cy="5291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224" defTabSz="1024128">
              <a:lnSpc>
                <a:spcPts val="4036"/>
              </a:lnSpc>
              <a:spcBef>
                <a:spcPts val="202"/>
              </a:spcBef>
            </a:pPr>
            <a:r>
              <a:rPr lang="es-CO" sz="3920" kern="1200" spc="16">
                <a:solidFill>
                  <a:srgbClr val="161716"/>
                </a:solidFill>
                <a:latin typeface="Times New Roman"/>
                <a:ea typeface="+mn-ea"/>
                <a:cs typeface="Times New Roman"/>
              </a:rPr>
              <a:t>C</a:t>
            </a:r>
            <a:r>
              <a:rPr lang="es-CO" sz="3920" kern="1200">
                <a:solidFill>
                  <a:srgbClr val="161716"/>
                </a:solidFill>
                <a:latin typeface="Times New Roman"/>
                <a:ea typeface="+mn-ea"/>
                <a:cs typeface="Times New Roman"/>
              </a:rPr>
              <a:t>#</a:t>
            </a:r>
            <a:r>
              <a:rPr lang="es-CO" sz="3920" kern="1200" spc="970">
                <a:solidFill>
                  <a:srgbClr val="161716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s-CO" sz="3920" kern="1200" spc="4">
                <a:solidFill>
                  <a:srgbClr val="161716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s-CO" sz="3920" kern="1200" spc="10">
                <a:solidFill>
                  <a:srgbClr val="161716"/>
                </a:solidFill>
                <a:latin typeface="Times New Roman"/>
                <a:ea typeface="+mn-ea"/>
                <a:cs typeface="Times New Roman"/>
              </a:rPr>
              <a:t>n</a:t>
            </a:r>
            <a:r>
              <a:rPr lang="es-CO" sz="3920" kern="1200">
                <a:solidFill>
                  <a:srgbClr val="161716"/>
                </a:solidFill>
                <a:latin typeface="Times New Roman"/>
                <a:ea typeface="+mn-ea"/>
                <a:cs typeface="Times New Roman"/>
              </a:rPr>
              <a:t>d </a:t>
            </a:r>
            <a:r>
              <a:rPr lang="es-CO" sz="3920" kern="1200" spc="131">
                <a:solidFill>
                  <a:srgbClr val="161716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s-CO" sz="3920" kern="1200">
                <a:solidFill>
                  <a:srgbClr val="161716"/>
                </a:solidFill>
                <a:latin typeface="Times New Roman"/>
                <a:ea typeface="+mn-ea"/>
                <a:cs typeface="Times New Roman"/>
              </a:rPr>
              <a:t>.</a:t>
            </a:r>
            <a:r>
              <a:rPr lang="es-CO" sz="3920" kern="1200" spc="16">
                <a:solidFill>
                  <a:srgbClr val="161716"/>
                </a:solidFill>
                <a:latin typeface="Times New Roman"/>
                <a:ea typeface="+mn-ea"/>
                <a:cs typeface="Times New Roman"/>
              </a:rPr>
              <a:t>r</a:t>
            </a:r>
            <a:r>
              <a:rPr lang="es-CO" sz="3920" kern="1200" spc="4">
                <a:solidFill>
                  <a:srgbClr val="161716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s-CO" sz="3920" kern="1200" spc="16">
                <a:solidFill>
                  <a:srgbClr val="161716"/>
                </a:solidFill>
                <a:latin typeface="Times New Roman"/>
                <a:ea typeface="+mn-ea"/>
                <a:cs typeface="Times New Roman"/>
              </a:rPr>
              <a:t>z</a:t>
            </a:r>
            <a:r>
              <a:rPr lang="es-CO" sz="3920" kern="1200" spc="21">
                <a:solidFill>
                  <a:srgbClr val="161716"/>
                </a:solidFill>
                <a:latin typeface="Times New Roman"/>
                <a:ea typeface="+mn-ea"/>
                <a:cs typeface="Times New Roman"/>
              </a:rPr>
              <a:t>o</a:t>
            </a:r>
            <a:r>
              <a:rPr lang="es-CO" sz="3920" kern="1200">
                <a:solidFill>
                  <a:srgbClr val="161716"/>
                </a:solidFill>
                <a:latin typeface="Times New Roman"/>
                <a:ea typeface="+mn-ea"/>
                <a:cs typeface="Times New Roman"/>
              </a:rPr>
              <a:t>r</a:t>
            </a:r>
            <a:r>
              <a:rPr lang="es-CO" sz="3920" kern="1200" spc="16">
                <a:solidFill>
                  <a:srgbClr val="161716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s-CO" sz="3920" kern="1200" spc="10">
                <a:solidFill>
                  <a:srgbClr val="161716"/>
                </a:solidFill>
                <a:latin typeface="Times New Roman"/>
                <a:ea typeface="+mn-ea"/>
                <a:cs typeface="Times New Roman"/>
              </a:rPr>
              <a:t>f</a:t>
            </a:r>
            <a:r>
              <a:rPr lang="es-CO" sz="3920" kern="1200" spc="4">
                <a:solidFill>
                  <a:srgbClr val="161716"/>
                </a:solidFill>
                <a:latin typeface="Times New Roman"/>
                <a:ea typeface="+mn-ea"/>
                <a:cs typeface="Times New Roman"/>
              </a:rPr>
              <a:t>il</a:t>
            </a:r>
            <a:r>
              <a:rPr lang="es-CO" sz="3920" kern="1200" spc="16">
                <a:solidFill>
                  <a:srgbClr val="161716"/>
                </a:solidFill>
                <a:latin typeface="Times New Roman"/>
                <a:ea typeface="+mn-ea"/>
                <a:cs typeface="Times New Roman"/>
              </a:rPr>
              <a:t>es</a:t>
            </a:r>
            <a:endParaRPr lang="es-CO" sz="35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65200" y="6471819"/>
            <a:ext cx="7744059" cy="5291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224" defTabSz="1024128">
              <a:lnSpc>
                <a:spcPts val="4036"/>
              </a:lnSpc>
              <a:spcBef>
                <a:spcPts val="202"/>
              </a:spcBef>
            </a:pPr>
            <a:r>
              <a:rPr lang="en-US" sz="3920" kern="1200" spc="12">
                <a:solidFill>
                  <a:srgbClr val="161716"/>
                </a:solidFill>
                <a:latin typeface="Times New Roman"/>
                <a:ea typeface="+mn-ea"/>
                <a:cs typeface="Times New Roman"/>
              </a:rPr>
              <a:t>S</a:t>
            </a:r>
            <a:r>
              <a:rPr lang="en-US" sz="3920" kern="1200" spc="6">
                <a:solidFill>
                  <a:srgbClr val="161716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n-US" sz="3920" kern="1200" spc="19">
                <a:solidFill>
                  <a:srgbClr val="161716"/>
                </a:solidFill>
                <a:latin typeface="Times New Roman"/>
                <a:ea typeface="+mn-ea"/>
                <a:cs typeface="Times New Roman"/>
              </a:rPr>
              <a:t>ru</a:t>
            </a:r>
            <a:r>
              <a:rPr lang="en-US" sz="3920" kern="1200" spc="12">
                <a:solidFill>
                  <a:srgbClr val="161716"/>
                </a:solidFill>
                <a:latin typeface="Times New Roman"/>
                <a:ea typeface="+mn-ea"/>
                <a:cs typeface="Times New Roman"/>
              </a:rPr>
              <a:t>c</a:t>
            </a:r>
            <a:r>
              <a:rPr lang="en-US" sz="3920" kern="1200" spc="6">
                <a:solidFill>
                  <a:srgbClr val="161716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n-US" sz="3920" kern="1200" spc="19">
                <a:solidFill>
                  <a:srgbClr val="161716"/>
                </a:solidFill>
                <a:latin typeface="Times New Roman"/>
                <a:ea typeface="+mn-ea"/>
                <a:cs typeface="Times New Roman"/>
              </a:rPr>
              <a:t>ur</a:t>
            </a:r>
            <a:r>
              <a:rPr lang="en-US" sz="3920" kern="1200">
                <a:solidFill>
                  <a:srgbClr val="161716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lang="en-US" sz="3920" kern="1200" spc="-97">
                <a:solidFill>
                  <a:srgbClr val="161716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3920" kern="1200" spc="16">
                <a:solidFill>
                  <a:srgbClr val="161716"/>
                </a:solidFill>
                <a:latin typeface="Times New Roman"/>
                <a:ea typeface="+mn-ea"/>
                <a:cs typeface="Times New Roman"/>
              </a:rPr>
              <a:t>s</a:t>
            </a:r>
            <a:r>
              <a:rPr lang="en-US" sz="3920" kern="1200" spc="4">
                <a:solidFill>
                  <a:srgbClr val="161716"/>
                </a:solidFill>
                <a:latin typeface="Times New Roman"/>
                <a:ea typeface="+mn-ea"/>
                <a:cs typeface="Times New Roman"/>
              </a:rPr>
              <a:t>i</a:t>
            </a:r>
            <a:r>
              <a:rPr lang="en-US" sz="3920" kern="1200" spc="28">
                <a:solidFill>
                  <a:srgbClr val="161716"/>
                </a:solidFill>
                <a:latin typeface="Times New Roman"/>
                <a:ea typeface="+mn-ea"/>
                <a:cs typeface="Times New Roman"/>
              </a:rPr>
              <a:t>m</a:t>
            </a:r>
            <a:r>
              <a:rPr lang="en-US" sz="3920" kern="1200" spc="4">
                <a:solidFill>
                  <a:srgbClr val="161716"/>
                </a:solidFill>
                <a:latin typeface="Times New Roman"/>
                <a:ea typeface="+mn-ea"/>
                <a:cs typeface="Times New Roman"/>
              </a:rPr>
              <a:t>ila</a:t>
            </a:r>
            <a:r>
              <a:rPr lang="en-US" sz="3920" kern="1200">
                <a:solidFill>
                  <a:srgbClr val="161716"/>
                </a:solidFill>
                <a:latin typeface="Times New Roman"/>
                <a:ea typeface="+mn-ea"/>
                <a:cs typeface="Times New Roman"/>
              </a:rPr>
              <a:t>r</a:t>
            </a:r>
            <a:r>
              <a:rPr lang="en-US" sz="3920" kern="1200" spc="447">
                <a:solidFill>
                  <a:srgbClr val="161716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3920" kern="1200" spc="-53">
                <a:solidFill>
                  <a:srgbClr val="161716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n-US" sz="3920" kern="1200">
                <a:solidFill>
                  <a:srgbClr val="161716"/>
                </a:solidFill>
                <a:latin typeface="Times New Roman"/>
                <a:ea typeface="+mn-ea"/>
                <a:cs typeface="Times New Roman"/>
              </a:rPr>
              <a:t>o</a:t>
            </a:r>
            <a:r>
              <a:rPr lang="en-US" sz="3920" kern="1200" spc="-166">
                <a:solidFill>
                  <a:srgbClr val="161716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3920" kern="1200" spc="16">
                <a:solidFill>
                  <a:srgbClr val="161716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lang="en-US" sz="3920" kern="1200" spc="10">
                <a:solidFill>
                  <a:srgbClr val="161716"/>
                </a:solidFill>
                <a:latin typeface="Times New Roman"/>
                <a:ea typeface="+mn-ea"/>
                <a:cs typeface="Times New Roman"/>
              </a:rPr>
              <a:t>S</a:t>
            </a:r>
            <a:r>
              <a:rPr lang="en-US" sz="3920" kern="1200" spc="-256">
                <a:solidFill>
                  <a:srgbClr val="161716"/>
                </a:solidFill>
                <a:latin typeface="Times New Roman"/>
                <a:ea typeface="+mn-ea"/>
                <a:cs typeface="Times New Roman"/>
              </a:rPr>
              <a:t>P</a:t>
            </a:r>
            <a:r>
              <a:rPr lang="en-US" sz="3920" kern="1200">
                <a:solidFill>
                  <a:srgbClr val="161716"/>
                </a:solidFill>
                <a:latin typeface="Times New Roman"/>
                <a:ea typeface="+mn-ea"/>
                <a:cs typeface="Times New Roman"/>
              </a:rPr>
              <a:t>.</a:t>
            </a:r>
            <a:r>
              <a:rPr lang="en-US" sz="3920" kern="1200" spc="28">
                <a:solidFill>
                  <a:srgbClr val="161716"/>
                </a:solidFill>
                <a:latin typeface="Times New Roman"/>
                <a:ea typeface="+mn-ea"/>
                <a:cs typeface="Times New Roman"/>
              </a:rPr>
              <a:t>N</a:t>
            </a:r>
            <a:r>
              <a:rPr lang="en-US" sz="3920" kern="1200" spc="16">
                <a:solidFill>
                  <a:srgbClr val="161716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lang="en-US" sz="3920" kern="1200">
                <a:solidFill>
                  <a:srgbClr val="161716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lang="en-US" sz="3920" kern="1200" spc="16">
                <a:solidFill>
                  <a:srgbClr val="161716"/>
                </a:solidFill>
                <a:latin typeface="Times New Roman"/>
                <a:ea typeface="+mn-ea"/>
                <a:cs typeface="Times New Roman"/>
              </a:rPr>
              <a:t> Cor</a:t>
            </a:r>
            <a:r>
              <a:rPr lang="en-US" sz="3920" kern="1200">
                <a:solidFill>
                  <a:srgbClr val="161716"/>
                </a:solidFill>
                <a:latin typeface="Times New Roman"/>
                <a:ea typeface="+mn-ea"/>
                <a:cs typeface="Times New Roman"/>
              </a:rPr>
              <a:t>e</a:t>
            </a:r>
            <a:endParaRPr lang="en-US" sz="35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732713" y="6471819"/>
            <a:ext cx="1728966" cy="5291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224" defTabSz="1024128">
              <a:lnSpc>
                <a:spcPts val="4036"/>
              </a:lnSpc>
              <a:spcBef>
                <a:spcPts val="202"/>
              </a:spcBef>
            </a:pPr>
            <a:r>
              <a:rPr lang="es-CO" sz="3920" kern="1200" spc="10">
                <a:solidFill>
                  <a:srgbClr val="161716"/>
                </a:solidFill>
                <a:latin typeface="Times New Roman"/>
                <a:ea typeface="+mn-ea"/>
                <a:cs typeface="Times New Roman"/>
              </a:rPr>
              <a:t>p</a:t>
            </a:r>
            <a:r>
              <a:rPr lang="es-CO" sz="3920" kern="1200" spc="16">
                <a:solidFill>
                  <a:srgbClr val="161716"/>
                </a:solidFill>
                <a:latin typeface="Times New Roman"/>
                <a:ea typeface="+mn-ea"/>
                <a:cs typeface="Times New Roman"/>
              </a:rPr>
              <a:t>ro</a:t>
            </a:r>
            <a:r>
              <a:rPr lang="es-CO" sz="3920" kern="1200" spc="4">
                <a:solidFill>
                  <a:srgbClr val="161716"/>
                </a:solidFill>
                <a:latin typeface="Times New Roman"/>
                <a:ea typeface="+mn-ea"/>
                <a:cs typeface="Times New Roman"/>
              </a:rPr>
              <a:t>j</a:t>
            </a:r>
            <a:r>
              <a:rPr lang="es-CO" sz="3920" kern="1200" spc="16">
                <a:solidFill>
                  <a:srgbClr val="161716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lang="es-CO" sz="3920" kern="1200" spc="10">
                <a:solidFill>
                  <a:srgbClr val="161716"/>
                </a:solidFill>
                <a:latin typeface="Times New Roman"/>
                <a:ea typeface="+mn-ea"/>
                <a:cs typeface="Times New Roman"/>
              </a:rPr>
              <a:t>ct</a:t>
            </a:r>
            <a:endParaRPr lang="es-CO" sz="35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18"/>
          <p:cNvSpPr/>
          <p:nvPr/>
        </p:nvSpPr>
        <p:spPr>
          <a:xfrm>
            <a:off x="7076440" y="2438401"/>
            <a:ext cx="1" cy="6827049"/>
          </a:xfrm>
          <a:custGeom>
            <a:avLst/>
            <a:gdLst/>
            <a:ahLst/>
            <a:cxnLst/>
            <a:rect l="l" t="t" r="r" b="b"/>
            <a:pathLst>
              <a:path w="1" h="6827049">
                <a:moveTo>
                  <a:pt x="0" y="0"/>
                </a:moveTo>
                <a:lnTo>
                  <a:pt x="1" y="6827049"/>
                </a:lnTo>
              </a:path>
            </a:pathLst>
          </a:custGeom>
          <a:ln w="50800">
            <a:solidFill>
              <a:srgbClr val="F15A2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093711" y="2907469"/>
            <a:ext cx="3887506" cy="55215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326510" y="5648445"/>
            <a:ext cx="2199191" cy="1041112"/>
          </a:xfrm>
          <a:custGeom>
            <a:avLst/>
            <a:gdLst/>
            <a:ahLst/>
            <a:cxnLst/>
            <a:rect l="l" t="t" r="r" b="b"/>
            <a:pathLst>
              <a:path w="2199191" h="1041112">
                <a:moveTo>
                  <a:pt x="0" y="0"/>
                </a:moveTo>
                <a:lnTo>
                  <a:pt x="2199191" y="0"/>
                </a:lnTo>
                <a:lnTo>
                  <a:pt x="2199191" y="1041112"/>
                </a:lnTo>
                <a:lnTo>
                  <a:pt x="0" y="1041112"/>
                </a:lnTo>
                <a:lnTo>
                  <a:pt x="0" y="0"/>
                </a:lnTo>
                <a:close/>
              </a:path>
            </a:pathLst>
          </a:custGeom>
          <a:ln w="57150">
            <a:solidFill>
              <a:srgbClr val="F15A2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4668327" y="895557"/>
            <a:ext cx="1908658" cy="736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800"/>
              </a:lnSpc>
              <a:spcBef>
                <a:spcPts val="290"/>
              </a:spcBef>
            </a:pPr>
            <a:r>
              <a:rPr sz="5600" spc="4" dirty="0">
                <a:solidFill>
                  <a:srgbClr val="3F403F"/>
                </a:solidFill>
                <a:latin typeface="Times New Roman"/>
                <a:cs typeface="Times New Roman"/>
              </a:rPr>
              <a:t>Ra</a:t>
            </a:r>
            <a:r>
              <a:rPr sz="5600" spc="-4" dirty="0">
                <a:solidFill>
                  <a:srgbClr val="3F403F"/>
                </a:solidFill>
                <a:latin typeface="Times New Roman"/>
                <a:cs typeface="Times New Roman"/>
              </a:rPr>
              <a:t>z</a:t>
            </a:r>
            <a:r>
              <a:rPr sz="5600" spc="9" dirty="0">
                <a:solidFill>
                  <a:srgbClr val="3F403F"/>
                </a:solidFill>
                <a:latin typeface="Times New Roman"/>
                <a:cs typeface="Times New Roman"/>
              </a:rPr>
              <a:t>o</a:t>
            </a:r>
            <a:r>
              <a:rPr sz="5600" spc="0" dirty="0">
                <a:solidFill>
                  <a:srgbClr val="3F403F"/>
                </a:solidFill>
                <a:latin typeface="Times New Roman"/>
                <a:cs typeface="Times New Roman"/>
              </a:rPr>
              <a:t>r</a:t>
            </a:r>
            <a:endParaRPr sz="56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618438" y="895557"/>
            <a:ext cx="4260241" cy="736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800"/>
              </a:lnSpc>
              <a:spcBef>
                <a:spcPts val="290"/>
              </a:spcBef>
            </a:pPr>
            <a:r>
              <a:rPr sz="5600" spc="-4" dirty="0">
                <a:solidFill>
                  <a:srgbClr val="3F403F"/>
                </a:solidFill>
                <a:latin typeface="Times New Roman"/>
                <a:cs typeface="Times New Roman"/>
              </a:rPr>
              <a:t>C</a:t>
            </a:r>
            <a:r>
              <a:rPr sz="5600" spc="9" dirty="0">
                <a:solidFill>
                  <a:srgbClr val="3F403F"/>
                </a:solidFill>
                <a:latin typeface="Times New Roman"/>
                <a:cs typeface="Times New Roman"/>
              </a:rPr>
              <a:t>o</a:t>
            </a:r>
            <a:r>
              <a:rPr sz="5600" spc="4" dirty="0">
                <a:solidFill>
                  <a:srgbClr val="3F403F"/>
                </a:solidFill>
                <a:latin typeface="Times New Roman"/>
                <a:cs typeface="Times New Roman"/>
              </a:rPr>
              <a:t>m</a:t>
            </a:r>
            <a:r>
              <a:rPr sz="5600" spc="9" dirty="0">
                <a:solidFill>
                  <a:srgbClr val="3F403F"/>
                </a:solidFill>
                <a:latin typeface="Times New Roman"/>
                <a:cs typeface="Times New Roman"/>
              </a:rPr>
              <a:t>po</a:t>
            </a:r>
            <a:r>
              <a:rPr sz="5600" spc="-9" dirty="0">
                <a:solidFill>
                  <a:srgbClr val="3F403F"/>
                </a:solidFill>
                <a:latin typeface="Times New Roman"/>
                <a:cs typeface="Times New Roman"/>
              </a:rPr>
              <a:t>n</a:t>
            </a:r>
            <a:r>
              <a:rPr sz="5600" spc="4" dirty="0">
                <a:solidFill>
                  <a:srgbClr val="3F403F"/>
                </a:solidFill>
                <a:latin typeface="Times New Roman"/>
                <a:cs typeface="Times New Roman"/>
              </a:rPr>
              <a:t>e</a:t>
            </a:r>
            <a:r>
              <a:rPr sz="5600" spc="-9" dirty="0">
                <a:solidFill>
                  <a:srgbClr val="3F403F"/>
                </a:solidFill>
                <a:latin typeface="Times New Roman"/>
                <a:cs typeface="Times New Roman"/>
              </a:rPr>
              <a:t>n</a:t>
            </a:r>
            <a:r>
              <a:rPr sz="5600" spc="-69" dirty="0">
                <a:solidFill>
                  <a:srgbClr val="3F403F"/>
                </a:solidFill>
                <a:latin typeface="Times New Roman"/>
                <a:cs typeface="Times New Roman"/>
              </a:rPr>
              <a:t>t</a:t>
            </a:r>
            <a:r>
              <a:rPr sz="5600" spc="0" dirty="0">
                <a:solidFill>
                  <a:srgbClr val="3F403F"/>
                </a:solidFill>
                <a:latin typeface="Times New Roman"/>
                <a:cs typeface="Times New Roman"/>
              </a:rPr>
              <a:t>s</a:t>
            </a:r>
            <a:endParaRPr sz="56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919421" y="895557"/>
            <a:ext cx="695350" cy="736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800"/>
              </a:lnSpc>
              <a:spcBef>
                <a:spcPts val="290"/>
              </a:spcBef>
            </a:pPr>
            <a:r>
              <a:rPr sz="5600" spc="4" dirty="0">
                <a:solidFill>
                  <a:srgbClr val="3F403F"/>
                </a:solidFill>
                <a:latin typeface="Times New Roman"/>
                <a:cs typeface="Times New Roman"/>
              </a:rPr>
              <a:t>in</a:t>
            </a:r>
            <a:endParaRPr sz="56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654447" y="895557"/>
            <a:ext cx="2074012" cy="736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800"/>
              </a:lnSpc>
              <a:spcBef>
                <a:spcPts val="290"/>
              </a:spcBef>
            </a:pPr>
            <a:r>
              <a:rPr sz="5600" spc="4" dirty="0">
                <a:solidFill>
                  <a:srgbClr val="3F403F"/>
                </a:solidFill>
                <a:latin typeface="Times New Roman"/>
                <a:cs typeface="Times New Roman"/>
              </a:rPr>
              <a:t>Bla</a:t>
            </a:r>
            <a:r>
              <a:rPr sz="5600" spc="-4" dirty="0">
                <a:solidFill>
                  <a:srgbClr val="3F403F"/>
                </a:solidFill>
                <a:latin typeface="Times New Roman"/>
                <a:cs typeface="Times New Roman"/>
              </a:rPr>
              <a:t>z</a:t>
            </a:r>
            <a:r>
              <a:rPr sz="5600" spc="9" dirty="0">
                <a:solidFill>
                  <a:srgbClr val="3F403F"/>
                </a:solidFill>
                <a:latin typeface="Times New Roman"/>
                <a:cs typeface="Times New Roman"/>
              </a:rPr>
              <a:t>o</a:t>
            </a:r>
            <a:r>
              <a:rPr sz="5600" spc="0" dirty="0">
                <a:solidFill>
                  <a:srgbClr val="3F403F"/>
                </a:solidFill>
                <a:latin typeface="Times New Roman"/>
                <a:cs typeface="Times New Roman"/>
              </a:rPr>
              <a:t>r</a:t>
            </a:r>
            <a:endParaRPr sz="56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686040" y="2991655"/>
            <a:ext cx="4569666" cy="13075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85"/>
              </a:lnSpc>
              <a:spcBef>
                <a:spcPts val="174"/>
              </a:spcBef>
            </a:pPr>
            <a:r>
              <a:rPr sz="34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M</a:t>
            </a:r>
            <a:r>
              <a:rPr sz="3400" b="1" spc="-4" dirty="0">
                <a:solidFill>
                  <a:srgbClr val="F15A2A"/>
                </a:solidFill>
                <a:latin typeface="Times New Roman"/>
                <a:cs typeface="Times New Roman"/>
              </a:rPr>
              <a:t>a</a:t>
            </a:r>
            <a:r>
              <a:rPr sz="3400" b="1" spc="4" dirty="0">
                <a:solidFill>
                  <a:srgbClr val="F15A2A"/>
                </a:solidFill>
                <a:latin typeface="Times New Roman"/>
                <a:cs typeface="Times New Roman"/>
              </a:rPr>
              <a:t>i</a:t>
            </a:r>
            <a:r>
              <a:rPr sz="34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n</a:t>
            </a:r>
            <a:r>
              <a:rPr sz="3400" b="1" spc="85" dirty="0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sz="34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b</a:t>
            </a:r>
            <a:r>
              <a:rPr sz="3400" b="1" spc="-4" dirty="0">
                <a:solidFill>
                  <a:srgbClr val="F15A2A"/>
                </a:solidFill>
                <a:latin typeface="Times New Roman"/>
                <a:cs typeface="Times New Roman"/>
              </a:rPr>
              <a:t>u</a:t>
            </a:r>
            <a:r>
              <a:rPr sz="3400" b="1" spc="4" dirty="0">
                <a:solidFill>
                  <a:srgbClr val="F15A2A"/>
                </a:solidFill>
                <a:latin typeface="Times New Roman"/>
                <a:cs typeface="Times New Roman"/>
              </a:rPr>
              <a:t>il</a:t>
            </a:r>
            <a:r>
              <a:rPr sz="34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d</a:t>
            </a:r>
            <a:r>
              <a:rPr sz="3400" b="1" spc="4" dirty="0">
                <a:solidFill>
                  <a:srgbClr val="F15A2A"/>
                </a:solidFill>
                <a:latin typeface="Times New Roman"/>
                <a:cs typeface="Times New Roman"/>
              </a:rPr>
              <a:t>i</a:t>
            </a:r>
            <a:r>
              <a:rPr sz="34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ng </a:t>
            </a:r>
            <a:r>
              <a:rPr sz="3400" b="1" spc="112" dirty="0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sz="34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b</a:t>
            </a:r>
            <a:r>
              <a:rPr sz="3400" b="1" spc="5" dirty="0">
                <a:solidFill>
                  <a:srgbClr val="F15A2A"/>
                </a:solidFill>
                <a:latin typeface="Times New Roman"/>
                <a:cs typeface="Times New Roman"/>
              </a:rPr>
              <a:t>l</a:t>
            </a:r>
            <a:r>
              <a:rPr sz="3400" b="1" spc="-5" dirty="0">
                <a:solidFill>
                  <a:srgbClr val="F15A2A"/>
                </a:solidFill>
                <a:latin typeface="Times New Roman"/>
                <a:cs typeface="Times New Roman"/>
              </a:rPr>
              <a:t>o</a:t>
            </a:r>
            <a:r>
              <a:rPr sz="34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ck</a:t>
            </a:r>
            <a:r>
              <a:rPr sz="3400" b="1" spc="304" dirty="0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sz="3400" b="1" spc="5" dirty="0">
                <a:solidFill>
                  <a:srgbClr val="F15A2A"/>
                </a:solidFill>
                <a:latin typeface="Times New Roman"/>
                <a:cs typeface="Times New Roman"/>
              </a:rPr>
              <a:t>i</a:t>
            </a:r>
            <a:r>
              <a:rPr sz="34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n</a:t>
            </a:r>
            <a:endParaRPr sz="3400">
              <a:latin typeface="Times New Roman"/>
              <a:cs typeface="Times New Roman"/>
            </a:endParaRPr>
          </a:p>
          <a:p>
            <a:pPr marL="12700" marR="64770">
              <a:lnSpc>
                <a:spcPct val="95825"/>
              </a:lnSpc>
              <a:spcBef>
                <a:spcPts val="2612"/>
              </a:spcBef>
            </a:pPr>
            <a:r>
              <a:rPr sz="3400" b="1" dirty="0">
                <a:solidFill>
                  <a:srgbClr val="F15A2A"/>
                </a:solidFill>
                <a:latin typeface="Times New Roman"/>
                <a:cs typeface="Times New Roman"/>
              </a:rPr>
              <a:t>*.r</a:t>
            </a:r>
            <a:r>
              <a:rPr sz="3400" b="1" spc="-4" dirty="0">
                <a:solidFill>
                  <a:srgbClr val="F15A2A"/>
                </a:solidFill>
                <a:latin typeface="Times New Roman"/>
                <a:cs typeface="Times New Roman"/>
              </a:rPr>
              <a:t>azo</a:t>
            </a:r>
            <a:r>
              <a:rPr sz="34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r</a:t>
            </a:r>
            <a:r>
              <a:rPr sz="3400" b="1" spc="34" dirty="0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sz="3400" b="1" spc="4" dirty="0">
                <a:solidFill>
                  <a:srgbClr val="F15A2A"/>
                </a:solidFill>
                <a:latin typeface="Times New Roman"/>
                <a:cs typeface="Times New Roman"/>
              </a:rPr>
              <a:t>fil</a:t>
            </a:r>
            <a:r>
              <a:rPr sz="3400" b="1" spc="-4" dirty="0">
                <a:solidFill>
                  <a:srgbClr val="F15A2A"/>
                </a:solidFill>
                <a:latin typeface="Times New Roman"/>
                <a:cs typeface="Times New Roman"/>
              </a:rPr>
              <a:t>e</a:t>
            </a:r>
            <a:r>
              <a:rPr sz="34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s</a:t>
            </a:r>
            <a:endParaRPr sz="3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278495" y="2991655"/>
            <a:ext cx="1350638" cy="457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85"/>
              </a:lnSpc>
              <a:spcBef>
                <a:spcPts val="174"/>
              </a:spcBef>
            </a:pPr>
            <a:r>
              <a:rPr sz="3400" b="1" dirty="0">
                <a:solidFill>
                  <a:srgbClr val="F15A2A"/>
                </a:solidFill>
                <a:latin typeface="Times New Roman"/>
                <a:cs typeface="Times New Roman"/>
              </a:rPr>
              <a:t>B</a:t>
            </a:r>
            <a:r>
              <a:rPr sz="3400" b="1" spc="4" dirty="0">
                <a:solidFill>
                  <a:srgbClr val="F15A2A"/>
                </a:solidFill>
                <a:latin typeface="Times New Roman"/>
                <a:cs typeface="Times New Roman"/>
              </a:rPr>
              <a:t>l</a:t>
            </a:r>
            <a:r>
              <a:rPr sz="3400" b="1" spc="-4" dirty="0">
                <a:solidFill>
                  <a:srgbClr val="F15A2A"/>
                </a:solidFill>
                <a:latin typeface="Times New Roman"/>
                <a:cs typeface="Times New Roman"/>
              </a:rPr>
              <a:t>azo</a:t>
            </a:r>
            <a:r>
              <a:rPr sz="34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r</a:t>
            </a:r>
            <a:endParaRPr sz="3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651664" y="2991655"/>
            <a:ext cx="2580319" cy="457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85"/>
              </a:lnSpc>
              <a:spcBef>
                <a:spcPts val="174"/>
              </a:spcBef>
            </a:pPr>
            <a:r>
              <a:rPr sz="3400" b="1" spc="-4" dirty="0">
                <a:solidFill>
                  <a:srgbClr val="F15A2A"/>
                </a:solidFill>
                <a:latin typeface="Times New Roman"/>
                <a:cs typeface="Times New Roman"/>
              </a:rPr>
              <a:t>a</a:t>
            </a:r>
            <a:r>
              <a:rPr sz="34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pp</a:t>
            </a:r>
            <a:r>
              <a:rPr sz="3400" b="1" spc="4" dirty="0">
                <a:solidFill>
                  <a:srgbClr val="F15A2A"/>
                </a:solidFill>
                <a:latin typeface="Times New Roman"/>
                <a:cs typeface="Times New Roman"/>
              </a:rPr>
              <a:t>li</a:t>
            </a:r>
            <a:r>
              <a:rPr sz="34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c</a:t>
            </a:r>
            <a:r>
              <a:rPr sz="3400" b="1" spc="-44" dirty="0">
                <a:solidFill>
                  <a:srgbClr val="F15A2A"/>
                </a:solidFill>
                <a:latin typeface="Times New Roman"/>
                <a:cs typeface="Times New Roman"/>
              </a:rPr>
              <a:t>a</a:t>
            </a:r>
            <a:r>
              <a:rPr sz="3400" b="1" spc="-4" dirty="0">
                <a:solidFill>
                  <a:srgbClr val="F15A2A"/>
                </a:solidFill>
                <a:latin typeface="Times New Roman"/>
                <a:cs typeface="Times New Roman"/>
              </a:rPr>
              <a:t>t</a:t>
            </a:r>
            <a:r>
              <a:rPr sz="3400" b="1" spc="4" dirty="0">
                <a:solidFill>
                  <a:srgbClr val="F15A2A"/>
                </a:solidFill>
                <a:latin typeface="Times New Roman"/>
                <a:cs typeface="Times New Roman"/>
              </a:rPr>
              <a:t>i</a:t>
            </a:r>
            <a:r>
              <a:rPr sz="3400" b="1" spc="-4" dirty="0">
                <a:solidFill>
                  <a:srgbClr val="F15A2A"/>
                </a:solidFill>
                <a:latin typeface="Times New Roman"/>
                <a:cs typeface="Times New Roman"/>
              </a:rPr>
              <a:t>o</a:t>
            </a:r>
            <a:r>
              <a:rPr sz="34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ns</a:t>
            </a:r>
            <a:endParaRPr sz="3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686040" y="4707680"/>
            <a:ext cx="4246248" cy="13197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64770">
              <a:lnSpc>
                <a:spcPts val="3485"/>
              </a:lnSpc>
              <a:spcBef>
                <a:spcPts val="174"/>
              </a:spcBef>
            </a:pPr>
            <a:r>
              <a:rPr sz="34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R</a:t>
            </a:r>
            <a:r>
              <a:rPr sz="3400" b="1" spc="-4" dirty="0">
                <a:solidFill>
                  <a:srgbClr val="F15A2A"/>
                </a:solidFill>
                <a:latin typeface="Times New Roman"/>
                <a:cs typeface="Times New Roman"/>
              </a:rPr>
              <a:t>azo</a:t>
            </a:r>
            <a:r>
              <a:rPr sz="34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r</a:t>
            </a:r>
            <a:r>
              <a:rPr sz="3400" b="1" spc="137" dirty="0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sz="34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s</a:t>
            </a:r>
            <a:r>
              <a:rPr sz="3400" b="1" spc="4" dirty="0">
                <a:solidFill>
                  <a:srgbClr val="F15A2A"/>
                </a:solidFill>
                <a:latin typeface="Times New Roman"/>
                <a:cs typeface="Times New Roman"/>
              </a:rPr>
              <a:t>y</a:t>
            </a:r>
            <a:r>
              <a:rPr sz="34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n</a:t>
            </a:r>
            <a:r>
              <a:rPr sz="3400" b="1" spc="-44" dirty="0">
                <a:solidFill>
                  <a:srgbClr val="F15A2A"/>
                </a:solidFill>
                <a:latin typeface="Times New Roman"/>
                <a:cs typeface="Times New Roman"/>
              </a:rPr>
              <a:t>t</a:t>
            </a:r>
            <a:r>
              <a:rPr sz="3400" b="1" spc="-4" dirty="0">
                <a:solidFill>
                  <a:srgbClr val="F15A2A"/>
                </a:solidFill>
                <a:latin typeface="Times New Roman"/>
                <a:cs typeface="Times New Roman"/>
              </a:rPr>
              <a:t>a</a:t>
            </a:r>
            <a:r>
              <a:rPr sz="34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x</a:t>
            </a:r>
            <a:endParaRPr sz="34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2708"/>
              </a:spcBef>
            </a:pPr>
            <a:r>
              <a:rPr sz="3400" b="1" spc="4" dirty="0">
                <a:solidFill>
                  <a:srgbClr val="F15A2A"/>
                </a:solidFill>
                <a:latin typeface="Times New Roman"/>
                <a:cs typeface="Times New Roman"/>
              </a:rPr>
              <a:t>C</a:t>
            </a:r>
            <a:r>
              <a:rPr sz="3400" b="1" spc="-4" dirty="0">
                <a:solidFill>
                  <a:srgbClr val="F15A2A"/>
                </a:solidFill>
                <a:latin typeface="Times New Roman"/>
                <a:cs typeface="Times New Roman"/>
              </a:rPr>
              <a:t>o</a:t>
            </a:r>
            <a:r>
              <a:rPr sz="34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n</a:t>
            </a:r>
            <a:r>
              <a:rPr sz="3400" b="1" spc="-44" dirty="0">
                <a:solidFill>
                  <a:srgbClr val="F15A2A"/>
                </a:solidFill>
                <a:latin typeface="Times New Roman"/>
                <a:cs typeface="Times New Roman"/>
              </a:rPr>
              <a:t>t</a:t>
            </a:r>
            <a:r>
              <a:rPr sz="3400" b="1" spc="-4" dirty="0">
                <a:solidFill>
                  <a:srgbClr val="F15A2A"/>
                </a:solidFill>
                <a:latin typeface="Times New Roman"/>
                <a:cs typeface="Times New Roman"/>
              </a:rPr>
              <a:t>a</a:t>
            </a:r>
            <a:r>
              <a:rPr sz="3400" b="1" spc="4" dirty="0">
                <a:solidFill>
                  <a:srgbClr val="F15A2A"/>
                </a:solidFill>
                <a:latin typeface="Times New Roman"/>
                <a:cs typeface="Times New Roman"/>
              </a:rPr>
              <a:t>i</a:t>
            </a:r>
            <a:r>
              <a:rPr sz="34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n </a:t>
            </a:r>
            <a:r>
              <a:rPr sz="3400" b="1" spc="209" dirty="0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sz="3400" b="1" spc="4" dirty="0">
                <a:solidFill>
                  <a:srgbClr val="F15A2A"/>
                </a:solidFill>
                <a:latin typeface="Times New Roman"/>
                <a:cs typeface="Times New Roman"/>
              </a:rPr>
              <a:t>U</a:t>
            </a:r>
            <a:r>
              <a:rPr sz="34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I</a:t>
            </a:r>
            <a:r>
              <a:rPr sz="3400" b="1" spc="-332" dirty="0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sz="3400" b="1" spc="-4" dirty="0">
                <a:solidFill>
                  <a:srgbClr val="F15A2A"/>
                </a:solidFill>
                <a:latin typeface="Times New Roman"/>
                <a:cs typeface="Times New Roman"/>
              </a:rPr>
              <a:t>a</a:t>
            </a:r>
            <a:r>
              <a:rPr sz="34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nd</a:t>
            </a:r>
            <a:r>
              <a:rPr sz="3400" b="1" spc="547" dirty="0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sz="3400" b="1" spc="4" dirty="0">
                <a:solidFill>
                  <a:srgbClr val="F15A2A"/>
                </a:solidFill>
                <a:latin typeface="Times New Roman"/>
                <a:cs typeface="Times New Roman"/>
              </a:rPr>
              <a:t>l</a:t>
            </a:r>
            <a:r>
              <a:rPr sz="3400" b="1" spc="-4" dirty="0">
                <a:solidFill>
                  <a:srgbClr val="F15A2A"/>
                </a:solidFill>
                <a:latin typeface="Times New Roman"/>
                <a:cs typeface="Times New Roman"/>
              </a:rPr>
              <a:t>og</a:t>
            </a:r>
            <a:r>
              <a:rPr sz="3400" b="1" spc="4" dirty="0">
                <a:solidFill>
                  <a:srgbClr val="F15A2A"/>
                </a:solidFill>
                <a:latin typeface="Times New Roman"/>
                <a:cs typeface="Times New Roman"/>
              </a:rPr>
              <a:t>ic</a:t>
            </a:r>
            <a:endParaRPr sz="3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042910" y="6186039"/>
            <a:ext cx="340015" cy="10942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610"/>
              </a:lnSpc>
              <a:spcBef>
                <a:spcPts val="180"/>
              </a:spcBef>
            </a:pPr>
            <a:r>
              <a:rPr sz="3400" spc="0" dirty="0">
                <a:solidFill>
                  <a:srgbClr val="F15A2A"/>
                </a:solidFill>
                <a:latin typeface="Lucida Bright"/>
                <a:cs typeface="Lucida Bright"/>
              </a:rPr>
              <a:t>-</a:t>
            </a:r>
            <a:endParaRPr sz="3400">
              <a:latin typeface="Lucida Bright"/>
              <a:cs typeface="Lucida Bright"/>
            </a:endParaRPr>
          </a:p>
          <a:p>
            <a:pPr marL="12700">
              <a:lnSpc>
                <a:spcPts val="3995"/>
              </a:lnSpc>
              <a:spcBef>
                <a:spcPts val="1030"/>
              </a:spcBef>
            </a:pPr>
            <a:r>
              <a:rPr sz="5100" spc="0" baseline="-1664" dirty="0">
                <a:solidFill>
                  <a:srgbClr val="F15A2A"/>
                </a:solidFill>
                <a:latin typeface="Lucida Bright"/>
                <a:cs typeface="Lucida Bright"/>
              </a:rPr>
              <a:t>-</a:t>
            </a:r>
            <a:endParaRPr sz="3400">
              <a:latin typeface="Lucida Bright"/>
              <a:cs typeface="Lucida Brigh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475980" y="6201342"/>
            <a:ext cx="7139957" cy="10942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64770">
              <a:lnSpc>
                <a:spcPts val="3504"/>
              </a:lnSpc>
              <a:spcBef>
                <a:spcPts val="175"/>
              </a:spcBef>
            </a:pPr>
            <a:r>
              <a:rPr sz="3400" spc="-5" dirty="0">
                <a:solidFill>
                  <a:srgbClr val="F15A2A"/>
                </a:solidFill>
                <a:latin typeface="Times New Roman"/>
                <a:cs typeface="Times New Roman"/>
              </a:rPr>
              <a:t>H</a:t>
            </a:r>
            <a:r>
              <a:rPr sz="3400" spc="0" dirty="0">
                <a:solidFill>
                  <a:srgbClr val="F15A2A"/>
                </a:solidFill>
                <a:latin typeface="Times New Roman"/>
                <a:cs typeface="Times New Roman"/>
              </a:rPr>
              <a:t>a</a:t>
            </a:r>
            <a:r>
              <a:rPr sz="3400" spc="5" dirty="0">
                <a:solidFill>
                  <a:srgbClr val="F15A2A"/>
                </a:solidFill>
                <a:latin typeface="Times New Roman"/>
                <a:cs typeface="Times New Roman"/>
              </a:rPr>
              <a:t>n</a:t>
            </a:r>
            <a:r>
              <a:rPr sz="3400" spc="0" dirty="0">
                <a:solidFill>
                  <a:srgbClr val="F15A2A"/>
                </a:solidFill>
                <a:latin typeface="Times New Roman"/>
                <a:cs typeface="Times New Roman"/>
              </a:rPr>
              <a:t>d</a:t>
            </a:r>
            <a:r>
              <a:rPr sz="3400" spc="-5" dirty="0">
                <a:solidFill>
                  <a:srgbClr val="F15A2A"/>
                </a:solidFill>
                <a:latin typeface="Times New Roman"/>
                <a:cs typeface="Times New Roman"/>
              </a:rPr>
              <a:t>l</a:t>
            </a:r>
            <a:r>
              <a:rPr sz="3400" spc="0" dirty="0">
                <a:solidFill>
                  <a:srgbClr val="F15A2A"/>
                </a:solidFill>
                <a:latin typeface="Times New Roman"/>
                <a:cs typeface="Times New Roman"/>
              </a:rPr>
              <a:t>e</a:t>
            </a:r>
            <a:r>
              <a:rPr sz="3400" spc="-53" dirty="0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sz="3400" spc="-4" dirty="0">
                <a:solidFill>
                  <a:srgbClr val="F15A2A"/>
                </a:solidFill>
                <a:latin typeface="Times New Roman"/>
                <a:cs typeface="Times New Roman"/>
              </a:rPr>
              <a:t>eve</a:t>
            </a:r>
            <a:r>
              <a:rPr sz="3400" spc="4" dirty="0">
                <a:solidFill>
                  <a:srgbClr val="F15A2A"/>
                </a:solidFill>
                <a:latin typeface="Times New Roman"/>
                <a:cs typeface="Times New Roman"/>
              </a:rPr>
              <a:t>n</a:t>
            </a:r>
            <a:r>
              <a:rPr sz="3400" spc="-34" dirty="0">
                <a:solidFill>
                  <a:srgbClr val="F15A2A"/>
                </a:solidFill>
                <a:latin typeface="Times New Roman"/>
                <a:cs typeface="Times New Roman"/>
              </a:rPr>
              <a:t>t</a:t>
            </a:r>
            <a:r>
              <a:rPr sz="3400" spc="0" dirty="0">
                <a:solidFill>
                  <a:srgbClr val="F15A2A"/>
                </a:solidFill>
                <a:latin typeface="Times New Roman"/>
                <a:cs typeface="Times New Roman"/>
              </a:rPr>
              <a:t>s</a:t>
            </a:r>
            <a:endParaRPr sz="34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931"/>
              </a:spcBef>
            </a:pPr>
            <a:r>
              <a:rPr sz="3400" spc="4" dirty="0">
                <a:solidFill>
                  <a:srgbClr val="F15A2A"/>
                </a:solidFill>
                <a:latin typeface="Times New Roman"/>
                <a:cs typeface="Times New Roman"/>
              </a:rPr>
              <a:t>L</a:t>
            </a:r>
            <a:r>
              <a:rPr sz="3400" spc="0" dirty="0">
                <a:solidFill>
                  <a:srgbClr val="F15A2A"/>
                </a:solidFill>
                <a:latin typeface="Times New Roman"/>
                <a:cs typeface="Times New Roman"/>
              </a:rPr>
              <a:t>o</a:t>
            </a:r>
            <a:r>
              <a:rPr sz="3400" spc="-4" dirty="0">
                <a:solidFill>
                  <a:srgbClr val="F15A2A"/>
                </a:solidFill>
                <a:latin typeface="Times New Roman"/>
                <a:cs typeface="Times New Roman"/>
              </a:rPr>
              <a:t>gi</a:t>
            </a:r>
            <a:r>
              <a:rPr sz="3400" spc="0" dirty="0">
                <a:solidFill>
                  <a:srgbClr val="F15A2A"/>
                </a:solidFill>
                <a:latin typeface="Times New Roman"/>
                <a:cs typeface="Times New Roman"/>
              </a:rPr>
              <a:t>c</a:t>
            </a:r>
            <a:r>
              <a:rPr sz="3400" spc="431" dirty="0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sz="3400" spc="4" dirty="0">
                <a:solidFill>
                  <a:srgbClr val="F15A2A"/>
                </a:solidFill>
                <a:latin typeface="Times New Roman"/>
                <a:cs typeface="Times New Roman"/>
              </a:rPr>
              <a:t>t</a:t>
            </a:r>
            <a:r>
              <a:rPr sz="3400" spc="-4" dirty="0">
                <a:solidFill>
                  <a:srgbClr val="F15A2A"/>
                </a:solidFill>
                <a:latin typeface="Times New Roman"/>
                <a:cs typeface="Times New Roman"/>
              </a:rPr>
              <a:t>ypi</a:t>
            </a:r>
            <a:r>
              <a:rPr sz="3400" spc="4" dirty="0">
                <a:solidFill>
                  <a:srgbClr val="F15A2A"/>
                </a:solidFill>
                <a:latin typeface="Times New Roman"/>
                <a:cs typeface="Times New Roman"/>
              </a:rPr>
              <a:t>c</a:t>
            </a:r>
            <a:r>
              <a:rPr sz="3400" spc="0" dirty="0">
                <a:solidFill>
                  <a:srgbClr val="F15A2A"/>
                </a:solidFill>
                <a:latin typeface="Times New Roman"/>
                <a:cs typeface="Times New Roman"/>
              </a:rPr>
              <a:t>a</a:t>
            </a:r>
            <a:r>
              <a:rPr sz="3400" spc="-4" dirty="0">
                <a:solidFill>
                  <a:srgbClr val="F15A2A"/>
                </a:solidFill>
                <a:latin typeface="Times New Roman"/>
                <a:cs typeface="Times New Roman"/>
              </a:rPr>
              <a:t>ll</a:t>
            </a:r>
            <a:r>
              <a:rPr sz="3400" spc="0" dirty="0">
                <a:solidFill>
                  <a:srgbClr val="F15A2A"/>
                </a:solidFill>
                <a:latin typeface="Times New Roman"/>
                <a:cs typeface="Times New Roman"/>
              </a:rPr>
              <a:t>y</a:t>
            </a:r>
            <a:r>
              <a:rPr sz="3400" spc="-19" dirty="0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sz="3400" spc="-4" dirty="0">
                <a:solidFill>
                  <a:srgbClr val="F15A2A"/>
                </a:solidFill>
                <a:latin typeface="Times New Roman"/>
                <a:cs typeface="Times New Roman"/>
              </a:rPr>
              <a:t>i</a:t>
            </a:r>
            <a:r>
              <a:rPr sz="3400" spc="0" dirty="0">
                <a:solidFill>
                  <a:srgbClr val="F15A2A"/>
                </a:solidFill>
                <a:latin typeface="Times New Roman"/>
                <a:cs typeface="Times New Roman"/>
              </a:rPr>
              <a:t>n</a:t>
            </a:r>
            <a:r>
              <a:rPr sz="3400" spc="130" dirty="0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sz="3400" spc="0" dirty="0">
                <a:solidFill>
                  <a:srgbClr val="F15A2A"/>
                </a:solidFill>
                <a:latin typeface="Times New Roman"/>
                <a:cs typeface="Times New Roman"/>
              </a:rPr>
              <a:t>a</a:t>
            </a:r>
            <a:r>
              <a:rPr sz="3400" spc="301" dirty="0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sz="3400" spc="5" dirty="0">
                <a:solidFill>
                  <a:srgbClr val="F15A2A"/>
                </a:solidFill>
                <a:latin typeface="Times New Roman"/>
                <a:cs typeface="Times New Roman"/>
              </a:rPr>
              <a:t>c</a:t>
            </a:r>
            <a:r>
              <a:rPr sz="3400" spc="0" dirty="0">
                <a:solidFill>
                  <a:srgbClr val="F15A2A"/>
                </a:solidFill>
                <a:latin typeface="Times New Roman"/>
                <a:cs typeface="Times New Roman"/>
              </a:rPr>
              <a:t>o</a:t>
            </a:r>
            <a:r>
              <a:rPr sz="3400" spc="-5" dirty="0">
                <a:solidFill>
                  <a:srgbClr val="F15A2A"/>
                </a:solidFill>
                <a:latin typeface="Times New Roman"/>
                <a:cs typeface="Times New Roman"/>
              </a:rPr>
              <a:t>mp</a:t>
            </a:r>
            <a:r>
              <a:rPr sz="3400" spc="0" dirty="0">
                <a:solidFill>
                  <a:srgbClr val="F15A2A"/>
                </a:solidFill>
                <a:latin typeface="Times New Roman"/>
                <a:cs typeface="Times New Roman"/>
              </a:rPr>
              <a:t>o</a:t>
            </a:r>
            <a:r>
              <a:rPr sz="3400" spc="5" dirty="0">
                <a:solidFill>
                  <a:srgbClr val="F15A2A"/>
                </a:solidFill>
                <a:latin typeface="Times New Roman"/>
                <a:cs typeface="Times New Roman"/>
              </a:rPr>
              <a:t>n</a:t>
            </a:r>
            <a:r>
              <a:rPr sz="3400" spc="-5" dirty="0">
                <a:solidFill>
                  <a:srgbClr val="F15A2A"/>
                </a:solidFill>
                <a:latin typeface="Times New Roman"/>
                <a:cs typeface="Times New Roman"/>
              </a:rPr>
              <a:t>e</a:t>
            </a:r>
            <a:r>
              <a:rPr sz="3400" spc="5" dirty="0">
                <a:solidFill>
                  <a:srgbClr val="F15A2A"/>
                </a:solidFill>
                <a:latin typeface="Times New Roman"/>
                <a:cs typeface="Times New Roman"/>
              </a:rPr>
              <a:t>n</a:t>
            </a:r>
            <a:r>
              <a:rPr sz="3400" spc="0" dirty="0">
                <a:solidFill>
                  <a:srgbClr val="F15A2A"/>
                </a:solidFill>
                <a:latin typeface="Times New Roman"/>
                <a:cs typeface="Times New Roman"/>
              </a:rPr>
              <a:t>t</a:t>
            </a:r>
            <a:r>
              <a:rPr sz="3400" spc="-23" dirty="0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sz="3400" spc="4" dirty="0">
                <a:solidFill>
                  <a:srgbClr val="F15A2A"/>
                </a:solidFill>
                <a:latin typeface="Times New Roman"/>
                <a:cs typeface="Times New Roman"/>
              </a:rPr>
              <a:t>c</a:t>
            </a:r>
            <a:r>
              <a:rPr sz="3400" spc="-4" dirty="0">
                <a:solidFill>
                  <a:srgbClr val="F15A2A"/>
                </a:solidFill>
                <a:latin typeface="Times New Roman"/>
                <a:cs typeface="Times New Roman"/>
              </a:rPr>
              <a:t>l</a:t>
            </a:r>
            <a:r>
              <a:rPr sz="3400" spc="0" dirty="0">
                <a:solidFill>
                  <a:srgbClr val="F15A2A"/>
                </a:solidFill>
                <a:latin typeface="Times New Roman"/>
                <a:cs typeface="Times New Roman"/>
              </a:rPr>
              <a:t>ass</a:t>
            </a:r>
            <a:endParaRPr sz="3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86040" y="7691673"/>
            <a:ext cx="4797354" cy="457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85"/>
              </a:lnSpc>
              <a:spcBef>
                <a:spcPts val="174"/>
              </a:spcBef>
            </a:pPr>
            <a:r>
              <a:rPr sz="3400" b="1" dirty="0">
                <a:solidFill>
                  <a:srgbClr val="F15A2A"/>
                </a:solidFill>
                <a:latin typeface="Times New Roman"/>
                <a:cs typeface="Times New Roman"/>
              </a:rPr>
              <a:t>R</a:t>
            </a:r>
            <a:r>
              <a:rPr sz="3400" b="1" spc="-4" dirty="0">
                <a:solidFill>
                  <a:srgbClr val="F15A2A"/>
                </a:solidFill>
                <a:latin typeface="Times New Roman"/>
                <a:cs typeface="Times New Roman"/>
              </a:rPr>
              <a:t>e</a:t>
            </a:r>
            <a:r>
              <a:rPr sz="34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nd</a:t>
            </a:r>
            <a:r>
              <a:rPr sz="3400" b="1" spc="-4" dirty="0">
                <a:solidFill>
                  <a:srgbClr val="F15A2A"/>
                </a:solidFill>
                <a:latin typeface="Times New Roman"/>
                <a:cs typeface="Times New Roman"/>
              </a:rPr>
              <a:t>e</a:t>
            </a:r>
            <a:r>
              <a:rPr sz="34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r</a:t>
            </a:r>
            <a:r>
              <a:rPr sz="3400" b="1" spc="-4" dirty="0">
                <a:solidFill>
                  <a:srgbClr val="F15A2A"/>
                </a:solidFill>
                <a:latin typeface="Times New Roman"/>
                <a:cs typeface="Times New Roman"/>
              </a:rPr>
              <a:t>e</a:t>
            </a:r>
            <a:r>
              <a:rPr sz="34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d</a:t>
            </a:r>
            <a:r>
              <a:rPr sz="3400" b="1" spc="34" dirty="0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sz="3400" b="1" spc="-4" dirty="0">
                <a:solidFill>
                  <a:srgbClr val="F15A2A"/>
                </a:solidFill>
                <a:latin typeface="Times New Roman"/>
                <a:cs typeface="Times New Roman"/>
              </a:rPr>
              <a:t>o</a:t>
            </a:r>
            <a:r>
              <a:rPr sz="34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n</a:t>
            </a:r>
            <a:r>
              <a:rPr sz="3400" b="1" spc="531" dirty="0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sz="3400" b="1" spc="-5" dirty="0">
                <a:solidFill>
                  <a:srgbClr val="F15A2A"/>
                </a:solidFill>
                <a:latin typeface="Times New Roman"/>
                <a:cs typeface="Times New Roman"/>
              </a:rPr>
              <a:t>t</a:t>
            </a:r>
            <a:r>
              <a:rPr sz="34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he</a:t>
            </a:r>
            <a:r>
              <a:rPr sz="3400" b="1" spc="-83" dirty="0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sz="34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c</a:t>
            </a:r>
            <a:r>
              <a:rPr sz="3400" b="1" spc="4" dirty="0">
                <a:solidFill>
                  <a:srgbClr val="F15A2A"/>
                </a:solidFill>
                <a:latin typeface="Times New Roman"/>
                <a:cs typeface="Times New Roman"/>
              </a:rPr>
              <a:t>li</a:t>
            </a:r>
            <a:r>
              <a:rPr sz="3400" b="1" spc="-4" dirty="0">
                <a:solidFill>
                  <a:srgbClr val="F15A2A"/>
                </a:solidFill>
                <a:latin typeface="Times New Roman"/>
                <a:cs typeface="Times New Roman"/>
              </a:rPr>
              <a:t>e</a:t>
            </a:r>
            <a:r>
              <a:rPr sz="34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nt</a:t>
            </a:r>
            <a:endParaRPr sz="3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042910" y="8307448"/>
            <a:ext cx="340015" cy="457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600"/>
              </a:lnSpc>
              <a:spcBef>
                <a:spcPts val="180"/>
              </a:spcBef>
            </a:pPr>
            <a:r>
              <a:rPr sz="3400" spc="0" dirty="0">
                <a:solidFill>
                  <a:srgbClr val="F15A2A"/>
                </a:solidFill>
                <a:latin typeface="Lucida Bright"/>
                <a:cs typeface="Lucida Bright"/>
              </a:rPr>
              <a:t>-</a:t>
            </a:r>
            <a:endParaRPr sz="3400">
              <a:latin typeface="Lucida Bright"/>
              <a:cs typeface="Lucida Br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75980" y="8322751"/>
            <a:ext cx="6018702" cy="457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504"/>
              </a:lnSpc>
              <a:spcBef>
                <a:spcPts val="175"/>
              </a:spcBef>
            </a:pPr>
            <a:r>
              <a:rPr sz="3400" spc="-5" dirty="0">
                <a:solidFill>
                  <a:srgbClr val="F15A2A"/>
                </a:solidFill>
                <a:latin typeface="Times New Roman"/>
                <a:cs typeface="Times New Roman"/>
              </a:rPr>
              <a:t>N</a:t>
            </a:r>
            <a:r>
              <a:rPr sz="3400" spc="0" dirty="0">
                <a:solidFill>
                  <a:srgbClr val="F15A2A"/>
                </a:solidFill>
                <a:latin typeface="Times New Roman"/>
                <a:cs typeface="Times New Roman"/>
              </a:rPr>
              <a:t>ot</a:t>
            </a:r>
            <a:r>
              <a:rPr sz="3400" spc="-75" dirty="0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sz="3400" spc="0" dirty="0">
                <a:solidFill>
                  <a:srgbClr val="F15A2A"/>
                </a:solidFill>
                <a:latin typeface="Times New Roman"/>
                <a:cs typeface="Times New Roman"/>
              </a:rPr>
              <a:t>a</a:t>
            </a:r>
            <a:r>
              <a:rPr sz="3400" spc="301" dirty="0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sz="3400" spc="0" dirty="0">
                <a:solidFill>
                  <a:srgbClr val="F15A2A"/>
                </a:solidFill>
                <a:latin typeface="Times New Roman"/>
                <a:cs typeface="Times New Roman"/>
              </a:rPr>
              <a:t>r</a:t>
            </a:r>
            <a:r>
              <a:rPr sz="3400" spc="-5" dirty="0">
                <a:solidFill>
                  <a:srgbClr val="F15A2A"/>
                </a:solidFill>
                <a:latin typeface="Times New Roman"/>
                <a:cs typeface="Times New Roman"/>
              </a:rPr>
              <a:t>eq</a:t>
            </a:r>
            <a:r>
              <a:rPr sz="3400" spc="0" dirty="0">
                <a:solidFill>
                  <a:srgbClr val="F15A2A"/>
                </a:solidFill>
                <a:latin typeface="Times New Roman"/>
                <a:cs typeface="Times New Roman"/>
              </a:rPr>
              <a:t>u</a:t>
            </a:r>
            <a:r>
              <a:rPr sz="3400" spc="-5" dirty="0">
                <a:solidFill>
                  <a:srgbClr val="F15A2A"/>
                </a:solidFill>
                <a:latin typeface="Times New Roman"/>
                <a:cs typeface="Times New Roman"/>
              </a:rPr>
              <a:t>e</a:t>
            </a:r>
            <a:r>
              <a:rPr sz="3400" spc="0" dirty="0">
                <a:solidFill>
                  <a:srgbClr val="F15A2A"/>
                </a:solidFill>
                <a:latin typeface="Times New Roman"/>
                <a:cs typeface="Times New Roman"/>
              </a:rPr>
              <a:t>s</a:t>
            </a:r>
            <a:r>
              <a:rPr sz="3400" spc="5" dirty="0">
                <a:solidFill>
                  <a:srgbClr val="F15A2A"/>
                </a:solidFill>
                <a:latin typeface="Times New Roman"/>
                <a:cs typeface="Times New Roman"/>
              </a:rPr>
              <a:t>t/</a:t>
            </a:r>
            <a:r>
              <a:rPr sz="3400" spc="0" dirty="0">
                <a:solidFill>
                  <a:srgbClr val="F15A2A"/>
                </a:solidFill>
                <a:latin typeface="Times New Roman"/>
                <a:cs typeface="Times New Roman"/>
              </a:rPr>
              <a:t>r</a:t>
            </a:r>
            <a:r>
              <a:rPr sz="3400" spc="-5" dirty="0">
                <a:solidFill>
                  <a:srgbClr val="F15A2A"/>
                </a:solidFill>
                <a:latin typeface="Times New Roman"/>
                <a:cs typeface="Times New Roman"/>
              </a:rPr>
              <a:t>e</a:t>
            </a:r>
            <a:r>
              <a:rPr sz="3400" spc="0" dirty="0">
                <a:solidFill>
                  <a:srgbClr val="F15A2A"/>
                </a:solidFill>
                <a:latin typeface="Times New Roman"/>
                <a:cs typeface="Times New Roman"/>
              </a:rPr>
              <a:t>s</a:t>
            </a:r>
            <a:r>
              <a:rPr sz="3400" spc="-5" dirty="0">
                <a:solidFill>
                  <a:srgbClr val="F15A2A"/>
                </a:solidFill>
                <a:latin typeface="Times New Roman"/>
                <a:cs typeface="Times New Roman"/>
              </a:rPr>
              <a:t>p</a:t>
            </a:r>
            <a:r>
              <a:rPr sz="3400" spc="0" dirty="0">
                <a:solidFill>
                  <a:srgbClr val="F15A2A"/>
                </a:solidFill>
                <a:latin typeface="Times New Roman"/>
                <a:cs typeface="Times New Roman"/>
              </a:rPr>
              <a:t>o</a:t>
            </a:r>
            <a:r>
              <a:rPr sz="3400" spc="5" dirty="0">
                <a:solidFill>
                  <a:srgbClr val="F15A2A"/>
                </a:solidFill>
                <a:latin typeface="Times New Roman"/>
                <a:cs typeface="Times New Roman"/>
              </a:rPr>
              <a:t>n</a:t>
            </a:r>
            <a:r>
              <a:rPr sz="3400" spc="0" dirty="0">
                <a:solidFill>
                  <a:srgbClr val="F15A2A"/>
                </a:solidFill>
                <a:latin typeface="Times New Roman"/>
                <a:cs typeface="Times New Roman"/>
              </a:rPr>
              <a:t>se</a:t>
            </a:r>
            <a:r>
              <a:rPr sz="3400" spc="-41" dirty="0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sz="3400" spc="-4" dirty="0">
                <a:solidFill>
                  <a:srgbClr val="F15A2A"/>
                </a:solidFill>
                <a:latin typeface="Times New Roman"/>
                <a:cs typeface="Times New Roman"/>
              </a:rPr>
              <a:t>m</a:t>
            </a:r>
            <a:r>
              <a:rPr sz="3400" spc="0" dirty="0">
                <a:solidFill>
                  <a:srgbClr val="F15A2A"/>
                </a:solidFill>
                <a:latin typeface="Times New Roman"/>
                <a:cs typeface="Times New Roman"/>
              </a:rPr>
              <a:t>od</a:t>
            </a:r>
            <a:r>
              <a:rPr sz="3400" spc="-4" dirty="0">
                <a:solidFill>
                  <a:srgbClr val="F15A2A"/>
                </a:solidFill>
                <a:latin typeface="Times New Roman"/>
                <a:cs typeface="Times New Roman"/>
              </a:rPr>
              <a:t>el</a:t>
            </a:r>
            <a:endParaRPr sz="34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326510" y="5648445"/>
            <a:ext cx="2199191" cy="10411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/>
          <p:nvPr/>
        </p:nvSpPr>
        <p:spPr>
          <a:xfrm>
            <a:off x="7076440" y="2438401"/>
            <a:ext cx="1" cy="6827049"/>
          </a:xfrm>
          <a:custGeom>
            <a:avLst/>
            <a:gdLst/>
            <a:ahLst/>
            <a:cxnLst/>
            <a:rect l="l" t="t" r="r" b="b"/>
            <a:pathLst>
              <a:path w="1" h="6827049">
                <a:moveTo>
                  <a:pt x="0" y="0"/>
                </a:moveTo>
                <a:lnTo>
                  <a:pt x="1" y="6827049"/>
                </a:lnTo>
              </a:path>
            </a:pathLst>
          </a:custGeom>
          <a:ln w="50800">
            <a:solidFill>
              <a:srgbClr val="F15A2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93711" y="2907469"/>
            <a:ext cx="3887506" cy="55215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326510" y="5648445"/>
            <a:ext cx="2199191" cy="1041112"/>
          </a:xfrm>
          <a:custGeom>
            <a:avLst/>
            <a:gdLst/>
            <a:ahLst/>
            <a:cxnLst/>
            <a:rect l="l" t="t" r="r" b="b"/>
            <a:pathLst>
              <a:path w="2199191" h="1041112">
                <a:moveTo>
                  <a:pt x="0" y="0"/>
                </a:moveTo>
                <a:lnTo>
                  <a:pt x="2199191" y="0"/>
                </a:lnTo>
                <a:lnTo>
                  <a:pt x="2199191" y="1041112"/>
                </a:lnTo>
                <a:lnTo>
                  <a:pt x="0" y="1041112"/>
                </a:lnTo>
                <a:lnTo>
                  <a:pt x="0" y="0"/>
                </a:lnTo>
                <a:close/>
              </a:path>
            </a:pathLst>
          </a:custGeom>
          <a:ln w="57150">
            <a:solidFill>
              <a:srgbClr val="F15A2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668327" y="895557"/>
            <a:ext cx="1908658" cy="736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800"/>
              </a:lnSpc>
              <a:spcBef>
                <a:spcPts val="290"/>
              </a:spcBef>
            </a:pPr>
            <a:r>
              <a:rPr sz="5600" spc="4" dirty="0">
                <a:solidFill>
                  <a:srgbClr val="3F403F"/>
                </a:solidFill>
                <a:latin typeface="Times New Roman"/>
                <a:cs typeface="Times New Roman"/>
              </a:rPr>
              <a:t>Ra</a:t>
            </a:r>
            <a:r>
              <a:rPr sz="5600" spc="-4" dirty="0">
                <a:solidFill>
                  <a:srgbClr val="3F403F"/>
                </a:solidFill>
                <a:latin typeface="Times New Roman"/>
                <a:cs typeface="Times New Roman"/>
              </a:rPr>
              <a:t>z</a:t>
            </a:r>
            <a:r>
              <a:rPr sz="5600" spc="9" dirty="0">
                <a:solidFill>
                  <a:srgbClr val="3F403F"/>
                </a:solidFill>
                <a:latin typeface="Times New Roman"/>
                <a:cs typeface="Times New Roman"/>
              </a:rPr>
              <a:t>o</a:t>
            </a:r>
            <a:r>
              <a:rPr sz="5600" spc="0" dirty="0">
                <a:solidFill>
                  <a:srgbClr val="3F403F"/>
                </a:solidFill>
                <a:latin typeface="Times New Roman"/>
                <a:cs typeface="Times New Roman"/>
              </a:rPr>
              <a:t>r</a:t>
            </a:r>
            <a:endParaRPr sz="56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618438" y="895557"/>
            <a:ext cx="4260241" cy="736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800"/>
              </a:lnSpc>
              <a:spcBef>
                <a:spcPts val="290"/>
              </a:spcBef>
            </a:pPr>
            <a:r>
              <a:rPr sz="5600" spc="-4" dirty="0">
                <a:solidFill>
                  <a:srgbClr val="3F403F"/>
                </a:solidFill>
                <a:latin typeface="Times New Roman"/>
                <a:cs typeface="Times New Roman"/>
              </a:rPr>
              <a:t>C</a:t>
            </a:r>
            <a:r>
              <a:rPr sz="5600" spc="9" dirty="0">
                <a:solidFill>
                  <a:srgbClr val="3F403F"/>
                </a:solidFill>
                <a:latin typeface="Times New Roman"/>
                <a:cs typeface="Times New Roman"/>
              </a:rPr>
              <a:t>o</a:t>
            </a:r>
            <a:r>
              <a:rPr sz="5600" spc="4" dirty="0">
                <a:solidFill>
                  <a:srgbClr val="3F403F"/>
                </a:solidFill>
                <a:latin typeface="Times New Roman"/>
                <a:cs typeface="Times New Roman"/>
              </a:rPr>
              <a:t>m</a:t>
            </a:r>
            <a:r>
              <a:rPr sz="5600" spc="9" dirty="0">
                <a:solidFill>
                  <a:srgbClr val="3F403F"/>
                </a:solidFill>
                <a:latin typeface="Times New Roman"/>
                <a:cs typeface="Times New Roman"/>
              </a:rPr>
              <a:t>po</a:t>
            </a:r>
            <a:r>
              <a:rPr sz="5600" spc="-9" dirty="0">
                <a:solidFill>
                  <a:srgbClr val="3F403F"/>
                </a:solidFill>
                <a:latin typeface="Times New Roman"/>
                <a:cs typeface="Times New Roman"/>
              </a:rPr>
              <a:t>n</a:t>
            </a:r>
            <a:r>
              <a:rPr sz="5600" spc="4" dirty="0">
                <a:solidFill>
                  <a:srgbClr val="3F403F"/>
                </a:solidFill>
                <a:latin typeface="Times New Roman"/>
                <a:cs typeface="Times New Roman"/>
              </a:rPr>
              <a:t>e</a:t>
            </a:r>
            <a:r>
              <a:rPr sz="5600" spc="-9" dirty="0">
                <a:solidFill>
                  <a:srgbClr val="3F403F"/>
                </a:solidFill>
                <a:latin typeface="Times New Roman"/>
                <a:cs typeface="Times New Roman"/>
              </a:rPr>
              <a:t>n</a:t>
            </a:r>
            <a:r>
              <a:rPr sz="5600" spc="-69" dirty="0">
                <a:solidFill>
                  <a:srgbClr val="3F403F"/>
                </a:solidFill>
                <a:latin typeface="Times New Roman"/>
                <a:cs typeface="Times New Roman"/>
              </a:rPr>
              <a:t>t</a:t>
            </a:r>
            <a:r>
              <a:rPr sz="5600" spc="0" dirty="0">
                <a:solidFill>
                  <a:srgbClr val="3F403F"/>
                </a:solidFill>
                <a:latin typeface="Times New Roman"/>
                <a:cs typeface="Times New Roman"/>
              </a:rPr>
              <a:t>s</a:t>
            </a:r>
            <a:endParaRPr sz="56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919421" y="895557"/>
            <a:ext cx="695350" cy="736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800"/>
              </a:lnSpc>
              <a:spcBef>
                <a:spcPts val="290"/>
              </a:spcBef>
            </a:pPr>
            <a:r>
              <a:rPr sz="5600" spc="4" dirty="0">
                <a:solidFill>
                  <a:srgbClr val="3F403F"/>
                </a:solidFill>
                <a:latin typeface="Times New Roman"/>
                <a:cs typeface="Times New Roman"/>
              </a:rPr>
              <a:t>in</a:t>
            </a:r>
            <a:endParaRPr sz="5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654447" y="895557"/>
            <a:ext cx="2074012" cy="736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800"/>
              </a:lnSpc>
              <a:spcBef>
                <a:spcPts val="290"/>
              </a:spcBef>
            </a:pPr>
            <a:r>
              <a:rPr sz="5600" spc="4" dirty="0">
                <a:solidFill>
                  <a:srgbClr val="3F403F"/>
                </a:solidFill>
                <a:latin typeface="Times New Roman"/>
                <a:cs typeface="Times New Roman"/>
              </a:rPr>
              <a:t>Bla</a:t>
            </a:r>
            <a:r>
              <a:rPr sz="5600" spc="-4" dirty="0">
                <a:solidFill>
                  <a:srgbClr val="3F403F"/>
                </a:solidFill>
                <a:latin typeface="Times New Roman"/>
                <a:cs typeface="Times New Roman"/>
              </a:rPr>
              <a:t>z</a:t>
            </a:r>
            <a:r>
              <a:rPr sz="5600" spc="9" dirty="0">
                <a:solidFill>
                  <a:srgbClr val="3F403F"/>
                </a:solidFill>
                <a:latin typeface="Times New Roman"/>
                <a:cs typeface="Times New Roman"/>
              </a:rPr>
              <a:t>o</a:t>
            </a:r>
            <a:r>
              <a:rPr sz="5600" spc="0" dirty="0">
                <a:solidFill>
                  <a:srgbClr val="3F403F"/>
                </a:solidFill>
                <a:latin typeface="Times New Roman"/>
                <a:cs typeface="Times New Roman"/>
              </a:rPr>
              <a:t>r</a:t>
            </a:r>
            <a:endParaRPr sz="5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86040" y="4802168"/>
            <a:ext cx="3856030" cy="13075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64770">
              <a:lnSpc>
                <a:spcPts val="3485"/>
              </a:lnSpc>
              <a:spcBef>
                <a:spcPts val="174"/>
              </a:spcBef>
            </a:pPr>
            <a:r>
              <a:rPr sz="3400" b="1" spc="5" dirty="0">
                <a:solidFill>
                  <a:srgbClr val="F15A2A"/>
                </a:solidFill>
                <a:latin typeface="Times New Roman"/>
                <a:cs typeface="Times New Roman"/>
              </a:rPr>
              <a:t>O</a:t>
            </a:r>
            <a:r>
              <a:rPr sz="34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f</a:t>
            </a:r>
            <a:r>
              <a:rPr sz="3400" b="1" spc="-49" dirty="0">
                <a:solidFill>
                  <a:srgbClr val="F15A2A"/>
                </a:solidFill>
                <a:latin typeface="Times New Roman"/>
                <a:cs typeface="Times New Roman"/>
              </a:rPr>
              <a:t>t</a:t>
            </a:r>
            <a:r>
              <a:rPr sz="3400" b="1" spc="-5" dirty="0">
                <a:solidFill>
                  <a:srgbClr val="F15A2A"/>
                </a:solidFill>
                <a:latin typeface="Times New Roman"/>
                <a:cs typeface="Times New Roman"/>
              </a:rPr>
              <a:t>e</a:t>
            </a:r>
            <a:r>
              <a:rPr sz="34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n</a:t>
            </a:r>
            <a:r>
              <a:rPr sz="3400" b="1" spc="15" dirty="0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sz="34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n</a:t>
            </a:r>
            <a:r>
              <a:rPr sz="3400" b="1" spc="-4" dirty="0">
                <a:solidFill>
                  <a:srgbClr val="F15A2A"/>
                </a:solidFill>
                <a:latin typeface="Times New Roman"/>
                <a:cs typeface="Times New Roman"/>
              </a:rPr>
              <a:t>e</a:t>
            </a:r>
            <a:r>
              <a:rPr sz="34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s</a:t>
            </a:r>
            <a:r>
              <a:rPr sz="3400" b="1" spc="-44" dirty="0">
                <a:solidFill>
                  <a:srgbClr val="F15A2A"/>
                </a:solidFill>
                <a:latin typeface="Times New Roman"/>
                <a:cs typeface="Times New Roman"/>
              </a:rPr>
              <a:t>t</a:t>
            </a:r>
            <a:r>
              <a:rPr sz="3400" b="1" spc="-4" dirty="0">
                <a:solidFill>
                  <a:srgbClr val="F15A2A"/>
                </a:solidFill>
                <a:latin typeface="Times New Roman"/>
                <a:cs typeface="Times New Roman"/>
              </a:rPr>
              <a:t>e</a:t>
            </a:r>
            <a:r>
              <a:rPr sz="34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d</a:t>
            </a:r>
            <a:endParaRPr sz="34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2612"/>
              </a:spcBef>
            </a:pPr>
            <a:r>
              <a:rPr sz="3400" b="1" dirty="0">
                <a:solidFill>
                  <a:srgbClr val="F15A2A"/>
                </a:solidFill>
                <a:latin typeface="Times New Roman"/>
                <a:cs typeface="Times New Roman"/>
              </a:rPr>
              <a:t>R</a:t>
            </a:r>
            <a:r>
              <a:rPr sz="3400" b="1" spc="-4" dirty="0">
                <a:solidFill>
                  <a:srgbClr val="F15A2A"/>
                </a:solidFill>
                <a:latin typeface="Times New Roman"/>
                <a:cs typeface="Times New Roman"/>
              </a:rPr>
              <a:t>eu</a:t>
            </a:r>
            <a:r>
              <a:rPr sz="34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s</a:t>
            </a:r>
            <a:r>
              <a:rPr sz="3400" b="1" spc="-4" dirty="0">
                <a:solidFill>
                  <a:srgbClr val="F15A2A"/>
                </a:solidFill>
                <a:latin typeface="Times New Roman"/>
                <a:cs typeface="Times New Roman"/>
              </a:rPr>
              <a:t>e</a:t>
            </a:r>
            <a:r>
              <a:rPr sz="34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d</a:t>
            </a:r>
            <a:r>
              <a:rPr sz="3400" b="1" spc="34" dirty="0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sz="3400" b="1" spc="-5" dirty="0">
                <a:solidFill>
                  <a:srgbClr val="F15A2A"/>
                </a:solidFill>
                <a:latin typeface="Times New Roman"/>
                <a:cs typeface="Times New Roman"/>
              </a:rPr>
              <a:t>a</a:t>
            </a:r>
            <a:r>
              <a:rPr sz="34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cr</a:t>
            </a:r>
            <a:r>
              <a:rPr sz="3400" b="1" spc="-5" dirty="0">
                <a:solidFill>
                  <a:srgbClr val="F15A2A"/>
                </a:solidFill>
                <a:latin typeface="Times New Roman"/>
                <a:cs typeface="Times New Roman"/>
              </a:rPr>
              <a:t>o</a:t>
            </a:r>
            <a:r>
              <a:rPr sz="34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ss</a:t>
            </a:r>
            <a:r>
              <a:rPr sz="3400" b="1" spc="-9" dirty="0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sz="3400" b="1" spc="-4" dirty="0">
                <a:solidFill>
                  <a:srgbClr val="F15A2A"/>
                </a:solidFill>
                <a:latin typeface="Times New Roman"/>
                <a:cs typeface="Times New Roman"/>
              </a:rPr>
              <a:t>t</a:t>
            </a:r>
            <a:r>
              <a:rPr sz="34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he</a:t>
            </a:r>
            <a:endParaRPr sz="3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564254" y="5652560"/>
            <a:ext cx="2370637" cy="457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85"/>
              </a:lnSpc>
              <a:spcBef>
                <a:spcPts val="174"/>
              </a:spcBef>
            </a:pPr>
            <a:r>
              <a:rPr sz="3400" b="1" spc="-4" dirty="0">
                <a:solidFill>
                  <a:srgbClr val="F15A2A"/>
                </a:solidFill>
                <a:latin typeface="Times New Roman"/>
                <a:cs typeface="Times New Roman"/>
              </a:rPr>
              <a:t>a</a:t>
            </a:r>
            <a:r>
              <a:rPr sz="34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pp</a:t>
            </a:r>
            <a:r>
              <a:rPr sz="3400" b="1" spc="4" dirty="0">
                <a:solidFill>
                  <a:srgbClr val="F15A2A"/>
                </a:solidFill>
                <a:latin typeface="Times New Roman"/>
                <a:cs typeface="Times New Roman"/>
              </a:rPr>
              <a:t>li</a:t>
            </a:r>
            <a:r>
              <a:rPr sz="34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c</a:t>
            </a:r>
            <a:r>
              <a:rPr sz="3400" b="1" spc="-44" dirty="0">
                <a:solidFill>
                  <a:srgbClr val="F15A2A"/>
                </a:solidFill>
                <a:latin typeface="Times New Roman"/>
                <a:cs typeface="Times New Roman"/>
              </a:rPr>
              <a:t>a</a:t>
            </a:r>
            <a:r>
              <a:rPr sz="3400" b="1" spc="-4" dirty="0">
                <a:solidFill>
                  <a:srgbClr val="F15A2A"/>
                </a:solidFill>
                <a:latin typeface="Times New Roman"/>
                <a:cs typeface="Times New Roman"/>
              </a:rPr>
              <a:t>t</a:t>
            </a:r>
            <a:r>
              <a:rPr sz="3400" b="1" spc="4" dirty="0">
                <a:solidFill>
                  <a:srgbClr val="F15A2A"/>
                </a:solidFill>
                <a:latin typeface="Times New Roman"/>
                <a:cs typeface="Times New Roman"/>
              </a:rPr>
              <a:t>i</a:t>
            </a:r>
            <a:r>
              <a:rPr sz="3400" b="1" spc="-4" dirty="0">
                <a:solidFill>
                  <a:srgbClr val="F15A2A"/>
                </a:solidFill>
                <a:latin typeface="Times New Roman"/>
                <a:cs typeface="Times New Roman"/>
              </a:rPr>
              <a:t>o</a:t>
            </a:r>
            <a:r>
              <a:rPr sz="34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n</a:t>
            </a:r>
            <a:endParaRPr sz="3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957680" y="5652560"/>
            <a:ext cx="2747080" cy="457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85"/>
              </a:lnSpc>
              <a:spcBef>
                <a:spcPts val="174"/>
              </a:spcBef>
            </a:pPr>
            <a:r>
              <a:rPr sz="3400" b="1" spc="-4" dirty="0">
                <a:solidFill>
                  <a:srgbClr val="F15A2A"/>
                </a:solidFill>
                <a:latin typeface="Times New Roman"/>
                <a:cs typeface="Times New Roman"/>
              </a:rPr>
              <a:t>o</a:t>
            </a:r>
            <a:r>
              <a:rPr sz="34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r</a:t>
            </a:r>
            <a:r>
              <a:rPr sz="3400" b="1" spc="133" dirty="0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sz="3400" b="1" spc="4" dirty="0">
                <a:solidFill>
                  <a:srgbClr val="F15A2A"/>
                </a:solidFill>
                <a:latin typeface="Times New Roman"/>
                <a:cs typeface="Times New Roman"/>
              </a:rPr>
              <a:t>i</a:t>
            </a:r>
            <a:r>
              <a:rPr sz="34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n</a:t>
            </a:r>
            <a:r>
              <a:rPr sz="3400" b="1" spc="125" dirty="0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sz="34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a</a:t>
            </a:r>
            <a:r>
              <a:rPr sz="3400" b="1" spc="187" dirty="0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sz="3400" b="1" spc="4" dirty="0">
                <a:solidFill>
                  <a:srgbClr val="F15A2A"/>
                </a:solidFill>
                <a:latin typeface="Times New Roman"/>
                <a:cs typeface="Times New Roman"/>
              </a:rPr>
              <a:t>li</a:t>
            </a:r>
            <a:r>
              <a:rPr sz="34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br</a:t>
            </a:r>
            <a:r>
              <a:rPr sz="3400" b="1" spc="-4" dirty="0">
                <a:solidFill>
                  <a:srgbClr val="F15A2A"/>
                </a:solidFill>
                <a:latin typeface="Times New Roman"/>
                <a:cs typeface="Times New Roman"/>
              </a:rPr>
              <a:t>a</a:t>
            </a:r>
            <a:r>
              <a:rPr sz="34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ry</a:t>
            </a:r>
            <a:endParaRPr sz="3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86040" y="6515145"/>
            <a:ext cx="7094014" cy="457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85"/>
              </a:lnSpc>
              <a:spcBef>
                <a:spcPts val="174"/>
              </a:spcBef>
            </a:pPr>
            <a:r>
              <a:rPr sz="3400" b="1" spc="4" dirty="0">
                <a:solidFill>
                  <a:srgbClr val="F15A2A"/>
                </a:solidFill>
                <a:latin typeface="Times New Roman"/>
                <a:cs typeface="Times New Roman"/>
              </a:rPr>
              <a:t>Cl</a:t>
            </a:r>
            <a:r>
              <a:rPr sz="3400" b="1" spc="-4" dirty="0">
                <a:solidFill>
                  <a:srgbClr val="F15A2A"/>
                </a:solidFill>
                <a:latin typeface="Times New Roman"/>
                <a:cs typeface="Times New Roman"/>
              </a:rPr>
              <a:t>a</a:t>
            </a:r>
            <a:r>
              <a:rPr sz="34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ss</a:t>
            </a:r>
            <a:r>
              <a:rPr sz="3400" b="1" spc="835" dirty="0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sz="3400" b="1" spc="-5" dirty="0">
                <a:solidFill>
                  <a:srgbClr val="F15A2A"/>
                </a:solidFill>
                <a:latin typeface="Times New Roman"/>
                <a:cs typeface="Times New Roman"/>
              </a:rPr>
              <a:t>ge</a:t>
            </a:r>
            <a:r>
              <a:rPr sz="34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n</a:t>
            </a:r>
            <a:r>
              <a:rPr sz="3400" b="1" spc="-5" dirty="0">
                <a:solidFill>
                  <a:srgbClr val="F15A2A"/>
                </a:solidFill>
                <a:latin typeface="Times New Roman"/>
                <a:cs typeface="Times New Roman"/>
              </a:rPr>
              <a:t>e</a:t>
            </a:r>
            <a:r>
              <a:rPr sz="34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r</a:t>
            </a:r>
            <a:r>
              <a:rPr sz="3400" b="1" spc="-52" dirty="0">
                <a:solidFill>
                  <a:srgbClr val="F15A2A"/>
                </a:solidFill>
                <a:latin typeface="Times New Roman"/>
                <a:cs typeface="Times New Roman"/>
              </a:rPr>
              <a:t>at</a:t>
            </a:r>
            <a:r>
              <a:rPr sz="3400" b="1" spc="-5" dirty="0">
                <a:solidFill>
                  <a:srgbClr val="F15A2A"/>
                </a:solidFill>
                <a:latin typeface="Times New Roman"/>
                <a:cs typeface="Times New Roman"/>
              </a:rPr>
              <a:t>e</a:t>
            </a:r>
            <a:r>
              <a:rPr sz="34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d</a:t>
            </a:r>
            <a:r>
              <a:rPr sz="3400" b="1" spc="-79" dirty="0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sz="3400" b="1" spc="-4" dirty="0">
                <a:solidFill>
                  <a:srgbClr val="F15A2A"/>
                </a:solidFill>
                <a:latin typeface="Times New Roman"/>
                <a:cs typeface="Times New Roman"/>
              </a:rPr>
              <a:t>u</a:t>
            </a:r>
            <a:r>
              <a:rPr sz="34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p</a:t>
            </a:r>
            <a:r>
              <a:rPr sz="3400" b="1" spc="-4" dirty="0">
                <a:solidFill>
                  <a:srgbClr val="F15A2A"/>
                </a:solidFill>
                <a:latin typeface="Times New Roman"/>
                <a:cs typeface="Times New Roman"/>
              </a:rPr>
              <a:t>o</a:t>
            </a:r>
            <a:r>
              <a:rPr sz="34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n </a:t>
            </a:r>
            <a:r>
              <a:rPr sz="3400" b="1" spc="78" dirty="0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sz="34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c</a:t>
            </a:r>
            <a:r>
              <a:rPr sz="3400" b="1" spc="-4" dirty="0">
                <a:solidFill>
                  <a:srgbClr val="F15A2A"/>
                </a:solidFill>
                <a:latin typeface="Times New Roman"/>
                <a:cs typeface="Times New Roman"/>
              </a:rPr>
              <a:t>o</a:t>
            </a:r>
            <a:r>
              <a:rPr sz="3400" b="1" spc="4" dirty="0">
                <a:solidFill>
                  <a:srgbClr val="F15A2A"/>
                </a:solidFill>
                <a:latin typeface="Times New Roman"/>
                <a:cs typeface="Times New Roman"/>
              </a:rPr>
              <a:t>m</a:t>
            </a:r>
            <a:r>
              <a:rPr sz="34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p</a:t>
            </a:r>
            <a:r>
              <a:rPr sz="3400" b="1" spc="4" dirty="0">
                <a:solidFill>
                  <a:srgbClr val="F15A2A"/>
                </a:solidFill>
                <a:latin typeface="Times New Roman"/>
                <a:cs typeface="Times New Roman"/>
              </a:rPr>
              <a:t>il</a:t>
            </a:r>
            <a:r>
              <a:rPr sz="3400" b="1" spc="-44" dirty="0">
                <a:solidFill>
                  <a:srgbClr val="F15A2A"/>
                </a:solidFill>
                <a:latin typeface="Times New Roman"/>
                <a:cs typeface="Times New Roman"/>
              </a:rPr>
              <a:t>a</a:t>
            </a:r>
            <a:r>
              <a:rPr sz="3400" b="1" spc="-4" dirty="0">
                <a:solidFill>
                  <a:srgbClr val="F15A2A"/>
                </a:solidFill>
                <a:latin typeface="Times New Roman"/>
                <a:cs typeface="Times New Roman"/>
              </a:rPr>
              <a:t>t</a:t>
            </a:r>
            <a:r>
              <a:rPr sz="3400" b="1" spc="4" dirty="0">
                <a:solidFill>
                  <a:srgbClr val="F15A2A"/>
                </a:solidFill>
                <a:latin typeface="Times New Roman"/>
                <a:cs typeface="Times New Roman"/>
              </a:rPr>
              <a:t>i</a:t>
            </a:r>
            <a:r>
              <a:rPr sz="3400" b="1" spc="-4" dirty="0">
                <a:solidFill>
                  <a:srgbClr val="F15A2A"/>
                </a:solidFill>
                <a:latin typeface="Times New Roman"/>
                <a:cs typeface="Times New Roman"/>
              </a:rPr>
              <a:t>o</a:t>
            </a:r>
            <a:r>
              <a:rPr sz="34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n</a:t>
            </a:r>
            <a:endParaRPr sz="34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326510" y="5648445"/>
            <a:ext cx="2199191" cy="10411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/>
          <p:nvPr/>
        </p:nvSpPr>
        <p:spPr>
          <a:xfrm>
            <a:off x="0" y="0"/>
            <a:ext cx="18288000" cy="10286999"/>
          </a:xfrm>
          <a:custGeom>
            <a:avLst/>
            <a:gdLst/>
            <a:ahLst/>
            <a:cxnLst/>
            <a:rect l="l" t="t" r="r" b="b"/>
            <a:pathLst>
              <a:path w="18288000" h="10286999">
                <a:moveTo>
                  <a:pt x="0" y="0"/>
                </a:moveTo>
                <a:lnTo>
                  <a:pt x="0" y="10286999"/>
                </a:lnTo>
                <a:lnTo>
                  <a:pt x="18288000" y="10286999"/>
                </a:lnTo>
                <a:lnTo>
                  <a:pt x="18288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2A9EB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618246" y="4143150"/>
            <a:ext cx="4176462" cy="20006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247191" y="4253248"/>
            <a:ext cx="4643882" cy="863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800"/>
              </a:lnSpc>
              <a:spcBef>
                <a:spcPts val="340"/>
              </a:spcBef>
            </a:pPr>
            <a:r>
              <a:rPr sz="6600" spc="-4" dirty="0">
                <a:solidFill>
                  <a:srgbClr val="FEFFFE"/>
                </a:solidFill>
                <a:latin typeface="Times New Roman"/>
                <a:cs typeface="Times New Roman"/>
              </a:rPr>
              <a:t>C</a:t>
            </a:r>
            <a:r>
              <a:rPr sz="6600" spc="0" dirty="0">
                <a:solidFill>
                  <a:srgbClr val="FEFFFE"/>
                </a:solidFill>
                <a:latin typeface="Times New Roman"/>
                <a:cs typeface="Times New Roman"/>
              </a:rPr>
              <a:t>o</a:t>
            </a:r>
            <a:r>
              <a:rPr sz="6600" spc="-4" dirty="0">
                <a:solidFill>
                  <a:srgbClr val="FEFFFE"/>
                </a:solidFill>
                <a:latin typeface="Times New Roman"/>
                <a:cs typeface="Times New Roman"/>
              </a:rPr>
              <a:t>m</a:t>
            </a:r>
            <a:r>
              <a:rPr sz="6600" spc="0" dirty="0">
                <a:solidFill>
                  <a:srgbClr val="FEFFFE"/>
                </a:solidFill>
                <a:latin typeface="Times New Roman"/>
                <a:cs typeface="Times New Roman"/>
              </a:rPr>
              <a:t>po</a:t>
            </a:r>
            <a:r>
              <a:rPr sz="6600" spc="4" dirty="0">
                <a:solidFill>
                  <a:srgbClr val="FEFFFE"/>
                </a:solidFill>
                <a:latin typeface="Times New Roman"/>
                <a:cs typeface="Times New Roman"/>
              </a:rPr>
              <a:t>nen</a:t>
            </a:r>
            <a:r>
              <a:rPr sz="6600" spc="0" dirty="0">
                <a:solidFill>
                  <a:srgbClr val="FEFFFE"/>
                </a:solidFill>
                <a:latin typeface="Times New Roman"/>
                <a:cs typeface="Times New Roman"/>
              </a:rPr>
              <a:t>t</a:t>
            </a:r>
            <a:endParaRPr sz="6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943123" y="4253248"/>
            <a:ext cx="2625664" cy="863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800"/>
              </a:lnSpc>
              <a:spcBef>
                <a:spcPts val="340"/>
              </a:spcBef>
            </a:pPr>
            <a:r>
              <a:rPr sz="6600" spc="4" dirty="0">
                <a:solidFill>
                  <a:srgbClr val="FEFFFE"/>
                </a:solidFill>
                <a:latin typeface="Times New Roman"/>
                <a:cs typeface="Times New Roman"/>
              </a:rPr>
              <a:t>na</a:t>
            </a:r>
            <a:r>
              <a:rPr sz="6600" spc="-4" dirty="0">
                <a:solidFill>
                  <a:srgbClr val="FEFFFE"/>
                </a:solidFill>
                <a:latin typeface="Times New Roman"/>
                <a:cs typeface="Times New Roman"/>
              </a:rPr>
              <a:t>m</a:t>
            </a:r>
            <a:r>
              <a:rPr sz="6600" spc="4" dirty="0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r>
              <a:rPr sz="6600" spc="0" dirty="0">
                <a:solidFill>
                  <a:srgbClr val="FEFFFE"/>
                </a:solidFill>
                <a:latin typeface="Times New Roman"/>
                <a:cs typeface="Times New Roman"/>
              </a:rPr>
              <a:t>s</a:t>
            </a:r>
            <a:endParaRPr sz="6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621172" y="4253248"/>
            <a:ext cx="2019561" cy="863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800"/>
              </a:lnSpc>
              <a:spcBef>
                <a:spcPts val="340"/>
              </a:spcBef>
            </a:pPr>
            <a:r>
              <a:rPr sz="6600" spc="-4" dirty="0">
                <a:solidFill>
                  <a:srgbClr val="FEFFFE"/>
                </a:solidFill>
                <a:latin typeface="Times New Roman"/>
                <a:cs typeface="Times New Roman"/>
              </a:rPr>
              <a:t>m</a:t>
            </a:r>
            <a:r>
              <a:rPr sz="6600" spc="0" dirty="0">
                <a:solidFill>
                  <a:srgbClr val="FEFFFE"/>
                </a:solidFill>
                <a:latin typeface="Times New Roman"/>
                <a:cs typeface="Times New Roman"/>
              </a:rPr>
              <a:t>u</a:t>
            </a:r>
            <a:r>
              <a:rPr sz="6600" spc="4" dirty="0">
                <a:solidFill>
                  <a:srgbClr val="FEFFFE"/>
                </a:solidFill>
                <a:latin typeface="Times New Roman"/>
                <a:cs typeface="Times New Roman"/>
              </a:rPr>
              <a:t>s</a:t>
            </a:r>
            <a:r>
              <a:rPr sz="6600" spc="0" dirty="0">
                <a:solidFill>
                  <a:srgbClr val="FEFFFE"/>
                </a:solidFill>
                <a:latin typeface="Times New Roman"/>
                <a:cs typeface="Times New Roman"/>
              </a:rPr>
              <a:t>t</a:t>
            </a:r>
            <a:endParaRPr sz="6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360920" y="5268232"/>
            <a:ext cx="1857202" cy="863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800"/>
              </a:lnSpc>
              <a:spcBef>
                <a:spcPts val="340"/>
              </a:spcBef>
            </a:pPr>
            <a:r>
              <a:rPr sz="6600" spc="4" dirty="0">
                <a:solidFill>
                  <a:srgbClr val="FEFFFE"/>
                </a:solidFill>
                <a:latin typeface="Times New Roman"/>
                <a:cs typeface="Times New Roman"/>
              </a:rPr>
              <a:t>s</a:t>
            </a:r>
            <a:r>
              <a:rPr sz="6600" spc="-79" dirty="0">
                <a:solidFill>
                  <a:srgbClr val="FEFFFE"/>
                </a:solidFill>
                <a:latin typeface="Times New Roman"/>
                <a:cs typeface="Times New Roman"/>
              </a:rPr>
              <a:t>t</a:t>
            </a:r>
            <a:r>
              <a:rPr sz="6600" spc="4" dirty="0">
                <a:solidFill>
                  <a:srgbClr val="FEFFFE"/>
                </a:solidFill>
                <a:latin typeface="Times New Roman"/>
                <a:cs typeface="Times New Roman"/>
              </a:rPr>
              <a:t>ar</a:t>
            </a:r>
            <a:r>
              <a:rPr sz="6600" spc="0" dirty="0">
                <a:solidFill>
                  <a:srgbClr val="FEFFFE"/>
                </a:solidFill>
                <a:latin typeface="Times New Roman"/>
                <a:cs typeface="Times New Roman"/>
              </a:rPr>
              <a:t>t</a:t>
            </a:r>
            <a:endParaRPr sz="6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70171" y="5268232"/>
            <a:ext cx="1695262" cy="863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800"/>
              </a:lnSpc>
              <a:spcBef>
                <a:spcPts val="340"/>
              </a:spcBef>
            </a:pPr>
            <a:r>
              <a:rPr sz="6600" dirty="0">
                <a:solidFill>
                  <a:srgbClr val="FEFFFE"/>
                </a:solidFill>
                <a:latin typeface="Times New Roman"/>
                <a:cs typeface="Times New Roman"/>
              </a:rPr>
              <a:t>with</a:t>
            </a:r>
            <a:endParaRPr sz="6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018070" y="5268232"/>
            <a:ext cx="1076083" cy="863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800"/>
              </a:lnSpc>
              <a:spcBef>
                <a:spcPts val="340"/>
              </a:spcBef>
            </a:pPr>
            <a:r>
              <a:rPr sz="6600" spc="4" dirty="0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r>
              <a:rPr sz="6600" spc="0" dirty="0">
                <a:solidFill>
                  <a:srgbClr val="FEFFFE"/>
                </a:solidFill>
                <a:latin typeface="Times New Roman"/>
                <a:cs typeface="Times New Roman"/>
              </a:rPr>
              <a:t>n</a:t>
            </a:r>
            <a:endParaRPr sz="66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2146790" y="5268232"/>
            <a:ext cx="4380603" cy="863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800"/>
              </a:lnSpc>
              <a:spcBef>
                <a:spcPts val="340"/>
              </a:spcBef>
            </a:pPr>
            <a:r>
              <a:rPr sz="6600" dirty="0">
                <a:solidFill>
                  <a:srgbClr val="FEFFFE"/>
                </a:solidFill>
                <a:latin typeface="Times New Roman"/>
                <a:cs typeface="Times New Roman"/>
              </a:rPr>
              <a:t>upp</a:t>
            </a:r>
            <a:r>
              <a:rPr sz="6600" spc="4" dirty="0">
                <a:solidFill>
                  <a:srgbClr val="FEFFFE"/>
                </a:solidFill>
                <a:latin typeface="Times New Roman"/>
                <a:cs typeface="Times New Roman"/>
              </a:rPr>
              <a:t>ercase</a:t>
            </a:r>
            <a:r>
              <a:rPr sz="6600" spc="0" dirty="0">
                <a:solidFill>
                  <a:srgbClr val="FEFFFE"/>
                </a:solidFill>
                <a:latin typeface="Times New Roman"/>
                <a:cs typeface="Times New Roman"/>
              </a:rPr>
              <a:t>!</a:t>
            </a:r>
            <a:endParaRPr sz="6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object 26"/>
          <p:cNvSpPr/>
          <p:nvPr/>
        </p:nvSpPr>
        <p:spPr>
          <a:xfrm>
            <a:off x="0" y="0"/>
            <a:ext cx="18288000" cy="10286999"/>
          </a:xfrm>
          <a:custGeom>
            <a:avLst/>
            <a:gdLst/>
            <a:ahLst/>
            <a:cxnLst/>
            <a:rect l="l" t="t" r="r" b="b"/>
            <a:pathLst>
              <a:path w="18288000" h="10286999">
                <a:moveTo>
                  <a:pt x="0" y="0"/>
                </a:moveTo>
                <a:lnTo>
                  <a:pt x="0" y="10286999"/>
                </a:lnTo>
                <a:lnTo>
                  <a:pt x="18288000" y="10286999"/>
                </a:lnTo>
                <a:lnTo>
                  <a:pt x="18288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16171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4446873" y="898606"/>
            <a:ext cx="2620852" cy="736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800"/>
              </a:lnSpc>
              <a:spcBef>
                <a:spcPts val="290"/>
              </a:spcBef>
            </a:pPr>
            <a:r>
              <a:rPr sz="5600" spc="4" dirty="0">
                <a:solidFill>
                  <a:srgbClr val="FEFFFE"/>
                </a:solidFill>
                <a:latin typeface="Times New Roman"/>
                <a:cs typeface="Times New Roman"/>
              </a:rPr>
              <a:t>Loo</a:t>
            </a:r>
            <a:r>
              <a:rPr sz="5600" spc="-4" dirty="0">
                <a:solidFill>
                  <a:srgbClr val="FEFFFE"/>
                </a:solidFill>
                <a:latin typeface="Times New Roman"/>
                <a:cs typeface="Times New Roman"/>
              </a:rPr>
              <a:t>k</a:t>
            </a:r>
            <a:r>
              <a:rPr sz="5600" spc="0" dirty="0">
                <a:solidFill>
                  <a:srgbClr val="FEFFFE"/>
                </a:solidFill>
                <a:latin typeface="Times New Roman"/>
                <a:cs typeface="Times New Roman"/>
              </a:rPr>
              <a:t>i</a:t>
            </a:r>
            <a:r>
              <a:rPr sz="5600" spc="-4" dirty="0">
                <a:solidFill>
                  <a:srgbClr val="FEFFFE"/>
                </a:solidFill>
                <a:latin typeface="Times New Roman"/>
                <a:cs typeface="Times New Roman"/>
              </a:rPr>
              <a:t>n</a:t>
            </a:r>
            <a:r>
              <a:rPr sz="5600" spc="0" dirty="0">
                <a:solidFill>
                  <a:srgbClr val="FEFFFE"/>
                </a:solidFill>
                <a:latin typeface="Times New Roman"/>
                <a:cs typeface="Times New Roman"/>
              </a:rPr>
              <a:t>g</a:t>
            </a:r>
            <a:endParaRPr sz="56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108325" y="898606"/>
            <a:ext cx="752886" cy="736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800"/>
              </a:lnSpc>
              <a:spcBef>
                <a:spcPts val="290"/>
              </a:spcBef>
            </a:pPr>
            <a:r>
              <a:rPr sz="5600" spc="-59" dirty="0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r>
              <a:rPr sz="5600" spc="0" dirty="0">
                <a:solidFill>
                  <a:srgbClr val="FEFFFE"/>
                </a:solidFill>
                <a:latin typeface="Times New Roman"/>
                <a:cs typeface="Times New Roman"/>
              </a:rPr>
              <a:t>t</a:t>
            </a:r>
            <a:endParaRPr sz="56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901100" y="898606"/>
            <a:ext cx="506171" cy="736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800"/>
              </a:lnSpc>
              <a:spcBef>
                <a:spcPts val="290"/>
              </a:spcBef>
            </a:pPr>
            <a:r>
              <a:rPr sz="5600" spc="0" dirty="0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endParaRPr sz="56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448581" y="898606"/>
            <a:ext cx="1512945" cy="736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800"/>
              </a:lnSpc>
              <a:spcBef>
                <a:spcPts val="290"/>
              </a:spcBef>
            </a:pPr>
            <a:r>
              <a:rPr sz="5600" spc="4" dirty="0">
                <a:solidFill>
                  <a:srgbClr val="FEFFFE"/>
                </a:solidFill>
                <a:latin typeface="Times New Roman"/>
                <a:cs typeface="Times New Roman"/>
              </a:rPr>
              <a:t>F</a:t>
            </a:r>
            <a:r>
              <a:rPr sz="5600" spc="0" dirty="0">
                <a:solidFill>
                  <a:srgbClr val="FEFFFE"/>
                </a:solidFill>
                <a:latin typeface="Times New Roman"/>
                <a:cs typeface="Times New Roman"/>
              </a:rPr>
              <a:t>ir</a:t>
            </a:r>
            <a:r>
              <a:rPr sz="5600" spc="-4" dirty="0">
                <a:solidFill>
                  <a:srgbClr val="FEFFFE"/>
                </a:solidFill>
                <a:latin typeface="Times New Roman"/>
                <a:cs typeface="Times New Roman"/>
              </a:rPr>
              <a:t>s</a:t>
            </a:r>
            <a:r>
              <a:rPr sz="5600" spc="0" dirty="0">
                <a:solidFill>
                  <a:srgbClr val="FEFFFE"/>
                </a:solidFill>
                <a:latin typeface="Times New Roman"/>
                <a:cs typeface="Times New Roman"/>
              </a:rPr>
              <a:t>t</a:t>
            </a:r>
            <a:endParaRPr sz="56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0001415" y="898606"/>
            <a:ext cx="3944253" cy="736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800"/>
              </a:lnSpc>
              <a:spcBef>
                <a:spcPts val="290"/>
              </a:spcBef>
            </a:pPr>
            <a:r>
              <a:rPr sz="5600" dirty="0">
                <a:solidFill>
                  <a:srgbClr val="FEFFFE"/>
                </a:solidFill>
                <a:latin typeface="Times New Roman"/>
                <a:cs typeface="Times New Roman"/>
              </a:rPr>
              <a:t>C</a:t>
            </a:r>
            <a:r>
              <a:rPr sz="5600" spc="4" dirty="0">
                <a:solidFill>
                  <a:srgbClr val="FEFFFE"/>
                </a:solidFill>
                <a:latin typeface="Times New Roman"/>
                <a:cs typeface="Times New Roman"/>
              </a:rPr>
              <a:t>ompo</a:t>
            </a:r>
            <a:r>
              <a:rPr sz="5600" spc="-4" dirty="0">
                <a:solidFill>
                  <a:srgbClr val="FEFFFE"/>
                </a:solidFill>
                <a:latin typeface="Times New Roman"/>
                <a:cs typeface="Times New Roman"/>
              </a:rPr>
              <a:t>n</a:t>
            </a:r>
            <a:r>
              <a:rPr sz="5600" spc="0" dirty="0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r>
              <a:rPr sz="5600" spc="-4" dirty="0">
                <a:solidFill>
                  <a:srgbClr val="FEFFFE"/>
                </a:solidFill>
                <a:latin typeface="Times New Roman"/>
                <a:cs typeface="Times New Roman"/>
              </a:rPr>
              <a:t>n</a:t>
            </a:r>
            <a:r>
              <a:rPr sz="5600" spc="0" dirty="0">
                <a:solidFill>
                  <a:srgbClr val="FEFFFE"/>
                </a:solidFill>
                <a:latin typeface="Times New Roman"/>
                <a:cs typeface="Times New Roman"/>
              </a:rPr>
              <a:t>t</a:t>
            </a:r>
            <a:endParaRPr sz="56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941340" y="1794409"/>
            <a:ext cx="2551663" cy="4317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40"/>
              </a:lnSpc>
              <a:spcBef>
                <a:spcPts val="167"/>
              </a:spcBef>
            </a:pPr>
            <a:r>
              <a:rPr sz="3200" spc="-4" dirty="0">
                <a:solidFill>
                  <a:srgbClr val="FEFFFE"/>
                </a:solidFill>
                <a:latin typeface="Times New Roman"/>
                <a:cs typeface="Times New Roman"/>
              </a:rPr>
              <a:t>C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o</a:t>
            </a:r>
            <a:r>
              <a:rPr sz="3200" spc="-4" dirty="0">
                <a:solidFill>
                  <a:srgbClr val="FEFFFE"/>
                </a:solidFill>
                <a:latin typeface="Times New Roman"/>
                <a:cs typeface="Times New Roman"/>
              </a:rPr>
              <a:t>u</a:t>
            </a:r>
            <a:r>
              <a:rPr sz="3200" spc="4" dirty="0">
                <a:solidFill>
                  <a:srgbClr val="FEFFFE"/>
                </a:solidFill>
                <a:latin typeface="Times New Roman"/>
                <a:cs typeface="Times New Roman"/>
              </a:rPr>
              <a:t>n</a:t>
            </a:r>
            <a:r>
              <a:rPr sz="3200" spc="-34" dirty="0">
                <a:solidFill>
                  <a:srgbClr val="FEFFFE"/>
                </a:solidFill>
                <a:latin typeface="Times New Roman"/>
                <a:cs typeface="Times New Roman"/>
              </a:rPr>
              <a:t>t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r>
              <a:rPr sz="3200" spc="-139" dirty="0">
                <a:solidFill>
                  <a:srgbClr val="FEFFFE"/>
                </a:solidFill>
                <a:latin typeface="Times New Roman"/>
                <a:cs typeface="Times New Roman"/>
              </a:rPr>
              <a:t>r</a:t>
            </a:r>
            <a:r>
              <a:rPr sz="3200" spc="-4" dirty="0">
                <a:solidFill>
                  <a:srgbClr val="FEFFFE"/>
                </a:solidFill>
                <a:latin typeface="Times New Roman"/>
                <a:cs typeface="Times New Roman"/>
              </a:rPr>
              <a:t>.</a:t>
            </a:r>
            <a:r>
              <a:rPr sz="3200" spc="4" dirty="0">
                <a:solidFill>
                  <a:srgbClr val="FEFFFE"/>
                </a:solidFill>
                <a:latin typeface="Times New Roman"/>
                <a:cs typeface="Times New Roman"/>
              </a:rPr>
              <a:t>r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azor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81022" y="3190525"/>
            <a:ext cx="1067341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4" baseline="1068" dirty="0">
                <a:solidFill>
                  <a:srgbClr val="F15A2A"/>
                </a:solidFill>
                <a:latin typeface="Roboto Medium"/>
                <a:cs typeface="Roboto Medium"/>
                <a:hlinkClick r:id="rId2"/>
              </a:rPr>
              <a:t>@page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671723" y="3190525"/>
            <a:ext cx="2059753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4" baseline="1068" dirty="0">
                <a:solidFill>
                  <a:srgbClr val="F15A2A"/>
                </a:solidFill>
                <a:latin typeface="Roboto Medium"/>
                <a:cs typeface="Roboto Medium"/>
              </a:rPr>
              <a:t>"/counter"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81022" y="4232941"/>
            <a:ext cx="3250648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</a:rPr>
              <a:t>&lt;h1&gt;Counter&lt;/h1&gt;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81022" y="4741957"/>
            <a:ext cx="2059753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</a:rPr>
              <a:t>&lt;p&gt;Current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663974" y="4741957"/>
            <a:ext cx="1265824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</a:rPr>
              <a:t>count: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052897" y="4741957"/>
            <a:ext cx="3448547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4" baseline="1068" dirty="0">
                <a:solidFill>
                  <a:srgbClr val="92CF4F"/>
                </a:solidFill>
                <a:latin typeface="Roboto Medium"/>
                <a:cs typeface="Roboto Medium"/>
                <a:hlinkClick r:id="rId3"/>
              </a:rPr>
              <a:t>@currentCoun</a:t>
            </a:r>
            <a:r>
              <a:rPr sz="3900" spc="0" baseline="1068" dirty="0">
                <a:solidFill>
                  <a:srgbClr val="92CF4F"/>
                </a:solidFill>
                <a:latin typeface="Roboto Medium"/>
                <a:cs typeface="Roboto Medium"/>
                <a:hlinkClick r:id="rId3"/>
              </a:rPr>
              <a:t>t</a:t>
            </a: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</a:rPr>
              <a:t>&lt;/p&gt;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81022" y="5260117"/>
            <a:ext cx="3646939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6" baseline="1068" dirty="0">
                <a:solidFill>
                  <a:srgbClr val="FEFFFE"/>
                </a:solidFill>
                <a:latin typeface="Roboto Medium"/>
                <a:cs typeface="Roboto Medium"/>
              </a:rPr>
              <a:t>&lt;butto</a:t>
            </a:r>
            <a:r>
              <a:rPr sz="3900" spc="0" baseline="1068" dirty="0">
                <a:solidFill>
                  <a:srgbClr val="FEFFFE"/>
                </a:solidFill>
                <a:latin typeface="Roboto Medium"/>
                <a:cs typeface="Roboto Medium"/>
              </a:rPr>
              <a:t>n </a:t>
            </a:r>
            <a:r>
              <a:rPr sz="3900" spc="67" baseline="1068" dirty="0">
                <a:solidFill>
                  <a:srgbClr val="FEFFFE"/>
                </a:solidFill>
                <a:latin typeface="Roboto Medium"/>
                <a:cs typeface="Roboto Medium"/>
              </a:rPr>
              <a:t> </a:t>
            </a: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</a:rPr>
              <a:t>class=</a:t>
            </a:r>
            <a:r>
              <a:rPr sz="3900" spc="0" baseline="1068" dirty="0">
                <a:solidFill>
                  <a:srgbClr val="FEFFFE"/>
                </a:solidFill>
                <a:latin typeface="Roboto Medium"/>
                <a:cs typeface="Roboto Medium"/>
              </a:rPr>
              <a:t>"</a:t>
            </a: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</a:rPr>
              <a:t>btn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251335" y="5260117"/>
            <a:ext cx="2456539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</a:rPr>
              <a:t>bt</a:t>
            </a:r>
            <a:r>
              <a:rPr sz="3900" spc="0" baseline="1068" dirty="0">
                <a:solidFill>
                  <a:srgbClr val="FEFFFE"/>
                </a:solidFill>
                <a:latin typeface="Roboto Medium"/>
                <a:cs typeface="Roboto Medium"/>
              </a:rPr>
              <a:t>n-</a:t>
            </a: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</a:rPr>
              <a:t>primary"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831022" y="5260117"/>
            <a:ext cx="6226761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4" baseline="1068" dirty="0">
                <a:solidFill>
                  <a:srgbClr val="2A9EBB"/>
                </a:solidFill>
                <a:latin typeface="Roboto Medium"/>
                <a:cs typeface="Roboto Medium"/>
                <a:hlinkClick r:id="rId4"/>
              </a:rPr>
              <a:t>@onclick="IncrementCount</a:t>
            </a:r>
            <a:r>
              <a:rPr sz="3900" spc="-4" baseline="1068" dirty="0">
                <a:solidFill>
                  <a:srgbClr val="2A9EBB"/>
                </a:solidFill>
                <a:latin typeface="Roboto Medium"/>
                <a:cs typeface="Roboto Medium"/>
                <a:hlinkClick r:id="rId4"/>
              </a:rPr>
              <a:t>"</a:t>
            </a: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</a:rPr>
              <a:t>&gt;Click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181111" y="5260117"/>
            <a:ext cx="2258236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</a:rPr>
              <a:t>me&lt;/button&gt;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81022" y="6290341"/>
            <a:ext cx="1067341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  <a:hlinkClick r:id="rId5"/>
              </a:rPr>
              <a:t>@code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71723" y="6290341"/>
            <a:ext cx="273082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0" baseline="1068" dirty="0">
                <a:solidFill>
                  <a:srgbClr val="FEFFFE"/>
                </a:solidFill>
                <a:latin typeface="Roboto Medium"/>
                <a:cs typeface="Roboto Medium"/>
              </a:rPr>
              <a:t>{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59862" y="6799357"/>
            <a:ext cx="670377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4" baseline="1068" dirty="0">
                <a:solidFill>
                  <a:srgbClr val="92CF4F"/>
                </a:solidFill>
                <a:latin typeface="Roboto Medium"/>
                <a:cs typeface="Roboto Medium"/>
              </a:rPr>
              <a:t>int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53612" y="6799357"/>
            <a:ext cx="2456718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4" baseline="1068" dirty="0">
                <a:solidFill>
                  <a:srgbClr val="92CF4F"/>
                </a:solidFill>
                <a:latin typeface="Roboto Medium"/>
                <a:cs typeface="Roboto Medium"/>
              </a:rPr>
              <a:t>currentCount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33300" y="6799357"/>
            <a:ext cx="273082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0" baseline="1068" dirty="0">
                <a:solidFill>
                  <a:srgbClr val="92CF4F"/>
                </a:solidFill>
                <a:latin typeface="Roboto Medium"/>
                <a:cs typeface="Roboto Medium"/>
              </a:rPr>
              <a:t>=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30200" y="6799357"/>
            <a:ext cx="471894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4" baseline="1068" dirty="0">
                <a:solidFill>
                  <a:srgbClr val="92CF4F"/>
                </a:solidFill>
                <a:latin typeface="Roboto Medium"/>
                <a:cs typeface="Roboto Medium"/>
              </a:rPr>
              <a:t>0;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59862" y="7317517"/>
            <a:ext cx="4242207" cy="19070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15"/>
              </a:lnSpc>
              <a:spcBef>
                <a:spcPts val="140"/>
              </a:spcBef>
            </a:pPr>
            <a:r>
              <a:rPr sz="3900" spc="6" baseline="2136" dirty="0">
                <a:solidFill>
                  <a:srgbClr val="2A9EBB"/>
                </a:solidFill>
                <a:latin typeface="Roboto Medium"/>
                <a:cs typeface="Roboto Medium"/>
              </a:rPr>
              <a:t>voi</a:t>
            </a:r>
            <a:r>
              <a:rPr sz="3900" spc="0" baseline="2136" dirty="0">
                <a:solidFill>
                  <a:srgbClr val="2A9EBB"/>
                </a:solidFill>
                <a:latin typeface="Roboto Medium"/>
                <a:cs typeface="Roboto Medium"/>
              </a:rPr>
              <a:t>d</a:t>
            </a:r>
            <a:r>
              <a:rPr sz="3900" spc="794" baseline="2136" dirty="0">
                <a:solidFill>
                  <a:srgbClr val="2A9EBB"/>
                </a:solidFill>
                <a:latin typeface="Roboto Medium"/>
                <a:cs typeface="Roboto Medium"/>
              </a:rPr>
              <a:t> </a:t>
            </a:r>
            <a:r>
              <a:rPr sz="3900" spc="4" baseline="2136" dirty="0">
                <a:solidFill>
                  <a:srgbClr val="2A9EBB"/>
                </a:solidFill>
                <a:latin typeface="Roboto Medium"/>
                <a:cs typeface="Roboto Medium"/>
              </a:rPr>
              <a:t>IncrementCoun</a:t>
            </a:r>
            <a:r>
              <a:rPr sz="3900" spc="0" baseline="2136" dirty="0">
                <a:solidFill>
                  <a:srgbClr val="2A9EBB"/>
                </a:solidFill>
                <a:latin typeface="Roboto Medium"/>
                <a:cs typeface="Roboto Medium"/>
              </a:rPr>
              <a:t>t</a:t>
            </a:r>
            <a:r>
              <a:rPr sz="3900" spc="4" baseline="2136" dirty="0">
                <a:solidFill>
                  <a:srgbClr val="2A9EBB"/>
                </a:solidFill>
                <a:latin typeface="Roboto Medium"/>
                <a:cs typeface="Roboto Medium"/>
              </a:rPr>
              <a:t>()</a:t>
            </a:r>
            <a:endParaRPr sz="2600">
              <a:latin typeface="Roboto Medium"/>
              <a:cs typeface="Roboto Medium"/>
            </a:endParaRPr>
          </a:p>
          <a:p>
            <a:pPr marL="12700" marR="49529">
              <a:lnSpc>
                <a:spcPct val="100016"/>
              </a:lnSpc>
              <a:spcBef>
                <a:spcPts val="746"/>
              </a:spcBef>
            </a:pPr>
            <a:r>
              <a:rPr sz="2600" spc="0" dirty="0">
                <a:solidFill>
                  <a:srgbClr val="2A9EBB"/>
                </a:solidFill>
                <a:latin typeface="Roboto Medium"/>
                <a:cs typeface="Roboto Medium"/>
              </a:rPr>
              <a:t>{</a:t>
            </a:r>
            <a:endParaRPr sz="2600">
              <a:latin typeface="Roboto Medium"/>
              <a:cs typeface="Roboto Medium"/>
            </a:endParaRPr>
          </a:p>
          <a:p>
            <a:pPr marL="891539" marR="49529">
              <a:lnSpc>
                <a:spcPct val="100016"/>
              </a:lnSpc>
              <a:spcBef>
                <a:spcPts val="983"/>
              </a:spcBef>
            </a:pPr>
            <a:r>
              <a:rPr sz="2600" spc="4" dirty="0">
                <a:solidFill>
                  <a:srgbClr val="2A9EBB"/>
                </a:solidFill>
                <a:latin typeface="Roboto Medium"/>
                <a:cs typeface="Roboto Medium"/>
              </a:rPr>
              <a:t>currentCoun</a:t>
            </a:r>
            <a:r>
              <a:rPr sz="2600" spc="0" dirty="0">
                <a:solidFill>
                  <a:srgbClr val="2A9EBB"/>
                </a:solidFill>
                <a:latin typeface="Roboto Medium"/>
                <a:cs typeface="Roboto Medium"/>
              </a:rPr>
              <a:t>t</a:t>
            </a:r>
            <a:r>
              <a:rPr sz="2600" spc="4" dirty="0">
                <a:solidFill>
                  <a:srgbClr val="2A9EBB"/>
                </a:solidFill>
                <a:latin typeface="Roboto Medium"/>
                <a:cs typeface="Roboto Medium"/>
              </a:rPr>
              <a:t>++;</a:t>
            </a:r>
            <a:endParaRPr sz="2600">
              <a:latin typeface="Roboto Medium"/>
              <a:cs typeface="Roboto Medium"/>
            </a:endParaRPr>
          </a:p>
          <a:p>
            <a:pPr marL="12700" marR="49529">
              <a:lnSpc>
                <a:spcPts val="3105"/>
              </a:lnSpc>
              <a:spcBef>
                <a:spcPts val="1138"/>
              </a:spcBef>
            </a:pPr>
            <a:r>
              <a:rPr sz="2600" spc="0" dirty="0">
                <a:solidFill>
                  <a:srgbClr val="2A9EBB"/>
                </a:solidFill>
                <a:latin typeface="Roboto Medium"/>
                <a:cs typeface="Roboto Medium"/>
              </a:rPr>
              <a:t>}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81022" y="9374917"/>
            <a:ext cx="273082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0" baseline="1068" dirty="0">
                <a:solidFill>
                  <a:srgbClr val="FEFFFE"/>
                </a:solidFill>
                <a:latin typeface="Roboto Medium"/>
                <a:cs typeface="Roboto Medium"/>
              </a:rPr>
              <a:t>}</a:t>
            </a:r>
            <a:endParaRPr sz="2600">
              <a:latin typeface="Roboto Medium"/>
              <a:cs typeface="Roboto Medium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/>
          <p:nvPr/>
        </p:nvSpPr>
        <p:spPr>
          <a:xfrm>
            <a:off x="0" y="0"/>
            <a:ext cx="18288000" cy="6345938"/>
          </a:xfrm>
          <a:custGeom>
            <a:avLst/>
            <a:gdLst/>
            <a:ahLst/>
            <a:cxnLst/>
            <a:rect l="l" t="t" r="r" b="b"/>
            <a:pathLst>
              <a:path w="18288000" h="6345938">
                <a:moveTo>
                  <a:pt x="0" y="6345938"/>
                </a:moveTo>
                <a:lnTo>
                  <a:pt x="18288000" y="6345938"/>
                </a:lnTo>
                <a:lnTo>
                  <a:pt x="18288000" y="0"/>
                </a:lnTo>
                <a:lnTo>
                  <a:pt x="0" y="0"/>
                </a:lnTo>
                <a:lnTo>
                  <a:pt x="0" y="6345938"/>
                </a:lnTo>
                <a:close/>
              </a:path>
            </a:pathLst>
          </a:custGeom>
          <a:solidFill>
            <a:srgbClr val="16171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7227296" y="9223247"/>
            <a:ext cx="676655" cy="676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-3" y="6345938"/>
            <a:ext cx="18288003" cy="3941063"/>
          </a:xfrm>
          <a:custGeom>
            <a:avLst/>
            <a:gdLst/>
            <a:ahLst/>
            <a:cxnLst/>
            <a:rect l="l" t="t" r="r" b="b"/>
            <a:pathLst>
              <a:path w="18288003" h="3941063">
                <a:moveTo>
                  <a:pt x="18288003" y="0"/>
                </a:moveTo>
                <a:lnTo>
                  <a:pt x="3" y="0"/>
                </a:lnTo>
                <a:lnTo>
                  <a:pt x="3" y="3941061"/>
                </a:lnTo>
                <a:lnTo>
                  <a:pt x="18288003" y="3941061"/>
                </a:lnTo>
                <a:lnTo>
                  <a:pt x="18288003" y="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81022" y="3430162"/>
            <a:ext cx="984144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600"/>
              </a:lnSpc>
              <a:spcBef>
                <a:spcPts val="130"/>
              </a:spcBef>
            </a:pPr>
            <a:r>
              <a:rPr sz="3600" spc="0" baseline="1157" dirty="0">
                <a:solidFill>
                  <a:srgbClr val="FEFFFE"/>
                </a:solidFill>
                <a:latin typeface="Roboto Medium"/>
                <a:cs typeface="Roboto Medium"/>
                <a:hlinkClick r:id="rId3"/>
              </a:rPr>
              <a:t>@page</a:t>
            </a:r>
            <a:endParaRPr sz="2400">
              <a:latin typeface="Roboto Medium"/>
              <a:cs typeface="Roboto Medium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576474" y="3430162"/>
            <a:ext cx="618934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600"/>
              </a:lnSpc>
              <a:spcBef>
                <a:spcPts val="130"/>
              </a:spcBef>
            </a:pPr>
            <a:r>
              <a:rPr sz="3600" spc="0" baseline="1157" dirty="0">
                <a:solidFill>
                  <a:srgbClr val="FEFFFE"/>
                </a:solidFill>
                <a:latin typeface="Roboto Medium"/>
                <a:cs typeface="Roboto Medium"/>
              </a:rPr>
              <a:t>"/"</a:t>
            </a:r>
            <a:endParaRPr sz="2400">
              <a:latin typeface="Roboto Medium"/>
              <a:cs typeface="Roboto Medium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81022" y="3990994"/>
            <a:ext cx="1897169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600"/>
              </a:lnSpc>
              <a:spcBef>
                <a:spcPts val="130"/>
              </a:spcBef>
            </a:pPr>
            <a:r>
              <a:rPr sz="3600" spc="0" baseline="1157" dirty="0">
                <a:solidFill>
                  <a:srgbClr val="FEFFFE"/>
                </a:solidFill>
                <a:latin typeface="Roboto Medium"/>
                <a:cs typeface="Roboto Medium"/>
              </a:rPr>
              <a:t>&lt;h1&gt;Hello,</a:t>
            </a:r>
            <a:endParaRPr sz="2400">
              <a:latin typeface="Roboto Medium"/>
              <a:cs typeface="Roboto Medium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489350" y="3990994"/>
            <a:ext cx="2079774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600"/>
              </a:lnSpc>
              <a:spcBef>
                <a:spcPts val="130"/>
              </a:spcBef>
            </a:pPr>
            <a:r>
              <a:rPr sz="3600" spc="0" baseline="1157" dirty="0">
                <a:solidFill>
                  <a:srgbClr val="FEFFFE"/>
                </a:solidFill>
                <a:latin typeface="Roboto Medium"/>
                <a:cs typeface="Roboto Medium"/>
              </a:rPr>
              <a:t>world!&lt;/h1&gt;</a:t>
            </a:r>
            <a:endParaRPr sz="2400">
              <a:latin typeface="Roboto Medium"/>
              <a:cs typeface="Roboto Medium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81022" y="4536586"/>
            <a:ext cx="1349354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600"/>
              </a:lnSpc>
              <a:spcBef>
                <a:spcPts val="130"/>
              </a:spcBef>
            </a:pPr>
            <a:r>
              <a:rPr sz="3600" spc="0" baseline="1157" dirty="0">
                <a:solidFill>
                  <a:srgbClr val="FEFFFE"/>
                </a:solidFill>
                <a:latin typeface="Roboto Medium"/>
                <a:cs typeface="Roboto Medium"/>
              </a:rPr>
              <a:t>Welcome</a:t>
            </a:r>
            <a:endParaRPr sz="2400">
              <a:latin typeface="Roboto Medium"/>
              <a:cs typeface="Roboto Medium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41624" y="4536586"/>
            <a:ext cx="436329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600"/>
              </a:lnSpc>
              <a:spcBef>
                <a:spcPts val="130"/>
              </a:spcBef>
            </a:pPr>
            <a:r>
              <a:rPr sz="3600" spc="0" baseline="1157" dirty="0">
                <a:solidFill>
                  <a:srgbClr val="FEFFFE"/>
                </a:solidFill>
                <a:latin typeface="Roboto Medium"/>
                <a:cs typeface="Roboto Medium"/>
              </a:rPr>
              <a:t>to</a:t>
            </a:r>
            <a:endParaRPr sz="2400">
              <a:latin typeface="Roboto Medium"/>
              <a:cs typeface="Roboto Medium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89350" y="4536586"/>
            <a:ext cx="801539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600"/>
              </a:lnSpc>
              <a:spcBef>
                <a:spcPts val="130"/>
              </a:spcBef>
            </a:pPr>
            <a:r>
              <a:rPr sz="3600" spc="0" baseline="1157" dirty="0">
                <a:solidFill>
                  <a:srgbClr val="FEFFFE"/>
                </a:solidFill>
                <a:latin typeface="Roboto Medium"/>
                <a:cs typeface="Roboto Medium"/>
              </a:rPr>
              <a:t>your</a:t>
            </a:r>
            <a:endParaRPr sz="2400">
              <a:latin typeface="Roboto Medium"/>
              <a:cs typeface="Roboto Medium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02226" y="4536586"/>
            <a:ext cx="618934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600"/>
              </a:lnSpc>
              <a:spcBef>
                <a:spcPts val="130"/>
              </a:spcBef>
            </a:pPr>
            <a:r>
              <a:rPr sz="3600" spc="0" baseline="1157" dirty="0">
                <a:solidFill>
                  <a:srgbClr val="FEFFFE"/>
                </a:solidFill>
                <a:latin typeface="Roboto Medium"/>
                <a:cs typeface="Roboto Medium"/>
              </a:rPr>
              <a:t>new</a:t>
            </a:r>
            <a:endParaRPr sz="2400">
              <a:latin typeface="Roboto Medium"/>
              <a:cs typeface="Roboto Medium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32526" y="4536586"/>
            <a:ext cx="801539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600"/>
              </a:lnSpc>
              <a:spcBef>
                <a:spcPts val="130"/>
              </a:spcBef>
            </a:pPr>
            <a:r>
              <a:rPr sz="3600" spc="0" baseline="1157" dirty="0">
                <a:solidFill>
                  <a:srgbClr val="FEFFFE"/>
                </a:solidFill>
                <a:latin typeface="Roboto Medium"/>
                <a:cs typeface="Roboto Medium"/>
              </a:rPr>
              <a:t>app.</a:t>
            </a:r>
            <a:endParaRPr sz="2400">
              <a:latin typeface="Roboto Medium"/>
              <a:cs typeface="Roboto Medium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1022" y="5627770"/>
            <a:ext cx="2079392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600"/>
              </a:lnSpc>
              <a:spcBef>
                <a:spcPts val="130"/>
              </a:spcBef>
            </a:pPr>
            <a:r>
              <a:rPr sz="3600" spc="-5" baseline="1157" dirty="0">
                <a:solidFill>
                  <a:srgbClr val="F15A2A"/>
                </a:solidFill>
                <a:latin typeface="Roboto Medium"/>
                <a:cs typeface="Roboto Medium"/>
              </a:rPr>
              <a:t>&lt;</a:t>
            </a:r>
            <a:r>
              <a:rPr sz="3600" b="1" spc="0" baseline="1157" dirty="0">
                <a:solidFill>
                  <a:srgbClr val="F15A2A"/>
                </a:solidFill>
                <a:latin typeface="Roboto"/>
                <a:cs typeface="Roboto"/>
              </a:rPr>
              <a:t>Counter </a:t>
            </a:r>
            <a:r>
              <a:rPr sz="3600" b="1" spc="49" baseline="1157" dirty="0">
                <a:solidFill>
                  <a:srgbClr val="F15A2A"/>
                </a:solidFill>
                <a:latin typeface="Roboto"/>
                <a:cs typeface="Roboto"/>
              </a:rPr>
              <a:t> </a:t>
            </a:r>
            <a:r>
              <a:rPr sz="3600" spc="0" baseline="1157" dirty="0">
                <a:solidFill>
                  <a:srgbClr val="F15A2A"/>
                </a:solidFill>
                <a:latin typeface="Roboto Medium"/>
                <a:cs typeface="Roboto Medium"/>
              </a:rPr>
              <a:t>/&gt;</a:t>
            </a:r>
            <a:endParaRPr sz="2400">
              <a:latin typeface="Roboto Medium"/>
              <a:cs typeface="Roboto Medium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81021" y="6842434"/>
            <a:ext cx="5075945" cy="584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80"/>
              </a:lnSpc>
              <a:spcBef>
                <a:spcPts val="229"/>
              </a:spcBef>
            </a:pPr>
            <a:r>
              <a:rPr sz="4400" dirty="0">
                <a:solidFill>
                  <a:srgbClr val="3F403F"/>
                </a:solidFill>
                <a:latin typeface="Times New Roman"/>
                <a:cs typeface="Times New Roman"/>
              </a:rPr>
              <a:t>U</a:t>
            </a:r>
            <a:r>
              <a:rPr sz="4400" spc="4" dirty="0">
                <a:solidFill>
                  <a:srgbClr val="3F403F"/>
                </a:solidFill>
                <a:latin typeface="Times New Roman"/>
                <a:cs typeface="Times New Roman"/>
              </a:rPr>
              <a:t>s</a:t>
            </a:r>
            <a:r>
              <a:rPr sz="4400" spc="-4" dirty="0">
                <a:solidFill>
                  <a:srgbClr val="3F403F"/>
                </a:solidFill>
                <a:latin typeface="Times New Roman"/>
                <a:cs typeface="Times New Roman"/>
              </a:rPr>
              <a:t>in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g</a:t>
            </a:r>
            <a:r>
              <a:rPr sz="4400" spc="-29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sz="4400" spc="320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4400" spc="-4" dirty="0">
                <a:solidFill>
                  <a:srgbClr val="3F403F"/>
                </a:solidFill>
                <a:latin typeface="Times New Roman"/>
                <a:cs typeface="Times New Roman"/>
              </a:rPr>
              <a:t>Co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m</a:t>
            </a:r>
            <a:r>
              <a:rPr sz="4400" spc="-9" dirty="0">
                <a:solidFill>
                  <a:srgbClr val="3F403F"/>
                </a:solidFill>
                <a:latin typeface="Times New Roman"/>
                <a:cs typeface="Times New Roman"/>
              </a:rPr>
              <a:t>p</a:t>
            </a:r>
            <a:r>
              <a:rPr sz="4400" spc="-4" dirty="0">
                <a:solidFill>
                  <a:srgbClr val="3F403F"/>
                </a:solidFill>
                <a:latin typeface="Times New Roman"/>
                <a:cs typeface="Times New Roman"/>
              </a:rPr>
              <a:t>onen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t</a:t>
            </a:r>
            <a:endParaRPr sz="4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583</Words>
  <Application>Microsoft Office PowerPoint</Application>
  <PresentationFormat>Custom</PresentationFormat>
  <Paragraphs>249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7" baseType="lpstr">
      <vt:lpstr>Yu Gothic UI</vt:lpstr>
      <vt:lpstr>Arial</vt:lpstr>
      <vt:lpstr>Berlin Sans FB Demi</vt:lpstr>
      <vt:lpstr>Calibri</vt:lpstr>
      <vt:lpstr>Lucida Bright</vt:lpstr>
      <vt:lpstr>Roboto</vt:lpstr>
      <vt:lpstr>Roboto Medium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Daniel Andrey Villamizar Araque</cp:lastModifiedBy>
  <cp:revision>1</cp:revision>
  <dcterms:modified xsi:type="dcterms:W3CDTF">2023-07-31T05:44:25Z</dcterms:modified>
</cp:coreProperties>
</file>