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@Employe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@bind-Value" TargetMode="External"/><Relationship Id="rId2" Type="http://schemas.openxmlformats.org/officeDocument/2006/relationships/hyperlink" Target="mailto:@Employe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.CountryId" TargetMode="External"/><Relationship Id="rId2" Type="http://schemas.openxmlformats.org/officeDocument/2006/relationships/hyperlink" Target="mailto:@bind-V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@country.Name" TargetMode="External"/><Relationship Id="rId5" Type="http://schemas.openxmlformats.org/officeDocument/2006/relationships/hyperlink" Target="mailto:@country.CountryId" TargetMode="External"/><Relationship Id="rId4" Type="http://schemas.openxmlformats.org/officeDocument/2006/relationships/hyperlink" Target="mailto:@foreac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@HandleValidSubmit" TargetMode="External"/><Relationship Id="rId2" Type="http://schemas.openxmlformats.org/officeDocument/2006/relationships/hyperlink" Target="mailto:@Employe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bind-Value" TargetMode="External"/><Relationship Id="rId4" Type="http://schemas.openxmlformats.org/officeDocument/2006/relationships/hyperlink" Target="mailto:@HandleInvalidSubm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HandleInvalidSubmit" TargetMode="External"/><Relationship Id="rId4" Type="http://schemas.openxmlformats.org/officeDocument/2006/relationships/hyperlink" Target="mailto:@HandleValidSubmi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HandleInvalidSubmit" TargetMode="External"/><Relationship Id="rId4" Type="http://schemas.openxmlformats.org/officeDocument/2006/relationships/hyperlink" Target="mailto:@HandleValidSubmi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@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LastNa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.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@bin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@bin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Employee.Last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@bind-val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bind-value:e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965200" y="2811718"/>
            <a:ext cx="16357599" cy="5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169" y="4824739"/>
            <a:ext cx="2888351" cy="2889967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4417" y="5345191"/>
            <a:ext cx="3083924" cy="3306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4190" y="1634831"/>
            <a:ext cx="2951732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1042" y="1634831"/>
            <a:ext cx="2561158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-2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7409" y="1634831"/>
            <a:ext cx="1651022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and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4431" y="1634831"/>
            <a:ext cx="4016884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-2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6868" kern="1200" spc="-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828" y="5281770"/>
            <a:ext cx="7216183" cy="113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marR="61569" defTabSz="923544">
              <a:lnSpc>
                <a:spcPts val="3823"/>
              </a:lnSpc>
              <a:spcBef>
                <a:spcPts val="191"/>
              </a:spcBef>
            </a:pP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Daniel</a:t>
            </a:r>
            <a:r>
              <a:rPr lang="es-CO" sz="3636" b="1" kern="1200" spc="-14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 </a:t>
            </a: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Villamizar</a:t>
            </a:r>
            <a:endParaRPr lang="es-CO" sz="3636" kern="1200">
              <a:solidFill>
                <a:schemeClr val="tx1"/>
              </a:solidFill>
              <a:latin typeface="Berlin Sans FB Demi"/>
              <a:ea typeface="+mn-ea"/>
              <a:cs typeface="+mn-cs"/>
            </a:endParaRPr>
          </a:p>
          <a:p>
            <a:pPr marL="12827" defTabSz="923544">
              <a:lnSpc>
                <a:spcPts val="5055"/>
              </a:lnSpc>
              <a:spcBef>
                <a:spcPts val="61"/>
              </a:spcBef>
            </a:pPr>
            <a:r>
              <a:rPr lang="es-CO" sz="4848" kern="1200" baseline="-3634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Senior Cloud Solutions Architect - MVP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0532" y="7095996"/>
            <a:ext cx="12412239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4"/>
              </a:rPr>
              <a:t>@danielvillamizara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– 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5"/>
              </a:rPr>
              <a:t>https://www.linkedin.com/in/danielvillamizara/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</a:t>
            </a:r>
            <a:endParaRPr lang="es-CO"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574838" y="965199"/>
            <a:ext cx="5648443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4838" y="965199"/>
            <a:ext cx="5648443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4838" y="965199"/>
            <a:ext cx="5648443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51092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8764" y="4986332"/>
            <a:ext cx="4684396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s-CO" sz="2887" b="1" kern="1200" spc="-10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887" b="1" kern="1200" spc="24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2887" b="1" kern="1200" spc="45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2887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 spc="64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bi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5963" y="4533671"/>
            <a:ext cx="307843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0491" y="4533671"/>
            <a:ext cx="53717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3003" y="4533671"/>
            <a:ext cx="186494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20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rm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3283" y="4533671"/>
            <a:ext cx="1535519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4897" y="4533671"/>
            <a:ext cx="193241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ut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73408" y="4533671"/>
            <a:ext cx="4534866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17"/>
          <p:cNvSpPr/>
          <p:nvPr/>
        </p:nvSpPr>
        <p:spPr>
          <a:xfrm>
            <a:off x="5895571" y="2251779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5571" y="4137889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5571" y="6026987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5571" y="7916085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4238" y="4521001"/>
            <a:ext cx="1506243" cy="647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7518" y="2288484"/>
            <a:ext cx="1359683" cy="1340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3823" y="6062469"/>
            <a:ext cx="1407074" cy="1341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4238" y="8017331"/>
            <a:ext cx="1506243" cy="12121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8331" y="965200"/>
            <a:ext cx="1993491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-1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0227" y="965200"/>
            <a:ext cx="666414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45046" y="965200"/>
            <a:ext cx="1988715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9078" y="2772869"/>
            <a:ext cx="1760768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-10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orm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9078" y="4658947"/>
            <a:ext cx="2517222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uilt</a:t>
            </a:r>
            <a:r>
              <a:rPr lang="es-CO" sz="3040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-</a:t>
            </a:r>
            <a:r>
              <a:rPr lang="es-CO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 spc="4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ut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5092" y="4658947"/>
            <a:ext cx="2397726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com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onen</a:t>
            </a:r>
            <a:r>
              <a:rPr lang="es-CO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9078" y="6547950"/>
            <a:ext cx="2429658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040" b="1" kern="1200" spc="-2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 spc="-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 spc="44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nd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29078" y="8436952"/>
            <a:ext cx="3475920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-9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ali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 </a:t>
            </a:r>
            <a:r>
              <a:rPr lang="es-CO" sz="3040" b="1" kern="1200" spc="1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ort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6609300" y="895558"/>
            <a:ext cx="56733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17519" y="895558"/>
            <a:ext cx="151394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Fir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1475" y="895558"/>
            <a:ext cx="301265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rm</a:t>
            </a:r>
            <a:endParaRPr sz="5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5124" y="3417499"/>
            <a:ext cx="52116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sz="4050" b="1" spc="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&lt;</a:t>
            </a:r>
            <a:r>
              <a:rPr sz="4050" b="1" spc="0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4050" b="1" spc="-4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4050" b="1" spc="0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it</a:t>
            </a:r>
            <a:r>
              <a:rPr sz="4050" b="1" spc="-94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4050" b="1" spc="0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orm</a:t>
            </a:r>
            <a:r>
              <a:rPr sz="4050" b="1" spc="178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4050" b="1" spc="0" baseline="1073" dirty="0">
                <a:solidFill>
                  <a:srgbClr val="9AC74F"/>
                </a:solidFill>
                <a:latin typeface="Times New Roman"/>
                <a:cs typeface="Times New Roman"/>
              </a:rPr>
              <a:t>Mo</a:t>
            </a:r>
            <a:r>
              <a:rPr sz="4050" b="1" spc="-4" baseline="1073" dirty="0">
                <a:solidFill>
                  <a:srgbClr val="9AC74F"/>
                </a:solidFill>
                <a:latin typeface="Times New Roman"/>
                <a:cs typeface="Times New Roman"/>
              </a:rPr>
              <a:t>del</a:t>
            </a:r>
            <a:r>
              <a:rPr sz="4050" b="1" spc="4" baseline="1073" dirty="0">
                <a:solidFill>
                  <a:srgbClr val="9AC74F"/>
                </a:solidFill>
                <a:latin typeface="Times New Roman"/>
                <a:cs typeface="Times New Roman"/>
              </a:rPr>
              <a:t>=</a:t>
            </a:r>
            <a:r>
              <a:rPr sz="4050" b="1" spc="-4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"@</a:t>
            </a:r>
            <a:r>
              <a:rPr sz="4050" b="1" spc="0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Em</a:t>
            </a:r>
            <a:r>
              <a:rPr sz="4050" b="1" spc="-4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pl</a:t>
            </a:r>
            <a:r>
              <a:rPr sz="4050" b="1" spc="0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sz="4050" b="1" spc="-4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yee</a:t>
            </a:r>
            <a:r>
              <a:rPr sz="4050" b="1" spc="0" baseline="1073" dirty="0">
                <a:solidFill>
                  <a:srgbClr val="9AC74F"/>
                </a:solidFill>
                <a:latin typeface="Times New Roman"/>
                <a:cs typeface="Times New Roman"/>
              </a:rPr>
              <a:t>"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98697" y="3417499"/>
            <a:ext cx="25720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sz="4050" b="1" spc="0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&gt;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5124" y="4648891"/>
            <a:ext cx="205812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sz="4050" b="1" spc="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&lt;</a:t>
            </a:r>
            <a:r>
              <a:rPr sz="4050" b="1" spc="-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/</a:t>
            </a:r>
            <a:r>
              <a:rPr sz="4050" b="1" spc="0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050" b="1" spc="-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050" b="1" spc="0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it</a:t>
            </a:r>
            <a:r>
              <a:rPr sz="4050" b="1" spc="-9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050" b="1" spc="0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orm&gt;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7220" y="7620424"/>
            <a:ext cx="135526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solidFill>
                  <a:srgbClr val="0000FF"/>
                </a:solidFill>
                <a:latin typeface="Roboto Medium"/>
                <a:cs typeface="Roboto Medium"/>
              </a:rPr>
              <a:t>public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6295" y="7620424"/>
            <a:ext cx="178077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latin typeface="Roboto Medium"/>
                <a:cs typeface="Roboto Medium"/>
              </a:rPr>
              <a:t>Employee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0820" y="7620424"/>
            <a:ext cx="178077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latin typeface="Roboto Medium"/>
                <a:cs typeface="Roboto Medium"/>
              </a:rPr>
              <a:t>Employee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5345" y="7620424"/>
            <a:ext cx="2921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983" dirty="0">
                <a:latin typeface="Roboto Medium"/>
                <a:cs typeface="Roboto Medium"/>
              </a:rPr>
              <a:t>{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0795" y="7620424"/>
            <a:ext cx="93030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solidFill>
                  <a:srgbClr val="0000FF"/>
                </a:solidFill>
                <a:latin typeface="Roboto Medium"/>
                <a:cs typeface="Roboto Medium"/>
              </a:rPr>
              <a:t>get</a:t>
            </a:r>
            <a:r>
              <a:rPr sz="4200" spc="0" baseline="1983" dirty="0">
                <a:latin typeface="Roboto Medium"/>
                <a:cs typeface="Roboto Medium"/>
              </a:rPr>
              <a:t>;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4420" y="7620424"/>
            <a:ext cx="93030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solidFill>
                  <a:srgbClr val="0000FF"/>
                </a:solidFill>
                <a:latin typeface="Roboto Medium"/>
                <a:cs typeface="Roboto Medium"/>
              </a:rPr>
              <a:t>set</a:t>
            </a:r>
            <a:r>
              <a:rPr sz="4200" spc="0" baseline="1983" dirty="0">
                <a:latin typeface="Roboto Medium"/>
                <a:cs typeface="Roboto Medium"/>
              </a:rPr>
              <a:t>;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034" y="7620424"/>
            <a:ext cx="2921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983" dirty="0">
                <a:latin typeface="Roboto Medium"/>
                <a:cs typeface="Roboto Medium"/>
              </a:rPr>
              <a:t>}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3474" y="7620424"/>
            <a:ext cx="2921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983" dirty="0">
                <a:latin typeface="Roboto Medium"/>
                <a:cs typeface="Roboto Medium"/>
              </a:rPr>
              <a:t>=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8945" y="7620424"/>
            <a:ext cx="71700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solidFill>
                  <a:srgbClr val="0000FF"/>
                </a:solidFill>
                <a:latin typeface="Roboto Medium"/>
                <a:cs typeface="Roboto Medium"/>
              </a:rPr>
              <a:t>new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29845" y="7620424"/>
            <a:ext cx="241904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latin typeface="Roboto Medium"/>
                <a:cs typeface="Roboto Medium"/>
              </a:rPr>
              <a:t>Employee();</a:t>
            </a:r>
            <a:endParaRPr sz="28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384586" y="965200"/>
            <a:ext cx="1" cy="8356598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7687" y="3124594"/>
            <a:ext cx="4096395" cy="4037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11246" y="2286614"/>
            <a:ext cx="3626658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np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 spc="42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s-CO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47087" y="2854630"/>
            <a:ext cx="319979" cy="5200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781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928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928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950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838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928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950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1116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54638" y="2869032"/>
            <a:ext cx="3285674" cy="5200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marR="58072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22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xt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ts val="3674"/>
              </a:lnSpc>
              <a:spcBef>
                <a:spcPts val="875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22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ea 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ts val="3674"/>
              </a:lnSpc>
              <a:spcBef>
                <a:spcPts val="1011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er 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ts val="3674"/>
              </a:lnSpc>
              <a:spcBef>
                <a:spcPts val="1011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tS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ele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ct 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ts val="3674"/>
              </a:lnSpc>
              <a:spcBef>
                <a:spcPts val="1011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 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ts val="3674"/>
              </a:lnSpc>
              <a:spcBef>
                <a:spcPts val="1011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Ch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ckb</a:t>
            </a:r>
            <a:r>
              <a:rPr lang="es-CO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x 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ts val="3674"/>
              </a:lnSpc>
              <a:spcBef>
                <a:spcPts val="1011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ad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 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ts val="3674"/>
              </a:lnSpc>
              <a:spcBef>
                <a:spcPts val="1011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ad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roup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58072" defTabSz="859536">
              <a:lnSpc>
                <a:spcPct val="95825"/>
              </a:lnSpc>
              <a:spcBef>
                <a:spcPts val="1053"/>
              </a:spcBef>
            </a:pP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ile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14"/>
          <p:cNvSpPr/>
          <p:nvPr/>
        </p:nvSpPr>
        <p:spPr>
          <a:xfrm>
            <a:off x="4368611" y="2530525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8611" y="4958059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8611" y="7332848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1611" y="2780523"/>
            <a:ext cx="1746923" cy="1488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5154" y="5102362"/>
            <a:ext cx="1699836" cy="1699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5939" y="7478679"/>
            <a:ext cx="1698266" cy="1698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4863" y="965200"/>
            <a:ext cx="1794977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488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488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0120" y="965200"/>
            <a:ext cx="4212102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488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488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5488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488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488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6593" y="3346471"/>
            <a:ext cx="4363253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Inh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from</a:t>
            </a:r>
            <a:r>
              <a:rPr lang="es-CO" sz="3136" b="1" kern="1200" spc="25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np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6593" y="5775401"/>
            <a:ext cx="4842911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36" b="1" kern="1200" spc="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ali</a:t>
            </a:r>
            <a:r>
              <a:rPr lang="es-CO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36" b="1" kern="1200" spc="-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136" b="1" kern="1200" spc="-15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clu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8951" y="5775401"/>
            <a:ext cx="3899747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(d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r>
              <a:rPr lang="es-CO" sz="3136" b="1" kern="1200" spc="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136" b="1" kern="1200" spc="48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8146" y="5775401"/>
            <a:ext cx="2418241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nt)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26593" y="8150086"/>
            <a:ext cx="5860641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ort</a:t>
            </a:r>
            <a:r>
              <a:rPr lang="es-CO" sz="3136" b="1" kern="1200" spc="-14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two</a:t>
            </a:r>
            <a:r>
              <a:rPr lang="es-CO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-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136" b="1" kern="1200" spc="25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at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36" b="1" kern="1200" spc="71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965200" y="1723816"/>
            <a:ext cx="2863570" cy="88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6902"/>
              </a:lnSpc>
              <a:spcBef>
                <a:spcPts val="345"/>
              </a:spcBef>
            </a:pPr>
            <a:r>
              <a:rPr lang="es-CO" sz="66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66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ddi</a:t>
            </a:r>
            <a:r>
              <a:rPr lang="es-CO" sz="6664" kern="1200" spc="-1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66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7738" y="1723816"/>
            <a:ext cx="2173596" cy="88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6902"/>
              </a:lnSpc>
              <a:spcBef>
                <a:spcPts val="345"/>
              </a:spcBef>
            </a:pPr>
            <a:r>
              <a:rPr lang="es-CO" sz="666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664" kern="1200" spc="-1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666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66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9792" y="1723816"/>
            <a:ext cx="5100787" cy="88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6902"/>
              </a:lnSpc>
              <a:spcBef>
                <a:spcPts val="345"/>
              </a:spcBef>
            </a:pPr>
            <a:r>
              <a:rPr lang="es-CO" sz="66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666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ompo</a:t>
            </a:r>
            <a:r>
              <a:rPr lang="es-CO" sz="6664" kern="1200" spc="-1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666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664" kern="1200" spc="-1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6664" kern="1200" spc="-8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6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49546" y="1723816"/>
            <a:ext cx="934712" cy="88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6902"/>
              </a:lnSpc>
              <a:spcBef>
                <a:spcPts val="345"/>
              </a:spcBef>
            </a:pPr>
            <a:r>
              <a:rPr lang="es-CO" sz="6664" kern="1200" spc="-9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6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34078" y="1723816"/>
            <a:ext cx="1429278" cy="88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6902"/>
              </a:lnSpc>
              <a:spcBef>
                <a:spcPts val="345"/>
              </a:spcBef>
            </a:pPr>
            <a:r>
              <a:rPr lang="es-CO" sz="6664" kern="1200" spc="-1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66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4485" y="1723816"/>
            <a:ext cx="3608314" cy="88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6902"/>
              </a:lnSpc>
              <a:spcBef>
                <a:spcPts val="345"/>
              </a:spcBef>
            </a:pPr>
            <a:r>
              <a:rPr lang="es-CO" sz="666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66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66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66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664" kern="1200" spc="-22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666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666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rm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8438" y="5657872"/>
            <a:ext cx="2317120" cy="44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3451"/>
              </a:lnSpc>
              <a:spcBef>
                <a:spcPts val="173"/>
              </a:spcBef>
            </a:pPr>
            <a:r>
              <a:rPr lang="es-CO" sz="4820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&lt;</a:t>
            </a:r>
            <a:r>
              <a:rPr lang="es-CO" sz="4820" b="1" kern="1200" spc="5" baseline="1028">
                <a:solidFill>
                  <a:srgbClr val="F15A2A"/>
                </a:solidFill>
                <a:latin typeface="Roboto"/>
                <a:ea typeface="+mn-ea"/>
                <a:cs typeface="Roboto"/>
              </a:rPr>
              <a:t>EditForm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0232" y="5657872"/>
            <a:ext cx="4540537" cy="44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3451"/>
              </a:lnSpc>
              <a:spcBef>
                <a:spcPts val="173"/>
              </a:spcBef>
            </a:pPr>
            <a:r>
              <a:rPr lang="es-CO" sz="4820" b="1" kern="1200" spc="5" baseline="1028">
                <a:solidFill>
                  <a:srgbClr val="9AC74F"/>
                </a:solidFill>
                <a:latin typeface="Roboto"/>
                <a:ea typeface="+mn-ea"/>
                <a:cs typeface="Roboto"/>
                <a:hlinkClick r:id="rId2"/>
              </a:rPr>
              <a:t>Model="@Employee</a:t>
            </a:r>
            <a:r>
              <a:rPr lang="es-CO" sz="4820" b="1" kern="1200" baseline="1028">
                <a:solidFill>
                  <a:srgbClr val="9AC74F"/>
                </a:solidFill>
                <a:latin typeface="Roboto"/>
                <a:ea typeface="+mn-ea"/>
                <a:cs typeface="Roboto"/>
                <a:hlinkClick r:id="rId2"/>
              </a:rPr>
              <a:t>"</a:t>
            </a:r>
            <a:r>
              <a:rPr lang="es-CO" sz="4820" b="1" kern="1200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&gt;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1231" y="6143409"/>
            <a:ext cx="2564360" cy="44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3451"/>
              </a:lnSpc>
              <a:spcBef>
                <a:spcPts val="173"/>
              </a:spcBef>
            </a:pPr>
            <a:r>
              <a:rPr lang="es-CO" sz="4820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&lt;</a:t>
            </a:r>
            <a:r>
              <a:rPr lang="es-CO" sz="4820" b="1" kern="1200" spc="5" baseline="1028">
                <a:solidFill>
                  <a:srgbClr val="2A9EBB"/>
                </a:solidFill>
                <a:latin typeface="Roboto"/>
                <a:ea typeface="+mn-ea"/>
                <a:cs typeface="Roboto"/>
              </a:rPr>
              <a:t>InputText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0204" y="6143409"/>
            <a:ext cx="3304638" cy="44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3451"/>
              </a:lnSpc>
              <a:spcBef>
                <a:spcPts val="173"/>
              </a:spcBef>
            </a:pPr>
            <a:r>
              <a:rPr lang="es-CO" sz="4820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id="lastNam</a:t>
            </a:r>
            <a:r>
              <a:rPr lang="es-CO" sz="4820" b="1" kern="1200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e"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4023" y="6647199"/>
            <a:ext cx="8003327" cy="44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3451"/>
              </a:lnSpc>
              <a:spcBef>
                <a:spcPts val="173"/>
              </a:spcBef>
            </a:pPr>
            <a:r>
              <a:rPr lang="es-CO" sz="4820" b="1" kern="1200" spc="5" baseline="1028">
                <a:solidFill>
                  <a:srgbClr val="F15A2A"/>
                </a:solidFill>
                <a:latin typeface="Roboto"/>
                <a:ea typeface="+mn-ea"/>
                <a:cs typeface="Roboto"/>
                <a:hlinkClick r:id="rId3"/>
              </a:rPr>
              <a:t>@bind-Value="@Employee.LastName"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8436" y="7132735"/>
            <a:ext cx="7827921" cy="1430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9521" defTabSz="1088136">
              <a:lnSpc>
                <a:spcPts val="3475"/>
              </a:lnSpc>
              <a:spcBef>
                <a:spcPts val="174"/>
              </a:spcBef>
            </a:pPr>
            <a:r>
              <a:rPr lang="es-CO" sz="4820" b="1" kern="1200" spc="5" baseline="2057">
                <a:solidFill>
                  <a:srgbClr val="3F403F"/>
                </a:solidFill>
                <a:latin typeface="Roboto"/>
                <a:ea typeface="+mn-ea"/>
                <a:cs typeface="Roboto"/>
              </a:rPr>
              <a:t>placeholder="Enter</a:t>
            </a:r>
            <a:endParaRPr lang="es-CO" sz="3213" kern="1200">
              <a:solidFill>
                <a:schemeClr val="tx1"/>
              </a:solidFill>
              <a:latin typeface="Roboto"/>
              <a:ea typeface="+mn-ea"/>
              <a:cs typeface="Roboto"/>
            </a:endParaRPr>
          </a:p>
          <a:p>
            <a:pPr marL="1647317" marR="61206" defTabSz="1088136">
              <a:lnSpc>
                <a:spcPts val="3826"/>
              </a:lnSpc>
              <a:spcBef>
                <a:spcPts val="17"/>
              </a:spcBef>
            </a:pPr>
            <a:r>
              <a:rPr lang="es-CO" sz="4820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&lt;/InputTex</a:t>
            </a:r>
            <a:r>
              <a:rPr lang="es-CO" sz="4820" b="1" kern="1200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t&gt;</a:t>
            </a:r>
            <a:endParaRPr lang="es-CO" sz="3213" kern="1200">
              <a:solidFill>
                <a:schemeClr val="tx1"/>
              </a:solidFill>
              <a:latin typeface="Roboto"/>
              <a:ea typeface="+mn-ea"/>
              <a:cs typeface="Roboto"/>
            </a:endParaRPr>
          </a:p>
          <a:p>
            <a:pPr marL="15113" marR="61206" defTabSz="1088136">
              <a:lnSpc>
                <a:spcPts val="3832"/>
              </a:lnSpc>
              <a:spcBef>
                <a:spcPts val="54"/>
              </a:spcBef>
            </a:pPr>
            <a:r>
              <a:rPr lang="es-CO" sz="3213" b="1" kern="1200" spc="5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&lt;/EditFor</a:t>
            </a:r>
            <a:r>
              <a:rPr lang="es-CO" sz="3213" b="1" kern="1200">
                <a:solidFill>
                  <a:srgbClr val="3F403F"/>
                </a:solidFill>
                <a:latin typeface="Roboto"/>
                <a:ea typeface="+mn-ea"/>
                <a:cs typeface="Roboto"/>
              </a:rPr>
              <a:t>m&gt;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0810" y="7132735"/>
            <a:ext cx="1080983" cy="44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3451"/>
              </a:lnSpc>
              <a:spcBef>
                <a:spcPts val="173"/>
              </a:spcBef>
            </a:pPr>
            <a:r>
              <a:rPr lang="es-CO" sz="4820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last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26807" y="7132735"/>
            <a:ext cx="1575462" cy="441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" defTabSz="1088136">
              <a:lnSpc>
                <a:spcPts val="3451"/>
              </a:lnSpc>
              <a:spcBef>
                <a:spcPts val="173"/>
              </a:spcBef>
            </a:pPr>
            <a:r>
              <a:rPr lang="es-CO" sz="4820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name"&gt;</a:t>
            </a:r>
            <a:endParaRPr lang="es-CO" sz="2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6481529" y="1277503"/>
            <a:ext cx="2590032" cy="991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8" defTabSz="1225296">
              <a:lnSpc>
                <a:spcPts val="7772"/>
              </a:lnSpc>
              <a:spcBef>
                <a:spcPts val="389"/>
              </a:spcBef>
            </a:pPr>
            <a:r>
              <a:rPr lang="es-CO" sz="750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Us</a:t>
            </a:r>
            <a:r>
              <a:rPr lang="es-CO" sz="750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750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7377" y="1277503"/>
            <a:ext cx="1606578" cy="991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8" defTabSz="1225296">
              <a:lnSpc>
                <a:spcPts val="7772"/>
              </a:lnSpc>
              <a:spcBef>
                <a:spcPts val="389"/>
              </a:spcBef>
            </a:pPr>
            <a:r>
              <a:rPr lang="es-CO" sz="750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0725" y="1277503"/>
            <a:ext cx="5128628" cy="991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8" defTabSz="1225296">
              <a:lnSpc>
                <a:spcPts val="7772"/>
              </a:lnSpc>
              <a:spcBef>
                <a:spcPts val="389"/>
              </a:spcBef>
            </a:pPr>
            <a:r>
              <a:rPr lang="es-CO" sz="750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7504" kern="1200" spc="-1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7504" kern="1200" spc="1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750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ut</a:t>
            </a:r>
            <a:r>
              <a:rPr lang="es-CO" sz="7504" kern="1200" spc="1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750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ele</a:t>
            </a:r>
            <a:r>
              <a:rPr lang="es-CO" sz="750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750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5200" y="5040929"/>
            <a:ext cx="16357599" cy="3968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8" marR="71476" defTabSz="1225296">
              <a:lnSpc>
                <a:spcPts val="4067"/>
              </a:lnSpc>
              <a:spcBef>
                <a:spcPts val="202"/>
              </a:spcBef>
            </a:pPr>
            <a:r>
              <a:rPr lang="en-US" sz="5628" kern="1200" spc="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&lt;</a:t>
            </a:r>
            <a:r>
              <a:rPr lang="en-US" sz="5628" b="1" kern="1200" spc="5" baseline="292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I</a:t>
            </a:r>
            <a:r>
              <a:rPr lang="en-US" sz="5628" b="1" kern="1200" baseline="292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npu</a:t>
            </a:r>
            <a:r>
              <a:rPr lang="en-US" sz="5628" b="1" kern="1200" spc="5" baseline="292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5628" b="1" kern="1200" baseline="292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5628" b="1" kern="1200" spc="5" baseline="292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5628" b="1" kern="1200" baseline="292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l</a:t>
            </a:r>
            <a:r>
              <a:rPr lang="en-US" sz="5628" b="1" kern="1200" spc="5" baseline="292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ec</a:t>
            </a:r>
            <a:r>
              <a:rPr lang="en-US" sz="5628" b="1" kern="1200" baseline="292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t </a:t>
            </a:r>
            <a:r>
              <a:rPr lang="en-US" sz="5628" kern="1200" spc="-5" baseline="2925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i</a:t>
            </a:r>
            <a:r>
              <a:rPr lang="en-US" sz="5628" kern="1200" baseline="2925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d</a:t>
            </a:r>
            <a:r>
              <a:rPr lang="en-US" sz="5628" kern="1200" spc="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="</a:t>
            </a:r>
            <a:r>
              <a:rPr lang="en-US" sz="5628" kern="1200" spc="-2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5628" kern="1200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5628" kern="1200" spc="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u</a:t>
            </a:r>
            <a:r>
              <a:rPr lang="en-US" sz="5628" kern="1200" spc="-34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5628" kern="1200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5628" kern="1200" spc="12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5628" kern="1200" spc="-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y</a:t>
            </a:r>
            <a:r>
              <a:rPr lang="en-US" sz="5628" kern="1200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" </a:t>
            </a:r>
            <a:r>
              <a:rPr lang="en-US" sz="5628" kern="1200" spc="5" baseline="2925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5628" kern="1200" spc="-5" baseline="2925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la</a:t>
            </a:r>
            <a:r>
              <a:rPr lang="en-US" sz="5628" kern="1200" spc="5" baseline="2925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5628" kern="1200" baseline="2925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5628" kern="1200" spc="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="</a:t>
            </a:r>
            <a:r>
              <a:rPr lang="en-US" sz="5628" kern="1200" spc="-86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f</a:t>
            </a:r>
            <a:r>
              <a:rPr lang="en-US" sz="5628" kern="1200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orm</a:t>
            </a:r>
            <a:r>
              <a:rPr lang="en-US" sz="5628" kern="1200" spc="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-</a:t>
            </a:r>
            <a:r>
              <a:rPr lang="en-US" sz="5628" kern="1200" spc="-2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5628" kern="1200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5628" kern="1200" spc="-2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5628" kern="1200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5628" kern="1200" spc="-59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5628" kern="1200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ol </a:t>
            </a:r>
            <a:r>
              <a:rPr lang="en-US" sz="5628" kern="1200" spc="-2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5628" kern="1200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5628" kern="1200" spc="-12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l</a:t>
            </a:r>
            <a:r>
              <a:rPr lang="en-US" sz="5628" kern="1200" spc="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-s</a:t>
            </a:r>
            <a:r>
              <a:rPr lang="en-US" sz="5628" kern="1200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m</a:t>
            </a:r>
            <a:r>
              <a:rPr lang="en-US" sz="5628" kern="1200" spc="5" baseline="292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-8"</a:t>
            </a:r>
            <a:endParaRPr lang="en-US" sz="3752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1854962" marR="71476" defTabSz="1225296">
              <a:lnSpc>
                <a:spcPts val="4569"/>
              </a:lnSpc>
              <a:spcBef>
                <a:spcPts val="24"/>
              </a:spcBef>
            </a:pP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2"/>
              </a:rPr>
              <a:t>@</a:t>
            </a:r>
            <a:r>
              <a:rPr lang="en-US" sz="3752" kern="1200" spc="5">
                <a:solidFill>
                  <a:srgbClr val="7F007F"/>
                </a:solidFill>
                <a:latin typeface="Calibri"/>
                <a:ea typeface="+mn-ea"/>
                <a:cs typeface="Calibri"/>
                <a:hlinkClick r:id="rId2"/>
              </a:rPr>
              <a:t>b</a:t>
            </a:r>
            <a:r>
              <a:rPr lang="en-US" sz="3752" kern="1200" spc="-5">
                <a:solidFill>
                  <a:srgbClr val="7F007F"/>
                </a:solidFill>
                <a:latin typeface="Calibri"/>
                <a:ea typeface="+mn-ea"/>
                <a:cs typeface="Calibri"/>
                <a:hlinkClick r:id="rId2"/>
              </a:rPr>
              <a:t>i</a:t>
            </a:r>
            <a:r>
              <a:rPr lang="en-US" sz="3752" kern="1200" spc="5">
                <a:solidFill>
                  <a:srgbClr val="7F007F"/>
                </a:solidFill>
                <a:latin typeface="Calibri"/>
                <a:ea typeface="+mn-ea"/>
                <a:cs typeface="Calibri"/>
                <a:hlinkClick r:id="rId2"/>
              </a:rPr>
              <a:t>n</a:t>
            </a:r>
            <a:r>
              <a:rPr lang="en-US" sz="3752" kern="1200">
                <a:solidFill>
                  <a:srgbClr val="7F007F"/>
                </a:solidFill>
                <a:latin typeface="Calibri"/>
                <a:ea typeface="+mn-ea"/>
                <a:cs typeface="Calibri"/>
                <a:hlinkClick r:id="rId2"/>
              </a:rPr>
              <a:t>d</a:t>
            </a:r>
            <a:r>
              <a:rPr lang="en-US" sz="3752" kern="1200" spc="5">
                <a:solidFill>
                  <a:srgbClr val="7F007F"/>
                </a:solidFill>
                <a:latin typeface="Calibri"/>
                <a:ea typeface="+mn-ea"/>
                <a:cs typeface="Calibri"/>
                <a:hlinkClick r:id="rId2"/>
              </a:rPr>
              <a:t>-</a:t>
            </a:r>
            <a:r>
              <a:rPr lang="en-US" sz="3752" kern="1200" spc="-206">
                <a:solidFill>
                  <a:srgbClr val="7F007F"/>
                </a:solidFill>
                <a:latin typeface="Calibri"/>
                <a:ea typeface="+mn-ea"/>
                <a:cs typeface="Calibri"/>
                <a:hlinkClick r:id="rId2"/>
              </a:rPr>
              <a:t>V</a:t>
            </a:r>
            <a:r>
              <a:rPr lang="en-US" sz="3752" kern="1200" spc="-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al</a:t>
            </a:r>
            <a:r>
              <a:rPr lang="en-US" sz="3752" kern="1200" spc="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u</a:t>
            </a:r>
            <a:r>
              <a:rPr lang="en-US" sz="3752" kern="1200" spc="-12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3752" kern="1200" spc="5">
                <a:solidFill>
                  <a:srgbClr val="0000FF"/>
                </a:solidFill>
                <a:latin typeface="Calibri"/>
                <a:ea typeface="+mn-ea"/>
                <a:cs typeface="Calibri"/>
                <a:hlinkClick r:id="rId3"/>
              </a:rPr>
              <a:t>=</a:t>
            </a:r>
            <a:r>
              <a:rPr lang="en-US" sz="3752" kern="1200">
                <a:solidFill>
                  <a:srgbClr val="0000FF"/>
                </a:solidFill>
                <a:latin typeface="Calibri"/>
                <a:ea typeface="+mn-ea"/>
                <a:cs typeface="Calibri"/>
                <a:hlinkClick r:id="rId3"/>
              </a:rPr>
              <a:t>"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@E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m</a:t>
            </a:r>
            <a:r>
              <a:rPr lang="en-US" sz="3752" kern="1200" spc="5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p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l</a:t>
            </a:r>
            <a:r>
              <a:rPr lang="en-US" sz="3752" kern="1200" spc="-25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o</a:t>
            </a:r>
            <a:r>
              <a:rPr lang="en-US" sz="3752" kern="1200" spc="-52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y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ee</a:t>
            </a:r>
            <a:r>
              <a:rPr lang="en-US" sz="3752" kern="1200" spc="-59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.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C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o</a:t>
            </a:r>
            <a:r>
              <a:rPr lang="en-US" sz="3752" kern="1200" spc="5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u</a:t>
            </a:r>
            <a:r>
              <a:rPr lang="en-US" sz="3752" kern="1200" spc="-25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n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t</a:t>
            </a:r>
            <a:r>
              <a:rPr lang="en-US" sz="3752" kern="1200" spc="12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r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yI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3"/>
              </a:rPr>
              <a:t>d</a:t>
            </a:r>
            <a:r>
              <a:rPr lang="en-US" sz="3752" kern="120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"&gt;</a:t>
            </a:r>
            <a:endParaRPr lang="en-US" sz="3752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1854961" marR="71476" defTabSz="1225296">
              <a:lnSpc>
                <a:spcPts val="4409"/>
              </a:lnSpc>
            </a:pPr>
            <a:r>
              <a:rPr lang="en-US" sz="5628" kern="1200" spc="-5" baseline="1950">
                <a:solidFill>
                  <a:schemeClr val="tx1"/>
                </a:solidFill>
                <a:latin typeface="Calibri"/>
                <a:ea typeface="+mn-ea"/>
                <a:cs typeface="Calibri"/>
                <a:hlinkClick r:id="rId4"/>
              </a:rPr>
              <a:t>@</a:t>
            </a:r>
            <a:r>
              <a:rPr lang="en-US" sz="5628" kern="1200" spc="-86" baseline="1950">
                <a:solidFill>
                  <a:srgbClr val="0000FF"/>
                </a:solidFill>
                <a:latin typeface="Calibri"/>
                <a:ea typeface="+mn-ea"/>
                <a:cs typeface="Calibri"/>
                <a:hlinkClick r:id="rId4"/>
              </a:rPr>
              <a:t>f</a:t>
            </a:r>
            <a:r>
              <a:rPr lang="en-US" sz="5628" kern="1200" spc="-5" baseline="1950">
                <a:solidFill>
                  <a:srgbClr val="0000FF"/>
                </a:solidFill>
                <a:latin typeface="Calibri"/>
                <a:ea typeface="+mn-ea"/>
                <a:cs typeface="Calibri"/>
                <a:hlinkClick r:id="rId4"/>
              </a:rPr>
              <a:t>o</a:t>
            </a:r>
            <a:r>
              <a:rPr lang="en-US" sz="5628" kern="1200" spc="-46" baseline="1950">
                <a:solidFill>
                  <a:srgbClr val="0000FF"/>
                </a:solidFill>
                <a:latin typeface="Calibri"/>
                <a:ea typeface="+mn-ea"/>
                <a:cs typeface="Calibri"/>
                <a:hlinkClick r:id="rId4"/>
              </a:rPr>
              <a:t>r</a:t>
            </a:r>
            <a:r>
              <a:rPr lang="en-US" sz="5628" kern="1200" spc="-5" baseline="1950">
                <a:solidFill>
                  <a:srgbClr val="0000FF"/>
                </a:solidFill>
                <a:latin typeface="Calibri"/>
                <a:ea typeface="+mn-ea"/>
                <a:cs typeface="Calibri"/>
                <a:hlinkClick r:id="rId4"/>
              </a:rPr>
              <a:t>ea</a:t>
            </a:r>
            <a:r>
              <a:rPr lang="en-US" sz="5628" kern="1200" spc="5" baseline="1950">
                <a:solidFill>
                  <a:srgbClr val="0000FF"/>
                </a:solidFill>
                <a:latin typeface="Calibri"/>
                <a:ea typeface="+mn-ea"/>
                <a:cs typeface="Calibri"/>
                <a:hlinkClick r:id="rId4"/>
              </a:rPr>
              <a:t>c</a:t>
            </a:r>
            <a:r>
              <a:rPr lang="en-US" sz="5628" kern="1200" baseline="1950">
                <a:solidFill>
                  <a:srgbClr val="0000FF"/>
                </a:solidFill>
                <a:latin typeface="Calibri"/>
                <a:ea typeface="+mn-ea"/>
                <a:cs typeface="Calibri"/>
                <a:hlinkClick r:id="rId4"/>
              </a:rPr>
              <a:t>h</a:t>
            </a:r>
            <a:r>
              <a:rPr lang="en-US" sz="5628" kern="1200" spc="12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5628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(</a:t>
            </a:r>
            <a:r>
              <a:rPr lang="en-US" sz="5628" kern="1200" spc="-59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en-US" sz="5628" kern="1200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ar </a:t>
            </a:r>
            <a:r>
              <a:rPr lang="en-US" sz="5628" kern="1200" spc="-25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5628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5628" kern="1200" spc="5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u</a:t>
            </a:r>
            <a:r>
              <a:rPr lang="en-US" sz="5628" kern="1200" spc="-25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5628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5628" kern="1200" spc="12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5628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y </a:t>
            </a:r>
            <a:r>
              <a:rPr lang="en-US" sz="5628" kern="1200" spc="-5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i</a:t>
            </a:r>
            <a:r>
              <a:rPr lang="en-US" sz="5628" kern="1200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5628" kern="1200" spc="5" baseline="195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5628" kern="1200" spc="-5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5628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5628" kern="1200" spc="5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u</a:t>
            </a:r>
            <a:r>
              <a:rPr lang="en-US" sz="5628" kern="1200" spc="-34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5628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tr</a:t>
            </a:r>
            <a:r>
              <a:rPr lang="en-US" sz="5628" kern="1200" spc="-5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ie</a:t>
            </a:r>
            <a:r>
              <a:rPr lang="en-US" sz="5628" kern="1200" spc="5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5628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)</a:t>
            </a:r>
            <a:endParaRPr lang="en-US" sz="3752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1854962" marR="71476" defTabSz="1225296">
              <a:lnSpc>
                <a:spcPts val="4569"/>
              </a:lnSpc>
              <a:spcBef>
                <a:spcPts val="8"/>
              </a:spcBef>
            </a:pP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{</a:t>
            </a:r>
          </a:p>
          <a:p>
            <a:pPr marL="3692906" defTabSz="1225296">
              <a:lnSpc>
                <a:spcPts val="4536"/>
              </a:lnSpc>
            </a:pPr>
            <a:r>
              <a:rPr lang="en-US" sz="3752" kern="1200" spc="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&lt;</a:t>
            </a:r>
            <a:r>
              <a:rPr lang="en-US" sz="3752" kern="120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3752" kern="1200" spc="-12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US" sz="3752" kern="120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3752" kern="1200" spc="-5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i</a:t>
            </a:r>
            <a:r>
              <a:rPr lang="en-US" sz="3752" kern="120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on</a:t>
            </a:r>
            <a:r>
              <a:rPr lang="en-US" sz="3752" kern="1200" spc="12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3752" kern="1200" spc="-59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en-US" sz="3752" kern="120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3752" kern="1200" spc="-5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l</a:t>
            </a:r>
            <a:r>
              <a:rPr lang="en-US" sz="3752" kern="1200" spc="5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u</a:t>
            </a:r>
            <a:r>
              <a:rPr lang="en-US" sz="3752" kern="1200" spc="-12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3752" kern="1200" spc="5">
                <a:solidFill>
                  <a:srgbClr val="0000FF"/>
                </a:solidFill>
                <a:latin typeface="Calibri"/>
                <a:ea typeface="+mn-ea"/>
                <a:cs typeface="Calibri"/>
                <a:hlinkClick r:id="rId5"/>
              </a:rPr>
              <a:t>=</a:t>
            </a:r>
            <a:r>
              <a:rPr lang="en-US" sz="3752" kern="1200">
                <a:solidFill>
                  <a:srgbClr val="0000FF"/>
                </a:solidFill>
                <a:latin typeface="Calibri"/>
                <a:ea typeface="+mn-ea"/>
                <a:cs typeface="Calibri"/>
                <a:hlinkClick r:id="rId5"/>
              </a:rPr>
              <a:t>"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@</a:t>
            </a:r>
            <a:r>
              <a:rPr lang="en-US" sz="3752" kern="1200" spc="-25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c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o</a:t>
            </a:r>
            <a:r>
              <a:rPr lang="en-US" sz="3752" kern="1200" spc="5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u</a:t>
            </a:r>
            <a:r>
              <a:rPr lang="en-US" sz="3752" kern="1200" spc="-25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n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t</a:t>
            </a:r>
            <a:r>
              <a:rPr lang="en-US" sz="3752" kern="1200" spc="12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r</a:t>
            </a:r>
            <a:r>
              <a:rPr lang="en-US" sz="3752" kern="1200" spc="-253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y</a:t>
            </a:r>
            <a:r>
              <a:rPr lang="en-US" sz="3752" kern="1200" spc="-59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.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C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o</a:t>
            </a:r>
            <a:r>
              <a:rPr lang="en-US" sz="3752" kern="1200" spc="5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u</a:t>
            </a:r>
            <a:r>
              <a:rPr lang="en-US" sz="3752" kern="1200" spc="-25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n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t</a:t>
            </a:r>
            <a:r>
              <a:rPr lang="en-US" sz="3752" kern="1200" spc="12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r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yI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5"/>
              </a:rPr>
              <a:t>d</a:t>
            </a:r>
            <a:r>
              <a:rPr lang="en-US" sz="3752" kern="1200">
                <a:solidFill>
                  <a:srgbClr val="0000FF"/>
                </a:solidFill>
                <a:latin typeface="Calibri"/>
                <a:ea typeface="+mn-ea"/>
                <a:cs typeface="Calibri"/>
                <a:hlinkClick r:id="rId6"/>
              </a:rPr>
              <a:t>"</a:t>
            </a:r>
            <a:r>
              <a:rPr lang="en-US" sz="3752" kern="1200" spc="5">
                <a:solidFill>
                  <a:srgbClr val="0000FF"/>
                </a:solidFill>
                <a:latin typeface="Calibri"/>
                <a:ea typeface="+mn-ea"/>
                <a:cs typeface="Calibri"/>
                <a:hlinkClick r:id="rId6"/>
              </a:rPr>
              <a:t>&gt;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@</a:t>
            </a:r>
            <a:r>
              <a:rPr lang="en-US" sz="3752" kern="1200" spc="-25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c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o</a:t>
            </a:r>
            <a:r>
              <a:rPr lang="en-US" sz="3752" kern="1200" spc="5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u</a:t>
            </a:r>
            <a:r>
              <a:rPr lang="en-US" sz="3752" kern="1200" spc="-25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n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t</a:t>
            </a:r>
            <a:r>
              <a:rPr lang="en-US" sz="3752" kern="1200" spc="12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r</a:t>
            </a:r>
            <a:r>
              <a:rPr lang="en-US" sz="3752" kern="1200" spc="-253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y</a:t>
            </a:r>
            <a:r>
              <a:rPr lang="en-US" sz="3752" kern="1200" spc="5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.N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a</a:t>
            </a:r>
            <a:r>
              <a:rPr lang="en-US" sz="3752" kern="1200">
                <a:solidFill>
                  <a:schemeClr val="tx1"/>
                </a:solidFill>
                <a:latin typeface="Calibri"/>
                <a:ea typeface="+mn-ea"/>
                <a:cs typeface="Calibri"/>
                <a:hlinkClick r:id="rId6"/>
              </a:rPr>
              <a:t>m</a:t>
            </a:r>
            <a:r>
              <a:rPr lang="en-US" sz="3752" kern="1200" spc="-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3752" kern="1200" spc="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&lt;</a:t>
            </a:r>
            <a:r>
              <a:rPr lang="en-US" sz="3752" kern="1200" spc="-52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/</a:t>
            </a:r>
            <a:r>
              <a:rPr lang="en-US" sz="3752" kern="120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3752" kern="1200" spc="-12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US" sz="3752" kern="120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3752" kern="1200" spc="-5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i</a:t>
            </a:r>
            <a:r>
              <a:rPr lang="en-US" sz="3752" kern="1200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3752" kern="1200" spc="5">
                <a:solidFill>
                  <a:srgbClr val="800000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3752" kern="120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&gt;</a:t>
            </a:r>
            <a:endParaRPr lang="en-US" sz="3752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1854962" marR="71476" defTabSz="1225296">
              <a:lnSpc>
                <a:spcPts val="4435"/>
              </a:lnSpc>
            </a:pPr>
            <a:r>
              <a:rPr lang="en-US" sz="5628" kern="1200" baseline="195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}</a:t>
            </a:r>
            <a:endParaRPr lang="en-US" sz="3752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17018" marR="71476" defTabSz="1225296">
              <a:lnSpc>
                <a:spcPts val="4516"/>
              </a:lnSpc>
              <a:spcBef>
                <a:spcPts val="4"/>
              </a:spcBef>
            </a:pPr>
            <a:r>
              <a:rPr lang="en-US" sz="3752" kern="1200" spc="5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&lt;/</a:t>
            </a:r>
            <a:r>
              <a:rPr lang="en-US" sz="3752" b="1" kern="1200" spc="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I</a:t>
            </a:r>
            <a:r>
              <a:rPr lang="en-US" sz="3752" b="1" kern="1200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npu</a:t>
            </a:r>
            <a:r>
              <a:rPr lang="en-US" sz="3752" b="1" kern="1200" spc="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3752" b="1" kern="1200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3752" b="1" kern="1200" spc="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3752" b="1" kern="1200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l</a:t>
            </a:r>
            <a:r>
              <a:rPr lang="en-US" sz="3752" b="1" kern="1200" spc="5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ec</a:t>
            </a:r>
            <a:r>
              <a:rPr lang="en-US" sz="3752" b="1" kern="1200">
                <a:solidFill>
                  <a:srgbClr val="7F007F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3752" kern="120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&gt;</a:t>
            </a:r>
            <a:endParaRPr lang="en-US"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12119125" y="3667177"/>
            <a:ext cx="5203674" cy="5306457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2163" y="3667177"/>
            <a:ext cx="5203666" cy="5306457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3667177"/>
            <a:ext cx="5203668" cy="5306457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6658" y="1313364"/>
            <a:ext cx="3644880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bm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92757" y="1313364"/>
            <a:ext cx="1207867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1842" y="1313364"/>
            <a:ext cx="1773409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19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rm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3667177"/>
            <a:ext cx="5203668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67701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 spc="-126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lid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Su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2163" y="3667177"/>
            <a:ext cx="5203666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82445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va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lid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Su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19125" y="3667177"/>
            <a:ext cx="5203674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03971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Su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636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4754710" y="965200"/>
            <a:ext cx="4805482" cy="982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7714"/>
              </a:lnSpc>
              <a:spcBef>
                <a:spcPts val="386"/>
              </a:spcBef>
            </a:pPr>
            <a:r>
              <a:rPr lang="es-CO" sz="7448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744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7448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bm</a:t>
            </a:r>
            <a:r>
              <a:rPr lang="es-CO" sz="744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7448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s-CO" sz="744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7448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744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4535" y="965200"/>
            <a:ext cx="1592476" cy="982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7714"/>
              </a:lnSpc>
              <a:spcBef>
                <a:spcPts val="386"/>
              </a:spcBef>
            </a:pPr>
            <a:r>
              <a:rPr lang="es-CO" sz="7448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744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61355" y="965200"/>
            <a:ext cx="2338098" cy="982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7714"/>
              </a:lnSpc>
              <a:spcBef>
                <a:spcPts val="386"/>
              </a:spcBef>
            </a:pPr>
            <a:r>
              <a:rPr lang="es-CO" sz="7448" kern="1200" spc="-25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7448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744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rm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1164" y="4443814"/>
            <a:ext cx="2580464" cy="49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3857"/>
              </a:lnSpc>
              <a:spcBef>
                <a:spcPts val="193"/>
              </a:spcBef>
            </a:pPr>
            <a:r>
              <a:rPr lang="es-CO" sz="5387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&lt;</a:t>
            </a:r>
            <a:r>
              <a:rPr lang="es-CO" sz="5387" b="1" kern="1200" spc="5" baseline="1028">
                <a:solidFill>
                  <a:srgbClr val="F15A2A"/>
                </a:solidFill>
                <a:latin typeface="Roboto"/>
                <a:ea typeface="+mn-ea"/>
                <a:cs typeface="Roboto"/>
              </a:rPr>
              <a:t>EditForm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3882" y="4443814"/>
            <a:ext cx="4783239" cy="49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3857"/>
              </a:lnSpc>
              <a:spcBef>
                <a:spcPts val="193"/>
              </a:spcBef>
            </a:pPr>
            <a:r>
              <a:rPr lang="es-CO" sz="5387" b="1" kern="1200" spc="5" baseline="1028">
                <a:solidFill>
                  <a:srgbClr val="9AC74F"/>
                </a:solidFill>
                <a:latin typeface="Roboto"/>
                <a:ea typeface="+mn-ea"/>
                <a:cs typeface="Roboto"/>
                <a:hlinkClick r:id="rId2"/>
              </a:rPr>
              <a:t>Model="@Employee"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0663" y="4984532"/>
            <a:ext cx="10838218" cy="1052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marR="68407" defTabSz="1216152">
              <a:lnSpc>
                <a:spcPts val="3884"/>
              </a:lnSpc>
              <a:spcBef>
                <a:spcPts val="194"/>
              </a:spcBef>
            </a:pPr>
            <a:r>
              <a:rPr lang="es-CO" sz="5387" b="1" kern="1200" spc="5" baseline="2057">
                <a:solidFill>
                  <a:srgbClr val="A52D5C"/>
                </a:solidFill>
                <a:latin typeface="Roboto"/>
                <a:ea typeface="+mn-ea"/>
                <a:cs typeface="Roboto"/>
              </a:rPr>
              <a:t>OnValidSubmi</a:t>
            </a:r>
            <a:r>
              <a:rPr lang="es-CO" sz="5387" b="1" kern="1200" baseline="2057">
                <a:solidFill>
                  <a:srgbClr val="A52D5C"/>
                </a:solidFill>
                <a:latin typeface="Roboto"/>
                <a:ea typeface="+mn-ea"/>
                <a:cs typeface="Roboto"/>
              </a:rPr>
              <a:t>t</a:t>
            </a:r>
            <a:r>
              <a:rPr lang="es-CO" sz="5387" b="1" kern="1200" spc="5" baseline="2057">
                <a:solidFill>
                  <a:srgbClr val="A52D5C"/>
                </a:solidFill>
                <a:latin typeface="Roboto"/>
                <a:ea typeface="+mn-ea"/>
                <a:cs typeface="Roboto"/>
                <a:hlinkClick r:id="rId3"/>
              </a:rPr>
              <a:t>="@HandleValidSubmi</a:t>
            </a:r>
            <a:r>
              <a:rPr lang="es-CO" sz="5387" b="1" kern="1200" baseline="2057">
                <a:solidFill>
                  <a:srgbClr val="A52D5C"/>
                </a:solidFill>
                <a:latin typeface="Roboto"/>
                <a:ea typeface="+mn-ea"/>
                <a:cs typeface="Roboto"/>
              </a:rPr>
              <a:t>t"</a:t>
            </a:r>
            <a:endParaRPr lang="es-CO" sz="3591" kern="1200">
              <a:solidFill>
                <a:schemeClr val="tx1"/>
              </a:solidFill>
              <a:latin typeface="Roboto"/>
              <a:ea typeface="+mn-ea"/>
              <a:cs typeface="Roboto"/>
            </a:endParaRPr>
          </a:p>
          <a:p>
            <a:pPr marL="16891" defTabSz="1216152">
              <a:lnSpc>
                <a:spcPts val="4283"/>
              </a:lnSpc>
              <a:spcBef>
                <a:spcPts val="113"/>
              </a:spcBef>
            </a:pPr>
            <a:r>
              <a:rPr lang="es-CO" sz="3591" b="1" kern="1200" spc="5">
                <a:solidFill>
                  <a:srgbClr val="A52D5C"/>
                </a:solidFill>
                <a:latin typeface="Roboto"/>
                <a:ea typeface="+mn-ea"/>
                <a:cs typeface="Roboto"/>
              </a:rPr>
              <a:t>OnInvalidSubmi</a:t>
            </a:r>
            <a:r>
              <a:rPr lang="es-CO" sz="3591" b="1" kern="1200">
                <a:solidFill>
                  <a:srgbClr val="A52D5C"/>
                </a:solidFill>
                <a:latin typeface="Roboto"/>
                <a:ea typeface="+mn-ea"/>
                <a:cs typeface="Roboto"/>
              </a:rPr>
              <a:t>t</a:t>
            </a:r>
            <a:r>
              <a:rPr lang="es-CO" sz="3591" b="1" kern="1200" spc="5">
                <a:solidFill>
                  <a:srgbClr val="A52D5C"/>
                </a:solidFill>
                <a:latin typeface="Roboto"/>
                <a:ea typeface="+mn-ea"/>
                <a:cs typeface="Roboto"/>
                <a:hlinkClick r:id="rId4"/>
              </a:rPr>
              <a:t>="@HandleInvalidSubmi</a:t>
            </a:r>
            <a:r>
              <a:rPr lang="es-CO" sz="3591" b="1" kern="1200">
                <a:solidFill>
                  <a:srgbClr val="A52D5C"/>
                </a:solidFill>
                <a:latin typeface="Roboto"/>
                <a:ea typeface="+mn-ea"/>
                <a:cs typeface="Roboto"/>
              </a:rPr>
              <a:t>t</a:t>
            </a:r>
            <a:r>
              <a:rPr lang="es-CO" sz="3591" b="1" kern="1200" spc="5">
                <a:solidFill>
                  <a:srgbClr val="A52D5C"/>
                </a:solidFill>
                <a:latin typeface="Roboto"/>
                <a:ea typeface="+mn-ea"/>
                <a:cs typeface="Roboto"/>
              </a:rPr>
              <a:t>"&gt;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0663" y="6086297"/>
            <a:ext cx="2855803" cy="49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3857"/>
              </a:lnSpc>
              <a:spcBef>
                <a:spcPts val="193"/>
              </a:spcBef>
            </a:pPr>
            <a:r>
              <a:rPr lang="es-CO" sz="5387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&lt;</a:t>
            </a:r>
            <a:r>
              <a:rPr lang="es-CO" sz="5387" b="1" kern="1200" spc="5" baseline="1028">
                <a:solidFill>
                  <a:srgbClr val="2A9EBB"/>
                </a:solidFill>
                <a:latin typeface="Roboto"/>
                <a:ea typeface="+mn-ea"/>
                <a:cs typeface="Roboto"/>
              </a:rPr>
              <a:t>InputText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8653" y="6086297"/>
            <a:ext cx="3680215" cy="49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3857"/>
              </a:lnSpc>
              <a:spcBef>
                <a:spcPts val="193"/>
              </a:spcBef>
            </a:pPr>
            <a:r>
              <a:rPr lang="es-CO" sz="5387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id="lastNam</a:t>
            </a:r>
            <a:r>
              <a:rPr lang="es-CO" sz="5387" b="1" kern="1200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e"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0161" y="6627016"/>
            <a:ext cx="8912916" cy="49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3857"/>
              </a:lnSpc>
              <a:spcBef>
                <a:spcPts val="193"/>
              </a:spcBef>
            </a:pPr>
            <a:r>
              <a:rPr lang="es-CO" sz="5387" b="1" kern="1200" spc="5" baseline="1028">
                <a:solidFill>
                  <a:srgbClr val="F15A2A"/>
                </a:solidFill>
                <a:latin typeface="Roboto"/>
                <a:ea typeface="+mn-ea"/>
                <a:cs typeface="Roboto"/>
                <a:hlinkClick r:id="rId5"/>
              </a:rPr>
              <a:t>@bind-Value="@Employee.LastName"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0663" y="7188062"/>
            <a:ext cx="6888076" cy="103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119" defTabSz="1216152">
              <a:lnSpc>
                <a:spcPts val="3884"/>
              </a:lnSpc>
              <a:spcBef>
                <a:spcPts val="194"/>
              </a:spcBef>
            </a:pPr>
            <a:r>
              <a:rPr lang="es-CO" sz="5387" b="1" kern="1200" spc="5" baseline="2057">
                <a:solidFill>
                  <a:srgbClr val="3F403F"/>
                </a:solidFill>
                <a:latin typeface="Roboto"/>
                <a:ea typeface="+mn-ea"/>
                <a:cs typeface="Roboto"/>
              </a:rPr>
              <a:t>placeholder="Enter</a:t>
            </a:r>
            <a:endParaRPr lang="es-CO" sz="3591" kern="1200">
              <a:solidFill>
                <a:schemeClr val="tx1"/>
              </a:solidFill>
              <a:latin typeface="Roboto"/>
              <a:ea typeface="+mn-ea"/>
              <a:cs typeface="Roboto"/>
            </a:endParaRPr>
          </a:p>
          <a:p>
            <a:pPr marL="16891" marR="68407" defTabSz="1216152">
              <a:lnSpc>
                <a:spcPts val="4216"/>
              </a:lnSpc>
              <a:spcBef>
                <a:spcPts val="16"/>
              </a:spcBef>
            </a:pPr>
            <a:r>
              <a:rPr lang="es-CO" sz="3591" b="1" kern="1200" spc="5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&lt;/InputTex</a:t>
            </a:r>
            <a:r>
              <a:rPr lang="es-CO" sz="3591" b="1" kern="1200">
                <a:solidFill>
                  <a:srgbClr val="3F403F"/>
                </a:solidFill>
                <a:latin typeface="Roboto"/>
                <a:ea typeface="+mn-ea"/>
                <a:cs typeface="Roboto"/>
              </a:rPr>
              <a:t>t&gt;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0744" y="7188062"/>
            <a:ext cx="1203838" cy="49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3857"/>
              </a:lnSpc>
              <a:spcBef>
                <a:spcPts val="193"/>
              </a:spcBef>
            </a:pPr>
            <a:r>
              <a:rPr lang="es-CO" sz="5387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last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7214" y="7188062"/>
            <a:ext cx="1754515" cy="49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3857"/>
              </a:lnSpc>
              <a:spcBef>
                <a:spcPts val="193"/>
              </a:spcBef>
            </a:pPr>
            <a:r>
              <a:rPr lang="es-CO" sz="5387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name"&gt;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1164" y="8289827"/>
            <a:ext cx="3859353" cy="1031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119" defTabSz="1216152">
              <a:lnSpc>
                <a:spcPts val="3884"/>
              </a:lnSpc>
              <a:spcBef>
                <a:spcPts val="194"/>
              </a:spcBef>
            </a:pPr>
            <a:r>
              <a:rPr lang="es-CO" sz="5387" b="1" kern="1200" spc="5" baseline="2057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&lt;button</a:t>
            </a:r>
            <a:endParaRPr lang="es-CO" sz="3591" kern="1200">
              <a:solidFill>
                <a:schemeClr val="tx1"/>
              </a:solidFill>
              <a:latin typeface="Roboto"/>
              <a:ea typeface="+mn-ea"/>
              <a:cs typeface="Roboto"/>
            </a:endParaRPr>
          </a:p>
          <a:p>
            <a:pPr marL="16891" marR="68407" defTabSz="1216152">
              <a:lnSpc>
                <a:spcPts val="4216"/>
              </a:lnSpc>
              <a:spcBef>
                <a:spcPts val="16"/>
              </a:spcBef>
            </a:pPr>
            <a:r>
              <a:rPr lang="es-CO" sz="3591" b="1" kern="1200" spc="5">
                <a:solidFill>
                  <a:srgbClr val="3F403F"/>
                </a:solidFill>
                <a:latin typeface="Roboto"/>
                <a:ea typeface="+mn-ea"/>
                <a:cs typeface="Roboto"/>
              </a:rPr>
              <a:t>&lt;/EditFor</a:t>
            </a:r>
            <a:r>
              <a:rPr lang="es-CO" sz="3591" b="1" kern="1200">
                <a:solidFill>
                  <a:srgbClr val="3F403F"/>
                </a:solidFill>
                <a:latin typeface="Roboto"/>
                <a:ea typeface="+mn-ea"/>
                <a:cs typeface="Roboto"/>
              </a:rPr>
              <a:t>m&gt;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3015" y="8289827"/>
            <a:ext cx="5058577" cy="49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3857"/>
              </a:lnSpc>
              <a:spcBef>
                <a:spcPts val="193"/>
              </a:spcBef>
            </a:pPr>
            <a:r>
              <a:rPr lang="es-CO" sz="5387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type="submit"&gt;Save</a:t>
            </a:r>
            <a:endParaRPr lang="es-CO" sz="2700">
              <a:latin typeface="Roboto"/>
              <a:cs typeface="Robo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83596" y="8289827"/>
            <a:ext cx="4783239" cy="49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91" defTabSz="1216152">
              <a:lnSpc>
                <a:spcPts val="3857"/>
              </a:lnSpc>
              <a:spcBef>
                <a:spcPts val="193"/>
              </a:spcBef>
            </a:pPr>
            <a:r>
              <a:rPr lang="es-CO" sz="5387" b="1" kern="1200" spc="5" baseline="1028">
                <a:solidFill>
                  <a:srgbClr val="3F403F"/>
                </a:solidFill>
                <a:latin typeface="Roboto"/>
                <a:ea typeface="+mn-ea"/>
                <a:cs typeface="Roboto"/>
              </a:rPr>
              <a:t>employee&lt;/button&gt;</a:t>
            </a:r>
            <a:endParaRPr lang="es-CO" sz="2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410344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0343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0343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49953" y="2848307"/>
            <a:ext cx="2006260" cy="111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69" marR="136607" algn="ctr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 spc="-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88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740664">
              <a:lnSpc>
                <a:spcPct val="95825"/>
              </a:lnSpc>
              <a:spcBef>
                <a:spcPts val="28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64265" y="4260856"/>
            <a:ext cx="7013390" cy="1838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marR="6387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7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6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7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orm</a:t>
            </a:r>
            <a:r>
              <a:rPr lang="en-US" sz="2916" b="1" kern="1200" spc="2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46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63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7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ti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131086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1086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1086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340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85010" y="4260856"/>
            <a:ext cx="5571903" cy="1838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ddi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8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n-US" sz="2916" b="1" kern="1200" spc="19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plo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4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orm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8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62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com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Edi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2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n-US" sz="2916" b="1" kern="1200" spc="31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4510462" y="965199"/>
            <a:ext cx="5648443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0462" y="965199"/>
            <a:ext cx="5648443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0462" y="965199"/>
            <a:ext cx="5648443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86716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964388" y="4986332"/>
            <a:ext cx="2813149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2887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s-CO" sz="2887" b="1" kern="1200" spc="5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887" b="1" kern="1200" spc="-6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2887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 spc="-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4407026" y="965199"/>
            <a:ext cx="5648443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7026" y="965199"/>
            <a:ext cx="5648443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7026" y="965199"/>
            <a:ext cx="5648443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3280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60952" y="4986332"/>
            <a:ext cx="3020021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dd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887" b="1" kern="1200" spc="56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s-CO" sz="2887" b="1" kern="1200" spc="29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48189" y="4533671"/>
            <a:ext cx="254628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Adding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40035" y="4533671"/>
            <a:ext cx="346412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20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lid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tion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/>
          <p:nvPr/>
        </p:nvSpPr>
        <p:spPr>
          <a:xfrm>
            <a:off x="12119125" y="3667177"/>
            <a:ext cx="5203674" cy="5306457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2163" y="3667177"/>
            <a:ext cx="5203666" cy="5306457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200" y="3667177"/>
            <a:ext cx="5203668" cy="5306457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72336" y="1313364"/>
            <a:ext cx="3296416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19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656" kern="1200" spc="-6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9684" y="1313364"/>
            <a:ext cx="702980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595" y="1313364"/>
            <a:ext cx="1208299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1215" y="1313364"/>
            <a:ext cx="3047894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 spc="-19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rm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3667177"/>
            <a:ext cx="5203668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1010"/>
              </a:lnSpc>
            </a:pPr>
            <a:endParaRPr lang="es-CO" sz="10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35894" defTabSz="923544">
              <a:lnSpc>
                <a:spcPct val="95825"/>
              </a:lnSpc>
              <a:spcBef>
                <a:spcPts val="18235"/>
              </a:spcBef>
            </a:pP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2828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at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28" b="1" kern="1200" spc="37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nno</a:t>
            </a:r>
            <a:r>
              <a:rPr lang="es-CO" sz="2828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ta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28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2828" b="1" kern="1200" spc="2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2828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rt</a:t>
            </a:r>
            <a:endParaRPr lang="es-CO"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2163" y="3667177"/>
            <a:ext cx="5203666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1010"/>
              </a:lnSpc>
            </a:pPr>
            <a:endParaRPr lang="es-CO" sz="10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7615" defTabSz="923544">
              <a:lnSpc>
                <a:spcPct val="95825"/>
              </a:lnSpc>
              <a:spcBef>
                <a:spcPts val="18235"/>
              </a:spcBef>
            </a:pP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2828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at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28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nno</a:t>
            </a:r>
            <a:r>
              <a:rPr lang="es-CO" sz="2828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ta</a:t>
            </a:r>
            <a:r>
              <a:rPr lang="es-CO" sz="2828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ti</a:t>
            </a: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ons</a:t>
            </a:r>
            <a:r>
              <a:rPr lang="es-CO" sz="2828" b="1" kern="1200" spc="-101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28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lid</a:t>
            </a:r>
            <a:r>
              <a:rPr lang="es-CO" sz="2828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at</a:t>
            </a: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</a:t>
            </a:r>
            <a:endParaRPr lang="es-CO"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19125" y="3667177"/>
            <a:ext cx="5203674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1010"/>
              </a:lnSpc>
            </a:pPr>
            <a:endParaRPr lang="es-CO" sz="10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56835" defTabSz="923544">
              <a:lnSpc>
                <a:spcPct val="95825"/>
              </a:lnSpc>
              <a:spcBef>
                <a:spcPts val="18235"/>
              </a:spcBef>
            </a:pPr>
            <a:r>
              <a:rPr lang="es-CO" sz="2828" b="1" kern="1200" spc="-101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28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lid</a:t>
            </a:r>
            <a:r>
              <a:rPr lang="es-CO" sz="2828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28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2828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onS</a:t>
            </a:r>
            <a:r>
              <a:rPr lang="es-CO" sz="2828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ummary</a:t>
            </a:r>
            <a:endParaRPr lang="es-CO"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1022" y="3428269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0173" y="3428269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0874" y="3428269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862" y="4290853"/>
            <a:ext cx="3448547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</a:rPr>
              <a:t>[Required]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dirty="0">
                <a:solidFill>
                  <a:srgbClr val="2A9EBB"/>
                </a:solidFill>
                <a:latin typeface="Roboto Medium"/>
                <a:cs typeface="Roboto Medium"/>
              </a:rPr>
              <a:t>[</a:t>
            </a: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StringLengt</a:t>
            </a:r>
            <a:r>
              <a:rPr sz="2600" spc="0" dirty="0">
                <a:solidFill>
                  <a:srgbClr val="2A9EBB"/>
                </a:solidFill>
                <a:latin typeface="Roboto Medium"/>
                <a:cs typeface="Roboto Medium"/>
              </a:rPr>
              <a:t>h</a:t>
            </a: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(50,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1737" y="4735861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ErrorMessage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1425" y="473586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8325" y="4735861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"Last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9026" y="473586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1276" y="4735861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is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86627" y="473586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too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0427" y="4735861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long.")]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862" y="5168677"/>
            <a:ext cx="444091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sz="3900" spc="547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g </a:t>
            </a:r>
            <a:r>
              <a:rPr sz="3900" spc="151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3925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0825" y="5168677"/>
            <a:ext cx="186111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r>
              <a:rPr sz="3900" spc="682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5326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2227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8925" y="5168677"/>
            <a:ext cx="2654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string.Empt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y;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59844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014448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Appl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60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1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ns</a:t>
            </a:r>
            <a:r>
              <a:rPr sz="4400" spc="-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59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el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022" y="3428269"/>
            <a:ext cx="18612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EditForm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5397" y="3428269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Model="@Employee"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862" y="3861085"/>
            <a:ext cx="7814082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OnValidSubmi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="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HandleValidSubmi</a:t>
            </a:r>
            <a:r>
              <a:rPr sz="3900" spc="-4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OnInvalidSubmi</a:t>
            </a:r>
            <a:r>
              <a:rPr sz="2600" spc="-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="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@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HandleInvalidSubmi</a:t>
            </a:r>
            <a:r>
              <a:rPr sz="2600" spc="-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5168677"/>
            <a:ext cx="5915784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DataAnnotationsValidator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EditFor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m&gt;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9237" y="516867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970156" cy="2252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15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ppo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rt</a:t>
            </a:r>
            <a:r>
              <a:rPr sz="3000" b="1" spc="-3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16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3000" b="1" spc="-37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 </a:t>
            </a:r>
            <a:r>
              <a:rPr sz="3000" b="1" spc="12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67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nno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ion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Fiel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47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3000" b="1" spc="-37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000" b="1" spc="9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000" b="1" spc="45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52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out</a:t>
            </a:r>
            <a:r>
              <a:rPr sz="3000" b="1" spc="69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of</a:t>
            </a:r>
            <a:r>
              <a:rPr sz="3000" b="1" spc="36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 </a:t>
            </a:r>
            <a:r>
              <a:rPr sz="3000" b="1" spc="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ield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7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36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rm</a:t>
            </a:r>
            <a:r>
              <a:rPr sz="3000" b="1" spc="26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doesn’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-3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ndle</a:t>
            </a:r>
            <a:r>
              <a:rPr sz="3000" b="1" spc="-10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022" y="2556541"/>
            <a:ext cx="18612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EditForm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5397" y="2556541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Model="@Employee"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2989357"/>
            <a:ext cx="7814082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OnValidSubmi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="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HandleValidSubmi</a:t>
            </a:r>
            <a:r>
              <a:rPr sz="3900" spc="-4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OnInvalidSubmi</a:t>
            </a:r>
            <a:r>
              <a:rPr sz="2600" spc="-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="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@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HandleInvalidSubmi</a:t>
            </a:r>
            <a:r>
              <a:rPr sz="2600" spc="-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862" y="4296949"/>
            <a:ext cx="503694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DataAnnotationsValidator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9237" y="429694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4726717"/>
            <a:ext cx="4526407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ValidationSummary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39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EditFor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m&gt;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0175" y="472671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1338254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Error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70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5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Su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mma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Err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3000" b="1" spc="-14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sz="3000" b="1" spc="36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onl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51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displ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ye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32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ddin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-2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56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ponen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358583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8583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8583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34837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12507" y="4624832"/>
            <a:ext cx="7116908" cy="1112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3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65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4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ti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n-US" sz="2916" b="1" kern="1200" spc="45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 </a:t>
            </a:r>
            <a:r>
              <a:rPr lang="en-US" sz="2916" b="1" kern="1200" spc="4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od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el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  <a:spcBef>
                <a:spcPts val="2155"/>
              </a:spcBef>
            </a:pP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pla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5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alid</a:t>
            </a:r>
            <a:r>
              <a:rPr lang="en-US" sz="2916" b="1" kern="1200" spc="-3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ion</a:t>
            </a:r>
            <a:r>
              <a:rPr lang="en-US" sz="2916" b="1" kern="1200" spc="10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rrors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 spc="10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orm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322884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2883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2883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1238" y="3442554"/>
            <a:ext cx="2165765" cy="51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70357" y="4038014"/>
            <a:ext cx="7194758" cy="2281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9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are</a:t>
            </a:r>
            <a:r>
              <a:rPr lang="en-US" sz="2916" b="1" kern="1200" spc="37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n-US" sz="2916" b="1" kern="1200" spc="45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-in</a:t>
            </a:r>
            <a:r>
              <a:rPr lang="en-US" sz="2916" b="1" kern="1200" spc="-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marR="55550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51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pport</a:t>
            </a:r>
            <a:r>
              <a:rPr lang="en-US" sz="2916" b="1" kern="1200" spc="-16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65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952326" indent="6429" defTabSz="740664">
              <a:lnSpc>
                <a:spcPct val="99466"/>
              </a:lnSpc>
              <a:spcBef>
                <a:spcPts val="2323"/>
              </a:spcBef>
            </a:pP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n-US" sz="2916" b="1" kern="1200" spc="6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alid</a:t>
            </a:r>
            <a:r>
              <a:rPr lang="en-US" sz="2916" b="1" kern="1200" spc="-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ion</a:t>
            </a:r>
            <a:r>
              <a:rPr lang="en-US" sz="2916" b="1" kern="1200" spc="-15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pport</a:t>
            </a:r>
            <a:r>
              <a:rPr lang="en-US" sz="2916" b="1" kern="1200" spc="15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n-US" sz="2916" b="1" kern="1200" spc="12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 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9036" y="4533671"/>
            <a:ext cx="517379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rs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8472" y="4533671"/>
            <a:ext cx="1698413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81768" y="4533671"/>
            <a:ext cx="2721066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9509" y="3166014"/>
            <a:ext cx="3319471" cy="3954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3805" y="5230906"/>
            <a:ext cx="179078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sing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1000" y="5230906"/>
            <a:ext cx="323276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va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cri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99519" y="5230906"/>
            <a:ext cx="148963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om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24713" y="5230906"/>
            <a:ext cx="192589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la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1022" y="255654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4823" y="2556541"/>
            <a:ext cx="38455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class="pag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title"&gt;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022" y="2989357"/>
            <a:ext cx="2342622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Details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7463" y="2989357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1112" y="2989357"/>
            <a:ext cx="205970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FirstName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925" y="2989357"/>
            <a:ext cx="18612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4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4726717"/>
            <a:ext cx="1265824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173" y="4726717"/>
            <a:ext cx="1265824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147" y="4726717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FirstName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3522" y="47267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0422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673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924" y="47267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9147" y="5171725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5085" y="51717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1985" y="5171725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236" y="5171725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6486" y="51717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1" y="6842434"/>
            <a:ext cx="2651200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pla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8846" y="6842434"/>
            <a:ext cx="1261074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5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7773902"/>
            <a:ext cx="316597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ne-w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-5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binding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022" y="3428269"/>
            <a:ext cx="126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&lt;input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0173" y="3428269"/>
            <a:ext cx="22575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type="text"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1575" y="3428269"/>
            <a:ext cx="622674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rm-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contro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plaintext"&gt;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3861085"/>
            <a:ext cx="4724486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Employe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e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.</a:t>
            </a: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FirstName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&lt;/input&gt;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168677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173" y="516867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6022" y="516867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960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8860" y="5168677"/>
            <a:ext cx="186111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r>
              <a:rPr sz="3900" spc="682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3361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1" y="6842434"/>
            <a:ext cx="4947421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60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1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55513" y="6842434"/>
            <a:ext cx="3390548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15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8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35" y="3056914"/>
            <a:ext cx="4616753" cy="4173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170941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-7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8376" y="4360042"/>
            <a:ext cx="273888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Bi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di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5721419"/>
            <a:ext cx="297785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@b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sz="3200" spc="5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6788219"/>
            <a:ext cx="6503414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70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76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5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y,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40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22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az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ex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6208" y="3216107"/>
            <a:ext cx="4836985" cy="4767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73490" y="4360042"/>
            <a:ext cx="290042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20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kin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20144" y="4360042"/>
            <a:ext cx="15444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wit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0819" y="4360042"/>
            <a:ext cx="54051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96797" y="4360042"/>
            <a:ext cx="171589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490" y="5721419"/>
            <a:ext cx="5734912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15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r>
              <a:rPr sz="3200" spc="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28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2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6788219"/>
            <a:ext cx="695663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24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7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5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6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7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7867211"/>
            <a:ext cx="7016616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6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HT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5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35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4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2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laz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35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022" y="473586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&lt;input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173" y="4735861"/>
            <a:ext cx="265424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id=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lastNam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210" y="4735861"/>
            <a:ext cx="52351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="1" spc="4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@bin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d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"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Employee.LastName"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862" y="5168677"/>
            <a:ext cx="36476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placeholder="Enter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415" y="516867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2665" y="516867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name"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3366" y="516867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725271" cy="2252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60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1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5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8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68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8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@bin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sz="3000" b="1" spc="26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ec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iv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40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flow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 </a:t>
            </a:r>
            <a:r>
              <a:rPr sz="3000" b="1" spc="1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9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68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ec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ion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-1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gg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whe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-17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foc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3000" b="1" spc="17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le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ve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8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inp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022" y="4299997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&lt;input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0173" y="4299997"/>
            <a:ext cx="265424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id=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lastNam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8210" y="4299997"/>
            <a:ext cx="622739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="1" spc="4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@bin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d-</a:t>
            </a:r>
            <a:r>
              <a:rPr sz="3900" b="1" spc="4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valu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</a:rPr>
              <a:t>e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="Employee.LastName"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862" y="4732813"/>
            <a:ext cx="543319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="1" spc="6" baseline="1068" dirty="0">
                <a:solidFill>
                  <a:srgbClr val="F15A2A"/>
                </a:solidFill>
                <a:latin typeface="Roboto"/>
                <a:cs typeface="Roboto"/>
                <a:hlinkClick r:id="rId4"/>
              </a:rPr>
              <a:t>@bin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  <a:hlinkClick r:id="rId4"/>
              </a:rPr>
              <a:t>d-</a:t>
            </a:r>
            <a:r>
              <a:rPr sz="3900" b="1" spc="6" baseline="1068" dirty="0">
                <a:solidFill>
                  <a:srgbClr val="F15A2A"/>
                </a:solidFill>
                <a:latin typeface="Roboto"/>
                <a:cs typeface="Roboto"/>
                <a:hlinkClick r:id="rId4"/>
              </a:rPr>
              <a:t>value:even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</a:rPr>
              <a:t>t</a:t>
            </a: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="oninput"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862" y="5162581"/>
            <a:ext cx="46394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placeholder="Ente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 </a:t>
            </a:r>
            <a:r>
              <a:rPr sz="3900" spc="126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2665" y="5162581"/>
            <a:ext cx="166259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name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  </a:t>
            </a:r>
            <a:r>
              <a:rPr sz="3900" spc="63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428688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60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1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59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ff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647</Words>
  <Application>Microsoft Office PowerPoint</Application>
  <PresentationFormat>Custom</PresentationFormat>
  <Paragraphs>270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Yu Gothic UI</vt:lpstr>
      <vt:lpstr>Arial</vt:lpstr>
      <vt:lpstr>Berlin Sans FB Demi</vt:lpstr>
      <vt:lpstr>Calibri</vt:lpstr>
      <vt:lpstr>Lucida Bright</vt:lpstr>
      <vt:lpstr>Roboto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2</cp:revision>
  <dcterms:modified xsi:type="dcterms:W3CDTF">2023-07-31T05:58:52Z</dcterms:modified>
</cp:coreProperties>
</file>