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8288000" cy="10287000"/>
  <p:notesSz cx="18288000" cy="10287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20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linkedin.com/in/danielvillamizara/" TargetMode="External"/><Relationship Id="rId4" Type="http://schemas.openxmlformats.org/officeDocument/2006/relationships/hyperlink" Target="http://www.linkedin.com/in/danielvillamizara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@using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bject 9"/>
          <p:cNvSpPr/>
          <p:nvPr/>
        </p:nvSpPr>
        <p:spPr>
          <a:xfrm>
            <a:off x="965200" y="2863441"/>
            <a:ext cx="16357599" cy="581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41169" y="4876462"/>
            <a:ext cx="2888351" cy="2889967"/>
          </a:xfrm>
          <a:custGeom>
            <a:avLst/>
            <a:gdLst/>
            <a:ahLst/>
            <a:cxnLst/>
            <a:rect l="l" t="t" r="r" b="b"/>
            <a:pathLst>
              <a:path w="2836864" h="2838451">
                <a:moveTo>
                  <a:pt x="1418431" y="0"/>
                </a:moveTo>
                <a:lnTo>
                  <a:pt x="1491422" y="1846"/>
                </a:lnTo>
                <a:lnTo>
                  <a:pt x="1563455" y="7327"/>
                </a:lnTo>
                <a:lnTo>
                  <a:pt x="1634442" y="16352"/>
                </a:lnTo>
                <a:lnTo>
                  <a:pt x="1704293" y="28833"/>
                </a:lnTo>
                <a:lnTo>
                  <a:pt x="1772918" y="44681"/>
                </a:lnTo>
                <a:lnTo>
                  <a:pt x="1840229" y="63805"/>
                </a:lnTo>
                <a:lnTo>
                  <a:pt x="1906136" y="86118"/>
                </a:lnTo>
                <a:lnTo>
                  <a:pt x="1970549" y="111530"/>
                </a:lnTo>
                <a:lnTo>
                  <a:pt x="2033381" y="139952"/>
                </a:lnTo>
                <a:lnTo>
                  <a:pt x="2094541" y="171293"/>
                </a:lnTo>
                <a:lnTo>
                  <a:pt x="2153941" y="205467"/>
                </a:lnTo>
                <a:lnTo>
                  <a:pt x="2211491" y="242382"/>
                </a:lnTo>
                <a:lnTo>
                  <a:pt x="2267103" y="281950"/>
                </a:lnTo>
                <a:lnTo>
                  <a:pt x="2320687" y="324083"/>
                </a:lnTo>
                <a:lnTo>
                  <a:pt x="2372154" y="368689"/>
                </a:lnTo>
                <a:lnTo>
                  <a:pt x="2421415" y="415681"/>
                </a:lnTo>
                <a:lnTo>
                  <a:pt x="2468381" y="464970"/>
                </a:lnTo>
                <a:lnTo>
                  <a:pt x="2512963" y="516466"/>
                </a:lnTo>
                <a:lnTo>
                  <a:pt x="2555071" y="570079"/>
                </a:lnTo>
                <a:lnTo>
                  <a:pt x="2594617" y="625722"/>
                </a:lnTo>
                <a:lnTo>
                  <a:pt x="2631512" y="683304"/>
                </a:lnTo>
                <a:lnTo>
                  <a:pt x="2665666" y="742737"/>
                </a:lnTo>
                <a:lnTo>
                  <a:pt x="2696990" y="803932"/>
                </a:lnTo>
                <a:lnTo>
                  <a:pt x="2725396" y="866798"/>
                </a:lnTo>
                <a:lnTo>
                  <a:pt x="2750794" y="931248"/>
                </a:lnTo>
                <a:lnTo>
                  <a:pt x="2773094" y="997192"/>
                </a:lnTo>
                <a:lnTo>
                  <a:pt x="2792208" y="1064539"/>
                </a:lnTo>
                <a:lnTo>
                  <a:pt x="2808046" y="1133203"/>
                </a:lnTo>
                <a:lnTo>
                  <a:pt x="2820520" y="1203093"/>
                </a:lnTo>
                <a:lnTo>
                  <a:pt x="2829541" y="1274119"/>
                </a:lnTo>
                <a:lnTo>
                  <a:pt x="2835018" y="1346193"/>
                </a:lnTo>
                <a:lnTo>
                  <a:pt x="2836864" y="1419225"/>
                </a:lnTo>
                <a:lnTo>
                  <a:pt x="2835018" y="1492256"/>
                </a:lnTo>
                <a:lnTo>
                  <a:pt x="2829541" y="1564330"/>
                </a:lnTo>
                <a:lnTo>
                  <a:pt x="2820520" y="1635356"/>
                </a:lnTo>
                <a:lnTo>
                  <a:pt x="2808046" y="1705246"/>
                </a:lnTo>
                <a:lnTo>
                  <a:pt x="2792208" y="1773910"/>
                </a:lnTo>
                <a:lnTo>
                  <a:pt x="2773094" y="1841258"/>
                </a:lnTo>
                <a:lnTo>
                  <a:pt x="2750794" y="1907201"/>
                </a:lnTo>
                <a:lnTo>
                  <a:pt x="2725396" y="1971651"/>
                </a:lnTo>
                <a:lnTo>
                  <a:pt x="2696990" y="2034518"/>
                </a:lnTo>
                <a:lnTo>
                  <a:pt x="2665666" y="2095712"/>
                </a:lnTo>
                <a:lnTo>
                  <a:pt x="2631512" y="2155145"/>
                </a:lnTo>
                <a:lnTo>
                  <a:pt x="2594617" y="2212727"/>
                </a:lnTo>
                <a:lnTo>
                  <a:pt x="2555071" y="2268370"/>
                </a:lnTo>
                <a:lnTo>
                  <a:pt x="2512963" y="2321985"/>
                </a:lnTo>
                <a:lnTo>
                  <a:pt x="2468381" y="2373481"/>
                </a:lnTo>
                <a:lnTo>
                  <a:pt x="2421415" y="2422769"/>
                </a:lnTo>
                <a:lnTo>
                  <a:pt x="2372154" y="2469761"/>
                </a:lnTo>
                <a:lnTo>
                  <a:pt x="2320687" y="2514368"/>
                </a:lnTo>
                <a:lnTo>
                  <a:pt x="2267103" y="2556500"/>
                </a:lnTo>
                <a:lnTo>
                  <a:pt x="2211491" y="2596068"/>
                </a:lnTo>
                <a:lnTo>
                  <a:pt x="2153941" y="2632984"/>
                </a:lnTo>
                <a:lnTo>
                  <a:pt x="2094541" y="2667157"/>
                </a:lnTo>
                <a:lnTo>
                  <a:pt x="2033381" y="2698499"/>
                </a:lnTo>
                <a:lnTo>
                  <a:pt x="1970549" y="2726920"/>
                </a:lnTo>
                <a:lnTo>
                  <a:pt x="1906136" y="2752332"/>
                </a:lnTo>
                <a:lnTo>
                  <a:pt x="1840229" y="2774645"/>
                </a:lnTo>
                <a:lnTo>
                  <a:pt x="1772918" y="2793770"/>
                </a:lnTo>
                <a:lnTo>
                  <a:pt x="1704293" y="2809618"/>
                </a:lnTo>
                <a:lnTo>
                  <a:pt x="1634442" y="2822098"/>
                </a:lnTo>
                <a:lnTo>
                  <a:pt x="1563455" y="2831124"/>
                </a:lnTo>
                <a:lnTo>
                  <a:pt x="1491422" y="2836604"/>
                </a:lnTo>
                <a:lnTo>
                  <a:pt x="1418431" y="2838451"/>
                </a:lnTo>
                <a:lnTo>
                  <a:pt x="1345440" y="2836604"/>
                </a:lnTo>
                <a:lnTo>
                  <a:pt x="1273407" y="2831124"/>
                </a:lnTo>
                <a:lnTo>
                  <a:pt x="1202420" y="2822098"/>
                </a:lnTo>
                <a:lnTo>
                  <a:pt x="1132569" y="2809618"/>
                </a:lnTo>
                <a:lnTo>
                  <a:pt x="1063944" y="2793770"/>
                </a:lnTo>
                <a:lnTo>
                  <a:pt x="996634" y="2774645"/>
                </a:lnTo>
                <a:lnTo>
                  <a:pt x="930727" y="2752332"/>
                </a:lnTo>
                <a:lnTo>
                  <a:pt x="866313" y="2726920"/>
                </a:lnTo>
                <a:lnTo>
                  <a:pt x="803481" y="2698499"/>
                </a:lnTo>
                <a:lnTo>
                  <a:pt x="742321" y="2667157"/>
                </a:lnTo>
                <a:lnTo>
                  <a:pt x="682921" y="2632984"/>
                </a:lnTo>
                <a:lnTo>
                  <a:pt x="625371" y="2596068"/>
                </a:lnTo>
                <a:lnTo>
                  <a:pt x="569760" y="2556500"/>
                </a:lnTo>
                <a:lnTo>
                  <a:pt x="516176" y="2514368"/>
                </a:lnTo>
                <a:lnTo>
                  <a:pt x="464709" y="2469761"/>
                </a:lnTo>
                <a:lnTo>
                  <a:pt x="415448" y="2422769"/>
                </a:lnTo>
                <a:lnTo>
                  <a:pt x="368483" y="2373481"/>
                </a:lnTo>
                <a:lnTo>
                  <a:pt x="323901" y="2321985"/>
                </a:lnTo>
                <a:lnTo>
                  <a:pt x="281792" y="2268370"/>
                </a:lnTo>
                <a:lnTo>
                  <a:pt x="242246" y="2212727"/>
                </a:lnTo>
                <a:lnTo>
                  <a:pt x="205351" y="2155145"/>
                </a:lnTo>
                <a:lnTo>
                  <a:pt x="171197" y="2095712"/>
                </a:lnTo>
                <a:lnTo>
                  <a:pt x="139873" y="2034518"/>
                </a:lnTo>
                <a:lnTo>
                  <a:pt x="111467" y="1971651"/>
                </a:lnTo>
                <a:lnTo>
                  <a:pt x="86070" y="1907201"/>
                </a:lnTo>
                <a:lnTo>
                  <a:pt x="63770" y="1841258"/>
                </a:lnTo>
                <a:lnTo>
                  <a:pt x="44656" y="1773910"/>
                </a:lnTo>
                <a:lnTo>
                  <a:pt x="28817" y="1705246"/>
                </a:lnTo>
                <a:lnTo>
                  <a:pt x="16343" y="1635356"/>
                </a:lnTo>
                <a:lnTo>
                  <a:pt x="7323" y="1564330"/>
                </a:lnTo>
                <a:lnTo>
                  <a:pt x="1845" y="1492256"/>
                </a:lnTo>
                <a:lnTo>
                  <a:pt x="0" y="1419225"/>
                </a:lnTo>
                <a:lnTo>
                  <a:pt x="1845" y="1346193"/>
                </a:lnTo>
                <a:lnTo>
                  <a:pt x="7323" y="1274119"/>
                </a:lnTo>
                <a:lnTo>
                  <a:pt x="16343" y="1203093"/>
                </a:lnTo>
                <a:lnTo>
                  <a:pt x="28817" y="1133203"/>
                </a:lnTo>
                <a:lnTo>
                  <a:pt x="44656" y="1064539"/>
                </a:lnTo>
                <a:lnTo>
                  <a:pt x="63770" y="997192"/>
                </a:lnTo>
                <a:lnTo>
                  <a:pt x="86070" y="931248"/>
                </a:lnTo>
                <a:lnTo>
                  <a:pt x="111467" y="866798"/>
                </a:lnTo>
                <a:lnTo>
                  <a:pt x="139873" y="803932"/>
                </a:lnTo>
                <a:lnTo>
                  <a:pt x="171197" y="742737"/>
                </a:lnTo>
                <a:lnTo>
                  <a:pt x="205351" y="683304"/>
                </a:lnTo>
                <a:lnTo>
                  <a:pt x="242246" y="625722"/>
                </a:lnTo>
                <a:lnTo>
                  <a:pt x="281792" y="570079"/>
                </a:lnTo>
                <a:lnTo>
                  <a:pt x="323901" y="516466"/>
                </a:lnTo>
                <a:lnTo>
                  <a:pt x="368483" y="464970"/>
                </a:lnTo>
                <a:lnTo>
                  <a:pt x="415448" y="415681"/>
                </a:lnTo>
                <a:lnTo>
                  <a:pt x="464709" y="368689"/>
                </a:lnTo>
                <a:lnTo>
                  <a:pt x="516176" y="324083"/>
                </a:lnTo>
                <a:lnTo>
                  <a:pt x="569760" y="281950"/>
                </a:lnTo>
                <a:lnTo>
                  <a:pt x="625371" y="242382"/>
                </a:lnTo>
                <a:lnTo>
                  <a:pt x="682921" y="205467"/>
                </a:lnTo>
                <a:lnTo>
                  <a:pt x="742321" y="171293"/>
                </a:lnTo>
                <a:lnTo>
                  <a:pt x="803481" y="139952"/>
                </a:lnTo>
                <a:lnTo>
                  <a:pt x="866313" y="111530"/>
                </a:lnTo>
                <a:lnTo>
                  <a:pt x="930727" y="86118"/>
                </a:lnTo>
                <a:lnTo>
                  <a:pt x="996634" y="63805"/>
                </a:lnTo>
                <a:lnTo>
                  <a:pt x="1063944" y="44681"/>
                </a:lnTo>
                <a:lnTo>
                  <a:pt x="1132569" y="28833"/>
                </a:lnTo>
                <a:lnTo>
                  <a:pt x="1202420" y="16352"/>
                </a:lnTo>
                <a:lnTo>
                  <a:pt x="1273407" y="7327"/>
                </a:lnTo>
                <a:lnTo>
                  <a:pt x="1345440" y="1846"/>
                </a:lnTo>
                <a:lnTo>
                  <a:pt x="1418431" y="0"/>
                </a:lnTo>
                <a:close/>
              </a:path>
            </a:pathLst>
          </a:custGeom>
          <a:ln w="3175">
            <a:solidFill>
              <a:srgbClr val="F8F7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62181" y="5293470"/>
            <a:ext cx="3083923" cy="33069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54190" y="1686554"/>
            <a:ext cx="4479382" cy="9051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7070"/>
              </a:lnSpc>
              <a:spcBef>
                <a:spcPts val="354"/>
              </a:spcBef>
            </a:pPr>
            <a:r>
              <a:rPr lang="es-CO" sz="686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6868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6868" kern="1200" spc="-76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6868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686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gr</a:t>
            </a:r>
            <a:r>
              <a:rPr lang="es-CO" sz="6868" kern="1200" spc="-8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6868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6868" kern="1200" spc="-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6868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686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g</a:t>
            </a:r>
            <a:endParaRPr lang="es-CO" sz="6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88956" y="1686554"/>
            <a:ext cx="4292360" cy="9051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7070"/>
              </a:lnSpc>
              <a:spcBef>
                <a:spcPts val="354"/>
              </a:spcBef>
            </a:pPr>
            <a:r>
              <a:rPr lang="es-CO" sz="686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J</a:t>
            </a:r>
            <a:r>
              <a:rPr lang="es-CO" sz="6868" kern="1200" spc="-8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686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va</a:t>
            </a:r>
            <a:r>
              <a:rPr lang="es-CO" sz="6868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686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cr</a:t>
            </a:r>
            <a:r>
              <a:rPr lang="es-CO" sz="6868" kern="1200" spc="-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6868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s-CO" sz="686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endParaRPr lang="es-CO" sz="6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37581" y="1686554"/>
            <a:ext cx="5264837" cy="9051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7070"/>
              </a:lnSpc>
              <a:spcBef>
                <a:spcPts val="354"/>
              </a:spcBef>
            </a:pPr>
            <a:r>
              <a:rPr lang="es-CO" sz="686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6868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omponen</a:t>
            </a:r>
            <a:r>
              <a:rPr lang="es-CO" sz="6868" kern="1200" spc="-76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686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endParaRPr lang="es-CO" sz="6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11828" y="5333493"/>
            <a:ext cx="7216183" cy="1136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marR="61569" defTabSz="923544">
              <a:lnSpc>
                <a:spcPts val="3823"/>
              </a:lnSpc>
              <a:spcBef>
                <a:spcPts val="191"/>
              </a:spcBef>
            </a:pPr>
            <a:r>
              <a:rPr lang="es-CO" sz="3636" b="1" kern="1200">
                <a:solidFill>
                  <a:srgbClr val="F15A2A"/>
                </a:solidFill>
                <a:latin typeface="Berlin Sans FB Demi"/>
                <a:ea typeface="+mn-ea"/>
                <a:cs typeface="+mn-cs"/>
              </a:rPr>
              <a:t>Daniel</a:t>
            </a:r>
            <a:r>
              <a:rPr lang="es-CO" sz="3636" b="1" kern="1200" spc="-14">
                <a:solidFill>
                  <a:srgbClr val="F15A2A"/>
                </a:solidFill>
                <a:latin typeface="Berlin Sans FB Demi"/>
                <a:ea typeface="+mn-ea"/>
                <a:cs typeface="+mn-cs"/>
              </a:rPr>
              <a:t> </a:t>
            </a:r>
            <a:r>
              <a:rPr lang="es-CO" sz="3636" b="1" kern="1200">
                <a:solidFill>
                  <a:srgbClr val="F15A2A"/>
                </a:solidFill>
                <a:latin typeface="Berlin Sans FB Demi"/>
                <a:ea typeface="+mn-ea"/>
                <a:cs typeface="+mn-cs"/>
              </a:rPr>
              <a:t>Villamizar</a:t>
            </a:r>
            <a:endParaRPr lang="es-CO" sz="3636" kern="1200">
              <a:solidFill>
                <a:schemeClr val="tx1"/>
              </a:solidFill>
              <a:latin typeface="Berlin Sans FB Demi"/>
              <a:ea typeface="+mn-ea"/>
              <a:cs typeface="+mn-cs"/>
            </a:endParaRPr>
          </a:p>
          <a:p>
            <a:pPr marL="12827" defTabSz="923544">
              <a:lnSpc>
                <a:spcPts val="5055"/>
              </a:lnSpc>
              <a:spcBef>
                <a:spcPts val="61"/>
              </a:spcBef>
            </a:pPr>
            <a:r>
              <a:rPr lang="es-CO" sz="4848" kern="1200" baseline="-3634">
                <a:solidFill>
                  <a:srgbClr val="3F403F"/>
                </a:solidFill>
                <a:latin typeface="Yu Gothic UI"/>
                <a:ea typeface="+mn-ea"/>
                <a:cs typeface="+mn-cs"/>
              </a:rPr>
              <a:t>Senior Cloud Solutions Architect - MVP</a:t>
            </a:r>
            <a:endParaRPr lang="es-CO" sz="3200">
              <a:latin typeface="Yu Gothic UI"/>
              <a:cs typeface="Yu Gothic U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710532" y="7147719"/>
            <a:ext cx="12412239" cy="4396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3434"/>
              </a:lnSpc>
              <a:spcBef>
                <a:spcPts val="172"/>
              </a:spcBef>
            </a:pPr>
            <a:r>
              <a:rPr lang="es-CO" sz="3232" kern="1200">
                <a:solidFill>
                  <a:srgbClr val="3F403F"/>
                </a:solidFill>
                <a:latin typeface="Yu Gothic UI"/>
                <a:ea typeface="+mn-ea"/>
                <a:cs typeface="+mn-cs"/>
                <a:hlinkClick r:id="rId4"/>
              </a:rPr>
              <a:t>@danielvillamizara</a:t>
            </a:r>
            <a:r>
              <a:rPr lang="es-CO" sz="3232" kern="1200">
                <a:solidFill>
                  <a:srgbClr val="3F403F"/>
                </a:solidFill>
                <a:latin typeface="Yu Gothic UI"/>
                <a:ea typeface="+mn-ea"/>
                <a:cs typeface="+mn-cs"/>
              </a:rPr>
              <a:t> – </a:t>
            </a:r>
            <a:r>
              <a:rPr lang="es-CO" sz="3232" kern="1200">
                <a:solidFill>
                  <a:srgbClr val="3F403F"/>
                </a:solidFill>
                <a:latin typeface="Yu Gothic UI"/>
                <a:ea typeface="+mn-ea"/>
                <a:cs typeface="+mn-cs"/>
                <a:hlinkClick r:id="rId5"/>
              </a:rPr>
              <a:t>https://www.linkedin.com/in/danielvillamizara/</a:t>
            </a:r>
            <a:r>
              <a:rPr lang="es-CO" sz="3232" kern="1200">
                <a:solidFill>
                  <a:srgbClr val="3F403F"/>
                </a:solidFill>
                <a:latin typeface="Yu Gothic UI"/>
                <a:ea typeface="+mn-ea"/>
                <a:cs typeface="+mn-cs"/>
              </a:rPr>
              <a:t> </a:t>
            </a:r>
            <a:endParaRPr lang="es-CO" sz="3200">
              <a:latin typeface="Yu Gothic UI"/>
              <a:cs typeface="Yu Gothic U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18288000" cy="6345938"/>
          </a:xfrm>
          <a:custGeom>
            <a:avLst/>
            <a:gdLst/>
            <a:ahLst/>
            <a:cxnLst/>
            <a:rect l="l" t="t" r="r" b="b"/>
            <a:pathLst>
              <a:path w="18288000" h="6345938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227296" y="9223247"/>
            <a:ext cx="676655" cy="676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-3" y="6345938"/>
            <a:ext cx="18288003" cy="3941063"/>
          </a:xfrm>
          <a:custGeom>
            <a:avLst/>
            <a:gdLst/>
            <a:ahLst/>
            <a:cxnLst/>
            <a:rect l="l" t="t" r="r" b="b"/>
            <a:pathLst>
              <a:path w="18288003" h="3941063">
                <a:moveTo>
                  <a:pt x="18288003" y="0"/>
                </a:moveTo>
                <a:lnTo>
                  <a:pt x="3" y="0"/>
                </a:lnTo>
                <a:lnTo>
                  <a:pt x="3" y="3941061"/>
                </a:lnTo>
                <a:lnTo>
                  <a:pt x="18288003" y="3941061"/>
                </a:lnTo>
                <a:lnTo>
                  <a:pt x="18288003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1022" y="5607589"/>
            <a:ext cx="670377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var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4823" y="5607589"/>
            <a:ext cx="2853393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6" baseline="1068" dirty="0">
                <a:solidFill>
                  <a:srgbClr val="FEFFFE"/>
                </a:solidFill>
                <a:latin typeface="Roboto Medium"/>
                <a:cs typeface="Roboto Medium"/>
              </a:rPr>
              <a:t>resul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t</a:t>
            </a:r>
            <a:r>
              <a:rPr sz="3900" spc="714" baseline="1068" dirty="0">
                <a:solidFill>
                  <a:srgbClr val="FEFFFE"/>
                </a:solidFill>
                <a:latin typeface="Roboto Medium"/>
                <a:cs typeface="Roboto Medium"/>
              </a:rPr>
              <a:t> 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= </a:t>
            </a:r>
            <a:r>
              <a:rPr sz="3900" spc="371" baseline="1068" dirty="0">
                <a:solidFill>
                  <a:srgbClr val="FEFFFE"/>
                </a:solidFill>
                <a:latin typeface="Roboto Medium"/>
                <a:cs typeface="Roboto Medium"/>
              </a:rPr>
              <a:t> 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await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51335" y="5607589"/>
            <a:ext cx="880721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15A2A"/>
                </a:solidFill>
                <a:latin typeface="Roboto Medium"/>
                <a:cs typeface="Roboto Medium"/>
              </a:rPr>
              <a:t>JsRuntime.InvokeAsyn</a:t>
            </a:r>
            <a:r>
              <a:rPr sz="3900" spc="-4" baseline="1068" dirty="0">
                <a:solidFill>
                  <a:srgbClr val="F15A2A"/>
                </a:solidFill>
                <a:latin typeface="Roboto Medium"/>
                <a:cs typeface="Roboto Medium"/>
              </a:rPr>
              <a:t>c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&lt;object&gt;("DoSomething",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81325" y="5607589"/>
            <a:ext cx="86885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"");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1021" y="6842434"/>
            <a:ext cx="7728903" cy="584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nv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4400" spc="4" dirty="0">
                <a:solidFill>
                  <a:srgbClr val="3F403F"/>
                </a:solidFill>
                <a:latin typeface="Times New Roman"/>
                <a:cs typeface="Times New Roman"/>
              </a:rPr>
              <a:t>k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ng</a:t>
            </a:r>
            <a:r>
              <a:rPr sz="4400" spc="-2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4400" spc="32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J</a:t>
            </a:r>
            <a:r>
              <a:rPr sz="4400" spc="-5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va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rip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4400" spc="-2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104" dirty="0">
                <a:solidFill>
                  <a:srgbClr val="3F403F"/>
                </a:solidFill>
                <a:latin typeface="Times New Roman"/>
                <a:cs typeface="Times New Roman"/>
              </a:rPr>
              <a:t>F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nct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io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bject 7"/>
          <p:cNvSpPr/>
          <p:nvPr/>
        </p:nvSpPr>
        <p:spPr>
          <a:xfrm>
            <a:off x="9343839" y="3670516"/>
            <a:ext cx="7978960" cy="5306458"/>
          </a:xfrm>
          <a:custGeom>
            <a:avLst/>
            <a:gdLst/>
            <a:ahLst/>
            <a:cxnLst/>
            <a:rect l="l" t="t" r="r" b="b"/>
            <a:pathLst>
              <a:path w="7886701" h="5245100">
                <a:moveTo>
                  <a:pt x="0" y="0"/>
                </a:moveTo>
                <a:lnTo>
                  <a:pt x="0" y="5245100"/>
                </a:lnTo>
                <a:lnTo>
                  <a:pt x="7886701" y="5245100"/>
                </a:lnTo>
                <a:lnTo>
                  <a:pt x="7886701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5200" y="3670516"/>
            <a:ext cx="7986819" cy="5306458"/>
          </a:xfrm>
          <a:custGeom>
            <a:avLst/>
            <a:gdLst/>
            <a:ahLst/>
            <a:cxnLst/>
            <a:rect l="l" t="t" r="r" b="b"/>
            <a:pathLst>
              <a:path w="7894469" h="5245100">
                <a:moveTo>
                  <a:pt x="0" y="0"/>
                </a:moveTo>
                <a:lnTo>
                  <a:pt x="0" y="5245100"/>
                </a:lnTo>
                <a:lnTo>
                  <a:pt x="7894469" y="5245100"/>
                </a:lnTo>
                <a:lnTo>
                  <a:pt x="7894469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51037" y="1310023"/>
            <a:ext cx="2967669" cy="7452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5858"/>
              </a:lnSpc>
              <a:spcBef>
                <a:spcPts val="293"/>
              </a:spcBef>
            </a:pPr>
            <a:r>
              <a:rPr lang="es-CO" sz="5656" kern="1200" spc="-13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5656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vailabl</a:t>
            </a:r>
            <a:r>
              <a:rPr lang="es-CO" sz="565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0787" y="1310023"/>
            <a:ext cx="2996305" cy="7452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5858"/>
              </a:lnSpc>
              <a:spcBef>
                <a:spcPts val="293"/>
              </a:spcBef>
            </a:pPr>
            <a:r>
              <a:rPr lang="es-CO" sz="5656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Me</a:t>
            </a:r>
            <a:r>
              <a:rPr lang="es-CO" sz="565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5656" kern="1200" spc="-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h</a:t>
            </a:r>
            <a:r>
              <a:rPr lang="es-CO" sz="5656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od</a:t>
            </a:r>
            <a:r>
              <a:rPr lang="es-CO" sz="565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5200" y="3670516"/>
            <a:ext cx="7986819" cy="53064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23544">
              <a:lnSpc>
                <a:spcPts val="606"/>
              </a:lnSpc>
              <a:spcBef>
                <a:spcPts val="39"/>
              </a:spcBef>
            </a:pPr>
            <a:endParaRPr lang="es-CO" sz="606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954044" defTabSz="923544">
              <a:lnSpc>
                <a:spcPct val="95825"/>
              </a:lnSpc>
              <a:spcBef>
                <a:spcPts val="18180"/>
              </a:spcBef>
            </a:pPr>
            <a:r>
              <a:rPr lang="es-CO" sz="3636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636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636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v</a:t>
            </a: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3636" b="1" kern="1200" spc="-39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k</a:t>
            </a:r>
            <a:r>
              <a:rPr lang="es-CO" sz="3636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636" b="1" kern="1200" spc="-126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V</a:t>
            </a: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oid</a:t>
            </a:r>
            <a:r>
              <a:rPr lang="es-CO" sz="3636" b="1" kern="1200" spc="9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636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3636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y</a:t>
            </a:r>
            <a:r>
              <a:rPr lang="es-CO" sz="3636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3636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()</a:t>
            </a:r>
            <a:endParaRPr lang="es-CO" sz="3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43839" y="3670516"/>
            <a:ext cx="7978960" cy="53064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23544">
              <a:lnSpc>
                <a:spcPts val="606"/>
              </a:lnSpc>
              <a:spcBef>
                <a:spcPts val="39"/>
              </a:spcBef>
            </a:pPr>
            <a:endParaRPr lang="es-CO" sz="606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438282" defTabSz="923544">
              <a:lnSpc>
                <a:spcPct val="95825"/>
              </a:lnSpc>
              <a:spcBef>
                <a:spcPts val="18180"/>
              </a:spcBef>
            </a:pPr>
            <a:r>
              <a:rPr lang="es-CO" sz="3636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636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636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v</a:t>
            </a: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3636" b="1" kern="1200" spc="-39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k</a:t>
            </a:r>
            <a:r>
              <a:rPr lang="es-CO" sz="3636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636" b="1" kern="1200" spc="9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636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3636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y</a:t>
            </a:r>
            <a:r>
              <a:rPr lang="es-CO" sz="3636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3636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()</a:t>
            </a:r>
            <a:endParaRPr lang="es-CO"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18288000" cy="10286999"/>
          </a:xfrm>
          <a:custGeom>
            <a:avLst/>
            <a:gdLst/>
            <a:ahLst/>
            <a:cxnLst/>
            <a:rect l="l" t="t" r="r" b="b"/>
            <a:pathLst>
              <a:path w="18288000" h="10286999">
                <a:moveTo>
                  <a:pt x="0" y="0"/>
                </a:move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52D5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27816" y="4565069"/>
            <a:ext cx="4758169" cy="25901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873490" y="3445642"/>
            <a:ext cx="2900426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-204" dirty="0">
                <a:solidFill>
                  <a:srgbClr val="FEFFFE"/>
                </a:solidFill>
                <a:latin typeface="Times New Roman"/>
                <a:cs typeface="Times New Roman"/>
              </a:rPr>
              <a:t>W</a:t>
            </a:r>
            <a:r>
              <a:rPr sz="6000" spc="4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6000" spc="-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6000" spc="4" dirty="0">
                <a:solidFill>
                  <a:srgbClr val="FEFFFE"/>
                </a:solidFill>
                <a:latin typeface="Times New Roman"/>
                <a:cs typeface="Times New Roman"/>
              </a:rPr>
              <a:t>kin</a:t>
            </a: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g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20144" y="3445642"/>
            <a:ext cx="1544446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4" dirty="0">
                <a:solidFill>
                  <a:srgbClr val="FEFFFE"/>
                </a:solidFill>
                <a:latin typeface="Times New Roman"/>
                <a:cs typeface="Times New Roman"/>
              </a:rPr>
              <a:t>wit</a:t>
            </a: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h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73490" y="4360042"/>
            <a:ext cx="3726433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4" dirty="0">
                <a:solidFill>
                  <a:srgbClr val="FEFFFE"/>
                </a:solidFill>
                <a:latin typeface="Times New Roman"/>
                <a:cs typeface="Times New Roman"/>
              </a:rPr>
              <a:t>J</a:t>
            </a:r>
            <a:r>
              <a:rPr sz="6000" spc="-79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6000" spc="4" dirty="0">
                <a:solidFill>
                  <a:srgbClr val="FEFFFE"/>
                </a:solidFill>
                <a:latin typeface="Times New Roman"/>
                <a:cs typeface="Times New Roman"/>
              </a:rPr>
              <a:t>v</a:t>
            </a:r>
            <a:r>
              <a:rPr sz="6000" spc="-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6000" spc="4" dirty="0">
                <a:solidFill>
                  <a:srgbClr val="FEFFFE"/>
                </a:solidFill>
                <a:latin typeface="Times New Roman"/>
                <a:cs typeface="Times New Roman"/>
              </a:rPr>
              <a:t>Sc</a:t>
            </a: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6000" spc="4" dirty="0">
                <a:solidFill>
                  <a:srgbClr val="FEFFFE"/>
                </a:solidFill>
                <a:latin typeface="Times New Roman"/>
                <a:cs typeface="Times New Roman"/>
              </a:rPr>
              <a:t>ipt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45237" y="4360042"/>
            <a:ext cx="2614371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dirty="0">
                <a:solidFill>
                  <a:srgbClr val="FEFFFE"/>
                </a:solidFill>
                <a:latin typeface="Times New Roman"/>
                <a:cs typeface="Times New Roman"/>
              </a:rPr>
              <a:t>In</a:t>
            </a:r>
            <a:r>
              <a:rPr sz="6000" spc="-75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6000" spc="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6000" spc="4" dirty="0">
                <a:solidFill>
                  <a:srgbClr val="FEFFFE"/>
                </a:solidFill>
                <a:latin typeface="Times New Roman"/>
                <a:cs typeface="Times New Roman"/>
              </a:rPr>
              <a:t>op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73490" y="5721419"/>
            <a:ext cx="6740142" cy="1498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04"/>
              </a:lnSpc>
              <a:spcBef>
                <a:spcPts val="165"/>
              </a:spcBef>
            </a:pPr>
            <a:r>
              <a:rPr sz="3200" spc="-119" dirty="0">
                <a:solidFill>
                  <a:srgbClr val="FEFFFE"/>
                </a:solidFill>
                <a:latin typeface="Times New Roman"/>
                <a:cs typeface="Times New Roman"/>
              </a:rPr>
              <a:t>W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k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g</a:t>
            </a:r>
            <a:r>
              <a:rPr sz="3200" spc="456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w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it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h</a:t>
            </a:r>
            <a:r>
              <a:rPr sz="3200" spc="-9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J</a:t>
            </a:r>
            <a:r>
              <a:rPr sz="3200" spc="-4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v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aS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ri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pt</a:t>
            </a:r>
            <a:r>
              <a:rPr sz="3200" spc="-9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n </a:t>
            </a:r>
            <a:r>
              <a:rPr sz="3200" spc="36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nl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y</a:t>
            </a:r>
            <a:r>
              <a:rPr sz="3200" spc="415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be</a:t>
            </a:r>
            <a:endParaRPr sz="3200">
              <a:latin typeface="Times New Roman"/>
              <a:cs typeface="Times New Roman"/>
            </a:endParaRPr>
          </a:p>
          <a:p>
            <a:pPr marL="12700" marR="259187">
              <a:lnSpc>
                <a:spcPct val="109375"/>
              </a:lnSpc>
              <a:spcBef>
                <a:spcPts val="671"/>
              </a:spcBef>
            </a:pP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do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-38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w</a:t>
            </a:r>
            <a:r>
              <a:rPr sz="3200" spc="5" dirty="0">
                <a:solidFill>
                  <a:srgbClr val="FEFFFE"/>
                </a:solidFill>
                <a:latin typeface="Times New Roman"/>
                <a:cs typeface="Times New Roman"/>
              </a:rPr>
              <a:t>h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3200" spc="-385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FEFFFE"/>
                </a:solidFill>
                <a:latin typeface="Times New Roman"/>
                <a:cs typeface="Times New Roman"/>
              </a:rPr>
              <a:t>th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116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compo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nen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-174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3200" spc="68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do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e 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en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ri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g!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873490" y="7867211"/>
            <a:ext cx="6399199" cy="431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04"/>
              </a:lnSpc>
              <a:spcBef>
                <a:spcPts val="165"/>
              </a:spcBef>
            </a:pP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U</a:t>
            </a:r>
            <a:r>
              <a:rPr sz="3200" spc="5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-64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f</a:t>
            </a:r>
            <a:r>
              <a:rPr sz="3200" spc="-34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en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rA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sy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(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)</a:t>
            </a:r>
            <a:r>
              <a:rPr sz="3200" spc="-19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f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or</a:t>
            </a:r>
            <a:r>
              <a:rPr sz="3200" spc="181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th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bject 4"/>
          <p:cNvSpPr/>
          <p:nvPr/>
        </p:nvSpPr>
        <p:spPr>
          <a:xfrm>
            <a:off x="2807091" y="965200"/>
            <a:ext cx="5648441" cy="8356597"/>
          </a:xfrm>
          <a:custGeom>
            <a:avLst/>
            <a:gdLst/>
            <a:ahLst/>
            <a:cxnLst/>
            <a:rect l="l" t="t" r="r" b="b"/>
            <a:pathLst>
              <a:path w="6953250" h="10286999">
                <a:moveTo>
                  <a:pt x="0" y="0"/>
                </a:moveTo>
                <a:lnTo>
                  <a:pt x="0" y="10286999"/>
                </a:lnTo>
                <a:lnTo>
                  <a:pt x="6953250" y="10286999"/>
                </a:lnTo>
                <a:lnTo>
                  <a:pt x="695325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07091" y="965200"/>
            <a:ext cx="5648441" cy="83565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07091" y="965200"/>
            <a:ext cx="5648441" cy="83565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883344" y="3400368"/>
            <a:ext cx="1570893" cy="5777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287" defTabSz="740664">
              <a:lnSpc>
                <a:spcPts val="4532"/>
              </a:lnSpc>
              <a:spcBef>
                <a:spcPts val="226"/>
              </a:spcBef>
            </a:pPr>
            <a:r>
              <a:rPr lang="es-CO" sz="4374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De</a:t>
            </a:r>
            <a:r>
              <a:rPr lang="es-CO" sz="4374" kern="1200" spc="-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4374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o</a:t>
            </a:r>
            <a:endParaRPr lang="es-CO" sz="5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261015" y="4986332"/>
            <a:ext cx="6219892" cy="3920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287" defTabSz="740664">
              <a:lnSpc>
                <a:spcPts val="2980"/>
              </a:lnSpc>
              <a:spcBef>
                <a:spcPts val="149"/>
              </a:spcBef>
            </a:pP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2916" b="1" kern="1200" spc="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h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ow</a:t>
            </a:r>
            <a:r>
              <a:rPr lang="en-US" sz="2916" b="1" kern="1200" spc="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in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n-US" sz="2916" b="1" kern="1200" spc="-11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159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-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ap</a:t>
            </a:r>
            <a:r>
              <a:rPr lang="en-US" sz="2916" b="1" kern="1200" spc="409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on</a:t>
            </a:r>
            <a:r>
              <a:rPr lang="en-US" sz="2916" b="1" kern="1200" spc="467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th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 spc="-67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 spc="-28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il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2916" b="1" kern="1200" spc="32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pa</a:t>
            </a:r>
            <a:r>
              <a:rPr lang="en-US" sz="2916" b="1" kern="1200" spc="-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endParaRPr lang="en-US"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0"/>
            <a:ext cx="18288000" cy="10286999"/>
          </a:xfrm>
          <a:custGeom>
            <a:avLst/>
            <a:gdLst/>
            <a:ahLst/>
            <a:cxnLst/>
            <a:rect l="l" t="t" r="r" b="b"/>
            <a:pathLst>
              <a:path w="18288000" h="10286999">
                <a:moveTo>
                  <a:pt x="0" y="0"/>
                </a:move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59475" y="4253248"/>
            <a:ext cx="1816633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0"/>
              </a:lnSpc>
              <a:spcBef>
                <a:spcPts val="340"/>
              </a:spcBef>
            </a:pPr>
            <a:r>
              <a:rPr sz="6600" spc="-4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27906" y="4253248"/>
            <a:ext cx="4625693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0"/>
              </a:lnSpc>
              <a:spcBef>
                <a:spcPts val="340"/>
              </a:spcBef>
            </a:pP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6600" spc="-4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po</a:t>
            </a: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nen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t: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558413" y="5268232"/>
            <a:ext cx="11297345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0"/>
              </a:lnSpc>
              <a:spcBef>
                <a:spcPts val="340"/>
              </a:spcBef>
            </a:pP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h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ttp</a:t>
            </a: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s:</a:t>
            </a:r>
            <a:r>
              <a:rPr sz="6600" spc="-914" dirty="0">
                <a:solidFill>
                  <a:srgbClr val="FEFFFE"/>
                </a:solidFill>
                <a:latin typeface="Times New Roman"/>
                <a:cs typeface="Times New Roman"/>
              </a:rPr>
              <a:t>/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/</a:t>
            </a: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6600" spc="-75" dirty="0">
                <a:solidFill>
                  <a:srgbClr val="FEFFFE"/>
                </a:solidFill>
                <a:latin typeface="Times New Roman"/>
                <a:cs typeface="Times New Roman"/>
              </a:rPr>
              <a:t>k</a:t>
            </a: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a.</a:t>
            </a:r>
            <a:r>
              <a:rPr sz="6600" spc="-4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/bl</a:t>
            </a: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6600" spc="-4" dirty="0">
                <a:solidFill>
                  <a:srgbClr val="FEFFFE"/>
                </a:solidFill>
                <a:latin typeface="Times New Roman"/>
                <a:cs typeface="Times New Roman"/>
              </a:rPr>
              <a:t>z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wo</a:t>
            </a: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6600" spc="-75" dirty="0">
                <a:solidFill>
                  <a:srgbClr val="FEFFFE"/>
                </a:solidFill>
                <a:latin typeface="Times New Roman"/>
                <a:cs typeface="Times New Roman"/>
              </a:rPr>
              <a:t>k</a:t>
            </a: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sh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op</a:t>
            </a:r>
            <a:endParaRPr sz="6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bject 8"/>
          <p:cNvSpPr/>
          <p:nvPr/>
        </p:nvSpPr>
        <p:spPr>
          <a:xfrm>
            <a:off x="965200" y="6105469"/>
            <a:ext cx="16357599" cy="56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65200" y="6105469"/>
            <a:ext cx="16357599" cy="567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207996" y="4124731"/>
            <a:ext cx="7998057" cy="7825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 spc="-133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W</a:t>
            </a:r>
            <a:r>
              <a:rPr lang="es-CO" sz="5940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ra</a:t>
            </a: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ppin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s-CO" sz="5940" kern="1200" spc="-3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5940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5940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ponen</a:t>
            </a:r>
            <a:r>
              <a:rPr lang="es-CO" sz="5940" kern="1200" spc="-68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endParaRPr lang="es-CO" sz="6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17173" y="4945640"/>
            <a:ext cx="738767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in</a:t>
            </a:r>
            <a:endParaRPr lang="es-CO" sz="6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00822" y="4945640"/>
            <a:ext cx="537175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endParaRPr lang="es-CO" sz="6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82578" y="4945640"/>
            <a:ext cx="2029049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5940" kern="1200" spc="-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z</a:t>
            </a: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or</a:t>
            </a:r>
            <a:endParaRPr lang="es-CO" sz="6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756509" y="4945640"/>
            <a:ext cx="1940445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 spc="-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s-CO" sz="5940" kern="1200" spc="-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ss</a:t>
            </a:r>
            <a:endParaRPr lang="es-CO" sz="6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742594" y="4945640"/>
            <a:ext cx="2459648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Lib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5940" kern="1200" spc="-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ry</a:t>
            </a:r>
            <a:endParaRPr lang="es-CO"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683509" cy="10287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669793" cy="10287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39819"/>
            <a:ext cx="192024" cy="9808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3839" y="3665220"/>
            <a:ext cx="5074920" cy="27432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314944" y="3755135"/>
            <a:ext cx="5340098" cy="822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/>
          <p:nvPr/>
        </p:nvSpPr>
        <p:spPr>
          <a:xfrm>
            <a:off x="7456565" y="2407360"/>
            <a:ext cx="10169005" cy="6768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747446" y="3999228"/>
            <a:ext cx="5111858" cy="787786"/>
          </a:xfrm>
          <a:custGeom>
            <a:avLst/>
            <a:gdLst/>
            <a:ahLst/>
            <a:cxnLst/>
            <a:rect l="l" t="t" r="r" b="b"/>
            <a:pathLst>
              <a:path w="5340098" h="822960">
                <a:moveTo>
                  <a:pt x="0" y="0"/>
                </a:moveTo>
                <a:lnTo>
                  <a:pt x="5340098" y="0"/>
                </a:lnTo>
                <a:lnTo>
                  <a:pt x="5340098" y="822960"/>
                </a:lnTo>
                <a:lnTo>
                  <a:pt x="0" y="82296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57378" y="1261872"/>
            <a:ext cx="3665247" cy="7051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065" defTabSz="868680">
              <a:lnSpc>
                <a:spcPts val="5510"/>
              </a:lnSpc>
              <a:spcBef>
                <a:spcPts val="276"/>
              </a:spcBef>
            </a:pPr>
            <a:r>
              <a:rPr lang="es-CO" sz="532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5320" kern="1200" spc="-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5320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532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5320" kern="1200" spc="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od</a:t>
            </a:r>
            <a:r>
              <a:rPr lang="es-CO" sz="5320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uc</a:t>
            </a:r>
            <a:r>
              <a:rPr lang="es-CO" sz="532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5320" kern="1200" spc="-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532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g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61625" y="1261872"/>
            <a:ext cx="1827079" cy="7051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065" defTabSz="868680">
              <a:lnSpc>
                <a:spcPts val="5510"/>
              </a:lnSpc>
              <a:spcBef>
                <a:spcPts val="276"/>
              </a:spcBef>
            </a:pPr>
            <a:r>
              <a:rPr lang="es-CO" sz="532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Ra</a:t>
            </a:r>
            <a:r>
              <a:rPr lang="es-CO" sz="5320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z</a:t>
            </a:r>
            <a:r>
              <a:rPr lang="es-CO" sz="5320" kern="1200" spc="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532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28386" y="1261872"/>
            <a:ext cx="1746744" cy="7051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065" defTabSz="868680">
              <a:lnSpc>
                <a:spcPts val="5510"/>
              </a:lnSpc>
              <a:spcBef>
                <a:spcPts val="276"/>
              </a:spcBef>
            </a:pPr>
            <a:r>
              <a:rPr lang="es-CO" sz="5320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532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la</a:t>
            </a:r>
            <a:r>
              <a:rPr lang="es-CO" sz="5320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532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14131" y="1261872"/>
            <a:ext cx="2715867" cy="7051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065" defTabSz="868680">
              <a:lnSpc>
                <a:spcPts val="5510"/>
              </a:lnSpc>
              <a:spcBef>
                <a:spcPts val="276"/>
              </a:spcBef>
            </a:pPr>
            <a:r>
              <a:rPr lang="es-CO" sz="532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Li</a:t>
            </a:r>
            <a:r>
              <a:rPr lang="es-CO" sz="5320" kern="1200" spc="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b</a:t>
            </a:r>
            <a:r>
              <a:rPr lang="es-CO" sz="532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raries</a:t>
            </a:r>
            <a:endParaRPr lang="es-CO" sz="5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7132120" y="965199"/>
            <a:ext cx="1" cy="8356600"/>
          </a:xfrm>
          <a:custGeom>
            <a:avLst/>
            <a:gdLst/>
            <a:ahLst/>
            <a:cxnLst/>
            <a:rect l="l" t="t" r="r" b="b"/>
            <a:pathLst>
              <a:path w="1" h="8879846">
                <a:moveTo>
                  <a:pt x="0" y="0"/>
                </a:moveTo>
                <a:lnTo>
                  <a:pt x="1" y="8879846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07418" y="2894568"/>
            <a:ext cx="4450856" cy="4497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58781" y="3775312"/>
            <a:ext cx="5231808" cy="4302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938" defTabSz="859536">
              <a:lnSpc>
                <a:spcPts val="3276"/>
              </a:lnSpc>
              <a:spcBef>
                <a:spcPts val="164"/>
              </a:spcBef>
            </a:pPr>
            <a:r>
              <a:rPr lang="es-CO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319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azo</a:t>
            </a:r>
            <a:r>
              <a:rPr lang="es-CO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3196" b="1" kern="1200" spc="129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19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Cl</a:t>
            </a:r>
            <a:r>
              <a:rPr lang="es-CO" sz="319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ss</a:t>
            </a:r>
            <a:r>
              <a:rPr lang="es-CO" sz="3196" b="1" kern="1200" spc="78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19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Li</a:t>
            </a:r>
            <a:r>
              <a:rPr lang="es-CO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br</a:t>
            </a:r>
            <a:r>
              <a:rPr lang="es-CO" sz="319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ry</a:t>
            </a:r>
            <a:r>
              <a:rPr lang="es-CO" sz="3196" b="1" kern="1200" spc="13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pr</a:t>
            </a:r>
            <a:r>
              <a:rPr lang="es-CO" sz="319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319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j</a:t>
            </a:r>
            <a:r>
              <a:rPr lang="es-CO" sz="319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ct</a:t>
            </a:r>
            <a:endParaRPr lang="es-CO" sz="3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94622" y="4343328"/>
            <a:ext cx="319980" cy="22230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938" defTabSz="859536">
              <a:lnSpc>
                <a:spcPts val="3393"/>
              </a:lnSpc>
              <a:spcBef>
                <a:spcPts val="169"/>
              </a:spcBef>
            </a:pPr>
            <a:r>
              <a:rPr lang="es-CO" sz="3196" kern="1200">
                <a:solidFill>
                  <a:srgbClr val="F15A2A"/>
                </a:solidFill>
                <a:latin typeface="Lucida Bright"/>
                <a:ea typeface="+mn-ea"/>
                <a:cs typeface="+mn-cs"/>
              </a:rPr>
              <a:t>-</a:t>
            </a:r>
            <a:endParaRPr lang="es-CO" sz="3196" kern="1200">
              <a:solidFill>
                <a:schemeClr val="tx1"/>
              </a:solidFill>
              <a:latin typeface="Lucida Bright"/>
              <a:ea typeface="+mn-ea"/>
              <a:cs typeface="+mn-cs"/>
            </a:endParaRPr>
          </a:p>
          <a:p>
            <a:pPr marL="11938" defTabSz="859536">
              <a:lnSpc>
                <a:spcPct val="98144"/>
              </a:lnSpc>
              <a:spcBef>
                <a:spcPts val="781"/>
              </a:spcBef>
            </a:pPr>
            <a:r>
              <a:rPr lang="es-CO" sz="3196" kern="1200">
                <a:solidFill>
                  <a:srgbClr val="F15A2A"/>
                </a:solidFill>
                <a:latin typeface="Lucida Bright"/>
                <a:ea typeface="+mn-ea"/>
                <a:cs typeface="+mn-cs"/>
              </a:rPr>
              <a:t>-</a:t>
            </a:r>
            <a:endParaRPr lang="es-CO" sz="3196" kern="1200">
              <a:solidFill>
                <a:schemeClr val="tx1"/>
              </a:solidFill>
              <a:latin typeface="Lucida Bright"/>
              <a:ea typeface="+mn-ea"/>
              <a:cs typeface="+mn-cs"/>
            </a:endParaRPr>
          </a:p>
          <a:p>
            <a:pPr marL="11938" defTabSz="859536">
              <a:lnSpc>
                <a:spcPct val="98144"/>
              </a:lnSpc>
              <a:spcBef>
                <a:spcPts val="928"/>
              </a:spcBef>
            </a:pPr>
            <a:r>
              <a:rPr lang="es-CO" sz="3196" kern="1200">
                <a:solidFill>
                  <a:srgbClr val="F15A2A"/>
                </a:solidFill>
                <a:latin typeface="Lucida Bright"/>
                <a:ea typeface="+mn-ea"/>
                <a:cs typeface="+mn-cs"/>
              </a:rPr>
              <a:t>-</a:t>
            </a:r>
            <a:endParaRPr lang="es-CO" sz="3196" kern="1200">
              <a:solidFill>
                <a:schemeClr val="tx1"/>
              </a:solidFill>
              <a:latin typeface="Lucida Bright"/>
              <a:ea typeface="+mn-ea"/>
              <a:cs typeface="+mn-cs"/>
            </a:endParaRPr>
          </a:p>
          <a:p>
            <a:pPr marL="11938" defTabSz="859536">
              <a:lnSpc>
                <a:spcPts val="3755"/>
              </a:lnSpc>
              <a:spcBef>
                <a:spcPts val="1116"/>
              </a:spcBef>
            </a:pPr>
            <a:r>
              <a:rPr lang="es-CO" sz="4794" kern="1200" baseline="-1664">
                <a:solidFill>
                  <a:srgbClr val="F15A2A"/>
                </a:solidFill>
                <a:latin typeface="Lucida Bright"/>
                <a:ea typeface="+mn-ea"/>
                <a:cs typeface="+mn-cs"/>
              </a:rPr>
              <a:t>-</a:t>
            </a:r>
            <a:endParaRPr lang="es-CO" sz="3400">
              <a:latin typeface="Lucida Bright"/>
              <a:cs typeface="Lucida Brigh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02173" y="4357730"/>
            <a:ext cx="7878407" cy="22230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938" defTabSz="859536">
              <a:lnSpc>
                <a:spcPts val="3294"/>
              </a:lnSpc>
              <a:spcBef>
                <a:spcPts val="165"/>
              </a:spcBef>
            </a:pP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Can</a:t>
            </a:r>
            <a:r>
              <a:rPr lang="en-US" sz="3196" kern="1200" spc="719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kern="1200" spc="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US" sz="3196" kern="1200" spc="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3196" kern="1200" spc="-4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3196" kern="1200" spc="-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3196" kern="1200" spc="-56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kern="1200" spc="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US" sz="3196" kern="1200" spc="-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mp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US" sz="3196" kern="1200" spc="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3196" kern="1200" spc="-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3196" kern="1200" spc="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3196" kern="1200" spc="-4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3196" kern="1200" spc="13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d </a:t>
            </a:r>
            <a:r>
              <a:rPr lang="en-US" sz="3196" kern="1200" spc="7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3196" kern="1200" spc="-37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ta</a:t>
            </a:r>
            <a:r>
              <a:rPr lang="en-US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n-US" sz="3196" kern="1200" spc="-8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ass</a:t>
            </a: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3196" kern="1200" spc="-37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endParaRPr lang="en-US" sz="319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1938" marR="60884" defTabSz="859536">
              <a:lnSpc>
                <a:spcPct val="95825"/>
              </a:lnSpc>
              <a:spcBef>
                <a:spcPts val="875"/>
              </a:spcBef>
            </a:pP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Re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usab</a:t>
            </a: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le</a:t>
            </a:r>
            <a:endParaRPr lang="en-US" sz="319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1938" marR="60884" defTabSz="859536">
              <a:lnSpc>
                <a:spcPct val="95825"/>
              </a:lnSpc>
              <a:spcBef>
                <a:spcPts val="1017"/>
              </a:spcBef>
            </a:pPr>
            <a:r>
              <a:rPr lang="en-US" sz="3196" kern="1200" spc="-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n-US" sz="3196" kern="1200" spc="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n-US" sz="3196" kern="1200" spc="-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3196" kern="1200" spc="-1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n-US" sz="3196" kern="1200" spc="-37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k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age</a:t>
            </a:r>
            <a:endParaRPr lang="en-US" sz="319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1938" marR="60884" defTabSz="859536">
              <a:lnSpc>
                <a:spcPct val="95825"/>
              </a:lnSpc>
              <a:spcBef>
                <a:spcPts val="1017"/>
              </a:spcBef>
            </a:pPr>
            <a:r>
              <a:rPr lang="en-US" sz="3196" kern="1200" spc="-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Re</a:t>
            </a:r>
            <a:r>
              <a:rPr lang="en-US" sz="3196" kern="1200" spc="-1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f</a:t>
            </a:r>
            <a:r>
              <a:rPr lang="en-US" sz="3196" kern="1200" spc="-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n-US" sz="3196" kern="1200" spc="-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3196" kern="1200" spc="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n-US" sz="3196" kern="1200" spc="-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n-US" sz="3196" kern="1200" spc="-39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kern="1200" spc="-8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f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rom</a:t>
            </a:r>
            <a:r>
              <a:rPr lang="en-US" sz="3196" kern="1200" spc="346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3196" kern="1200" spc="591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ro</a:t>
            </a: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je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ct</a:t>
            </a:r>
            <a:endParaRPr lang="en-US" sz="3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18288000" cy="6345938"/>
          </a:xfrm>
          <a:custGeom>
            <a:avLst/>
            <a:gdLst/>
            <a:ahLst/>
            <a:cxnLst/>
            <a:rect l="l" t="t" r="r" b="b"/>
            <a:pathLst>
              <a:path w="18288000" h="6345938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227296" y="9223247"/>
            <a:ext cx="676655" cy="676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-3" y="6345938"/>
            <a:ext cx="18288003" cy="3941063"/>
          </a:xfrm>
          <a:custGeom>
            <a:avLst/>
            <a:gdLst/>
            <a:ahLst/>
            <a:cxnLst/>
            <a:rect l="l" t="t" r="r" b="b"/>
            <a:pathLst>
              <a:path w="18288003" h="3941063">
                <a:moveTo>
                  <a:pt x="18288003" y="0"/>
                </a:moveTo>
                <a:lnTo>
                  <a:pt x="3" y="0"/>
                </a:lnTo>
                <a:lnTo>
                  <a:pt x="3" y="3941061"/>
                </a:lnTo>
                <a:lnTo>
                  <a:pt x="18288003" y="3941061"/>
                </a:lnTo>
                <a:lnTo>
                  <a:pt x="18288003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1022" y="4735861"/>
            <a:ext cx="126582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15A2A"/>
                </a:solidFill>
                <a:latin typeface="Roboto Medium"/>
                <a:cs typeface="Roboto Medium"/>
                <a:hlinkClick r:id="rId3"/>
              </a:rPr>
              <a:t>@using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0085" y="4735861"/>
            <a:ext cx="6624848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15A2A"/>
                </a:solidFill>
                <a:latin typeface="Roboto Medium"/>
                <a:cs typeface="Roboto Medium"/>
              </a:rPr>
              <a:t>BethanysPieShopHRM.App.Components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022" y="5598445"/>
            <a:ext cx="2853683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&lt;Map&gt;...&lt;/Map&gt;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1021" y="6842434"/>
            <a:ext cx="8316649" cy="17950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sz="4400" dirty="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sz="4400" spc="4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ng</a:t>
            </a:r>
            <a:r>
              <a:rPr sz="4400" spc="-2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4400" spc="32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5" dirty="0">
                <a:solidFill>
                  <a:srgbClr val="3F403F"/>
                </a:solidFill>
                <a:latin typeface="Times New Roman"/>
                <a:cs typeface="Times New Roman"/>
              </a:rPr>
              <a:t>Co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sz="4400" spc="-5" dirty="0">
                <a:solidFill>
                  <a:srgbClr val="3F403F"/>
                </a:solidFill>
                <a:latin typeface="Times New Roman"/>
                <a:cs typeface="Times New Roman"/>
              </a:rPr>
              <a:t>po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nent</a:t>
            </a:r>
            <a:r>
              <a:rPr sz="4400" spc="-3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4" dirty="0">
                <a:solidFill>
                  <a:srgbClr val="3F403F"/>
                </a:solidFill>
                <a:latin typeface="Times New Roman"/>
                <a:cs typeface="Times New Roman"/>
              </a:rPr>
              <a:t>f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ro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sz="4400" spc="500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an</a:t>
            </a:r>
            <a:r>
              <a:rPr sz="4400" spc="65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RC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L</a:t>
            </a:r>
            <a:endParaRPr sz="4400">
              <a:latin typeface="Times New Roman"/>
              <a:cs typeface="Times New Roman"/>
            </a:endParaRPr>
          </a:p>
          <a:p>
            <a:pPr marL="12700" marR="83819">
              <a:lnSpc>
                <a:spcPct val="95825"/>
              </a:lnSpc>
              <a:spcBef>
                <a:spcPts val="2162"/>
              </a:spcBef>
            </a:pPr>
            <a:r>
              <a:rPr sz="3000" b="1" spc="-75" dirty="0">
                <a:solidFill>
                  <a:srgbClr val="3F403F"/>
                </a:solidFill>
                <a:latin typeface="Times New Roman"/>
                <a:cs typeface="Times New Roman"/>
              </a:rPr>
              <a:t>F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l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l</a:t>
            </a:r>
            <a:r>
              <a:rPr sz="3000" b="1" spc="-2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3000" b="1" spc="5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esp</a:t>
            </a:r>
            <a:r>
              <a:rPr sz="3000" b="1" spc="5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000" b="1" spc="2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ls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3000" b="1" spc="676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wo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3000" b="1" spc="-34" dirty="0">
                <a:solidFill>
                  <a:srgbClr val="3F403F"/>
                </a:solidFill>
                <a:latin typeface="Times New Roman"/>
                <a:cs typeface="Times New Roman"/>
              </a:rPr>
              <a:t>k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endParaRPr sz="3000">
              <a:latin typeface="Times New Roman"/>
              <a:cs typeface="Times New Roman"/>
            </a:endParaRPr>
          </a:p>
          <a:p>
            <a:pPr marL="12700" marR="83819">
              <a:lnSpc>
                <a:spcPct val="95825"/>
              </a:lnSpc>
              <a:spcBef>
                <a:spcPts val="150"/>
              </a:spcBef>
            </a:pPr>
            <a:r>
              <a:rPr sz="3000" b="1" spc="-181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ypic</a:t>
            </a:r>
            <a:r>
              <a:rPr sz="3000" b="1" spc="5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ll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y</a:t>
            </a:r>
            <a:r>
              <a:rPr sz="3000" b="1" spc="101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  <a:hlinkClick r:id="rId3"/>
              </a:rPr>
              <a:t>@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  <a:hlinkClick r:id="rId3"/>
              </a:rPr>
              <a:t>u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  <a:hlinkClick r:id="rId3"/>
              </a:rPr>
              <a:t>sin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  <a:hlinkClick r:id="rId3"/>
              </a:rPr>
              <a:t>g</a:t>
            </a:r>
            <a:r>
              <a:rPr sz="3000" b="1" spc="681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wil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l</a:t>
            </a:r>
            <a:r>
              <a:rPr sz="3000" b="1" spc="18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b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000" b="1" spc="-11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pl</a:t>
            </a:r>
            <a:r>
              <a:rPr sz="30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ce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3000" b="1" spc="1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3000" b="1" spc="9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_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po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3000" b="1" spc="-29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18288000" cy="6345938"/>
          </a:xfrm>
          <a:custGeom>
            <a:avLst/>
            <a:gdLst/>
            <a:ahLst/>
            <a:cxnLst/>
            <a:rect l="l" t="t" r="r" b="b"/>
            <a:pathLst>
              <a:path w="18288000" h="6345938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227296" y="9223247"/>
            <a:ext cx="676655" cy="676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-3" y="6345938"/>
            <a:ext cx="18288003" cy="3941063"/>
          </a:xfrm>
          <a:custGeom>
            <a:avLst/>
            <a:gdLst/>
            <a:ahLst/>
            <a:cxnLst/>
            <a:rect l="l" t="t" r="r" b="b"/>
            <a:pathLst>
              <a:path w="18288003" h="3941063">
                <a:moveTo>
                  <a:pt x="18288003" y="0"/>
                </a:moveTo>
                <a:lnTo>
                  <a:pt x="3" y="0"/>
                </a:lnTo>
                <a:lnTo>
                  <a:pt x="3" y="3941061"/>
                </a:lnTo>
                <a:lnTo>
                  <a:pt x="18288003" y="3941061"/>
                </a:lnTo>
                <a:lnTo>
                  <a:pt x="18288003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1022" y="4735861"/>
            <a:ext cx="15241237" cy="7884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9529">
              <a:lnSpc>
                <a:spcPts val="2815"/>
              </a:lnSpc>
              <a:spcBef>
                <a:spcPts val="140"/>
              </a:spcBef>
            </a:pPr>
            <a:r>
              <a:rPr sz="3900" spc="4" baseline="2136" dirty="0">
                <a:solidFill>
                  <a:srgbClr val="FEFFFE"/>
                </a:solidFill>
                <a:latin typeface="Roboto Medium"/>
                <a:cs typeface="Roboto Medium"/>
              </a:rPr>
              <a:t>&lt;link</a:t>
            </a:r>
            <a:endParaRPr sz="2600">
              <a:latin typeface="Roboto Medium"/>
              <a:cs typeface="Roboto Medium"/>
            </a:endParaRPr>
          </a:p>
          <a:p>
            <a:pPr marL="891539">
              <a:lnSpc>
                <a:spcPts val="3105"/>
              </a:lnSpc>
              <a:spcBef>
                <a:spcPts val="299"/>
              </a:spcBef>
            </a:pPr>
            <a:r>
              <a:rPr sz="2600" spc="4" dirty="0">
                <a:solidFill>
                  <a:srgbClr val="F15A2A"/>
                </a:solidFill>
                <a:latin typeface="Roboto Medium"/>
                <a:cs typeface="Roboto Medium"/>
              </a:rPr>
              <a:t>hre</a:t>
            </a:r>
            <a:r>
              <a:rPr sz="2600" spc="0" dirty="0">
                <a:solidFill>
                  <a:srgbClr val="F15A2A"/>
                </a:solidFill>
                <a:latin typeface="Roboto Medium"/>
                <a:cs typeface="Roboto Medium"/>
              </a:rPr>
              <a:t>f</a:t>
            </a:r>
            <a:r>
              <a:rPr sz="2600" spc="4" dirty="0">
                <a:solidFill>
                  <a:srgbClr val="F15A2A"/>
                </a:solidFill>
                <a:latin typeface="Roboto Medium"/>
                <a:cs typeface="Roboto Medium"/>
              </a:rPr>
              <a:t>="_content</a:t>
            </a:r>
            <a:r>
              <a:rPr sz="2600" spc="0" dirty="0">
                <a:solidFill>
                  <a:srgbClr val="F15A2A"/>
                </a:solidFill>
                <a:latin typeface="Roboto Medium"/>
                <a:cs typeface="Roboto Medium"/>
              </a:rPr>
              <a:t>/</a:t>
            </a:r>
            <a:r>
              <a:rPr sz="2600" spc="4" dirty="0">
                <a:solidFill>
                  <a:srgbClr val="F15A2A"/>
                </a:solidFill>
                <a:latin typeface="Roboto Medium"/>
                <a:cs typeface="Roboto Medium"/>
              </a:rPr>
              <a:t>BethanysPieShopHRM.ComponentsLibrar</a:t>
            </a:r>
            <a:r>
              <a:rPr sz="2600" spc="-9" dirty="0">
                <a:solidFill>
                  <a:srgbClr val="F15A2A"/>
                </a:solidFill>
                <a:latin typeface="Roboto Medium"/>
                <a:cs typeface="Roboto Medium"/>
              </a:rPr>
              <a:t>y</a:t>
            </a:r>
            <a:r>
              <a:rPr sz="2600" spc="0" dirty="0">
                <a:solidFill>
                  <a:srgbClr val="F15A2A"/>
                </a:solidFill>
                <a:latin typeface="Roboto Medium"/>
                <a:cs typeface="Roboto Medium"/>
              </a:rPr>
              <a:t>/leaf</a:t>
            </a:r>
            <a:r>
              <a:rPr sz="2600" spc="4" dirty="0">
                <a:solidFill>
                  <a:srgbClr val="F15A2A"/>
                </a:solidFill>
                <a:latin typeface="Roboto Medium"/>
                <a:cs typeface="Roboto Medium"/>
              </a:rPr>
              <a:t>l</a:t>
            </a:r>
            <a:r>
              <a:rPr sz="2600" spc="0" dirty="0">
                <a:solidFill>
                  <a:srgbClr val="F15A2A"/>
                </a:solidFill>
                <a:latin typeface="Roboto Medium"/>
                <a:cs typeface="Roboto Medium"/>
              </a:rPr>
              <a:t>et/leaf</a:t>
            </a:r>
            <a:r>
              <a:rPr sz="2600" spc="4" dirty="0">
                <a:solidFill>
                  <a:srgbClr val="F15A2A"/>
                </a:solidFill>
                <a:latin typeface="Roboto Medium"/>
                <a:cs typeface="Roboto Medium"/>
              </a:rPr>
              <a:t>l</a:t>
            </a:r>
            <a:r>
              <a:rPr sz="2600" spc="0" dirty="0">
                <a:solidFill>
                  <a:srgbClr val="F15A2A"/>
                </a:solidFill>
                <a:latin typeface="Roboto Medium"/>
                <a:cs typeface="Roboto Medium"/>
              </a:rPr>
              <a:t>et.css"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9862" y="5598445"/>
            <a:ext cx="3250513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re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l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="stylesheet"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33477" y="5598445"/>
            <a:ext cx="47189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/&gt;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1021" y="6842434"/>
            <a:ext cx="8521896" cy="13378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sz="4400" dirty="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sz="4400" spc="4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ng</a:t>
            </a:r>
            <a:r>
              <a:rPr sz="4400" spc="-2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5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4400" spc="-62" dirty="0">
                <a:solidFill>
                  <a:srgbClr val="3F403F"/>
                </a:solidFill>
                <a:latin typeface="Times New Roman"/>
                <a:cs typeface="Times New Roman"/>
              </a:rPr>
              <a:t>ta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4400" spc="-5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4400" spc="-331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5" dirty="0">
                <a:solidFill>
                  <a:srgbClr val="3F403F"/>
                </a:solidFill>
                <a:latin typeface="Times New Roman"/>
                <a:cs typeface="Times New Roman"/>
              </a:rPr>
              <a:t>Co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4400" spc="-62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ent</a:t>
            </a:r>
            <a:r>
              <a:rPr sz="4400" spc="30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4" dirty="0">
                <a:solidFill>
                  <a:srgbClr val="3F403F"/>
                </a:solidFill>
                <a:latin typeface="Times New Roman"/>
                <a:cs typeface="Times New Roman"/>
              </a:rPr>
              <a:t>f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ro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sz="4400" spc="500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an</a:t>
            </a:r>
            <a:r>
              <a:rPr sz="4400" spc="65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RC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L</a:t>
            </a:r>
            <a:endParaRPr sz="4400">
              <a:latin typeface="Times New Roman"/>
              <a:cs typeface="Times New Roman"/>
            </a:endParaRPr>
          </a:p>
          <a:p>
            <a:pPr marL="12700" marR="83819">
              <a:lnSpc>
                <a:spcPct val="95825"/>
              </a:lnSpc>
              <a:spcBef>
                <a:spcPts val="2162"/>
              </a:spcBef>
            </a:pP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File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3000" b="1" spc="558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mu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t </a:t>
            </a:r>
            <a:r>
              <a:rPr sz="3000" b="1" spc="3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b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000" b="1" spc="61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pl</a:t>
            </a:r>
            <a:r>
              <a:rPr sz="3000" b="1" spc="5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ce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3000" b="1" spc="-61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3000" b="1" spc="8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www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oo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folde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bject 4"/>
          <p:cNvSpPr/>
          <p:nvPr/>
        </p:nvSpPr>
        <p:spPr>
          <a:xfrm>
            <a:off x="2456250" y="965203"/>
            <a:ext cx="5648438" cy="8356595"/>
          </a:xfrm>
          <a:custGeom>
            <a:avLst/>
            <a:gdLst/>
            <a:ahLst/>
            <a:cxnLst/>
            <a:rect l="l" t="t" r="r" b="b"/>
            <a:pathLst>
              <a:path w="6953248" h="10286999">
                <a:moveTo>
                  <a:pt x="6953248" y="0"/>
                </a:moveTo>
                <a:lnTo>
                  <a:pt x="0" y="0"/>
                </a:lnTo>
                <a:lnTo>
                  <a:pt x="0" y="10286997"/>
                </a:lnTo>
                <a:lnTo>
                  <a:pt x="6953248" y="10286997"/>
                </a:lnTo>
                <a:lnTo>
                  <a:pt x="6953248" y="0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56249" y="965202"/>
            <a:ext cx="5648440" cy="8356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56249" y="965200"/>
            <a:ext cx="5648440" cy="8356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95859" y="2848307"/>
            <a:ext cx="2006260" cy="11150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9269" marR="136607" algn="ctr" defTabSz="740664">
              <a:lnSpc>
                <a:spcPts val="4038"/>
              </a:lnSpc>
              <a:spcBef>
                <a:spcPts val="202"/>
              </a:spcBef>
            </a:pPr>
            <a:r>
              <a:rPr lang="es-CO" sz="3888" kern="1200" spc="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3888" kern="1200" spc="-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3888" kern="1200" spc="-7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s-CO" sz="3888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3888" kern="1200" spc="-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s-CO" sz="3888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e</a:t>
            </a:r>
            <a:endParaRPr lang="es-CO" sz="3888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algn="ctr" defTabSz="740664">
              <a:lnSpc>
                <a:spcPct val="95825"/>
              </a:lnSpc>
              <a:spcBef>
                <a:spcPts val="28"/>
              </a:spcBef>
            </a:pPr>
            <a:r>
              <a:rPr lang="es-CO" sz="3888" kern="1200" spc="-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3888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ve</a:t>
            </a:r>
            <a:r>
              <a:rPr lang="es-CO" sz="3888" kern="1200" spc="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3888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v</a:t>
            </a:r>
            <a:r>
              <a:rPr lang="es-CO" sz="3888" kern="1200" spc="-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888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ew</a:t>
            </a:r>
            <a:endParaRPr lang="es-CO" sz="4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903724" y="4038014"/>
            <a:ext cx="6928026" cy="22812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716" marR="63877" defTabSz="740664">
              <a:lnSpc>
                <a:spcPts val="2980"/>
              </a:lnSpc>
              <a:spcBef>
                <a:spcPts val="149"/>
              </a:spcBef>
            </a:pPr>
            <a:r>
              <a:rPr lang="en-US" sz="2916" b="1" kern="1200" spc="-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916" b="1" kern="1200" spc="-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v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k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n-US" sz="2916" b="1" kern="1200" spc="28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-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J</a:t>
            </a:r>
            <a:r>
              <a:rPr lang="en-US" sz="2916" b="1" kern="1200" spc="-36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-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v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aScript</a:t>
            </a:r>
            <a:r>
              <a:rPr lang="en-US" sz="2916" b="1" kern="1200" spc="3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-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f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rom</a:t>
            </a:r>
            <a:r>
              <a:rPr lang="en-US" sz="2916" b="1" kern="1200" spc="228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B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lazor</a:t>
            </a:r>
            <a:endParaRPr lang="en-US" sz="291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6716" defTabSz="740664">
              <a:lnSpc>
                <a:spcPct val="95825"/>
              </a:lnSpc>
              <a:spcBef>
                <a:spcPts val="2174"/>
              </a:spcBef>
            </a:pPr>
            <a:r>
              <a:rPr lang="en-US" sz="2916" b="1" kern="1200" spc="-68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W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rappi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n-US" sz="2916" b="1" kern="1200" spc="55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co</a:t>
            </a:r>
            <a:r>
              <a:rPr lang="en-US" sz="291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po</a:t>
            </a: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nen</a:t>
            </a:r>
            <a:r>
              <a:rPr lang="en-US" sz="2916" b="1" kern="1200" spc="-36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2916" b="1" kern="1200" spc="4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in</a:t>
            </a:r>
            <a:r>
              <a:rPr lang="en-US" sz="2916" b="1" kern="1200" spc="109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159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-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azor</a:t>
            </a:r>
            <a:r>
              <a:rPr lang="en-US" sz="2916" b="1" kern="1200" spc="116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la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endParaRPr lang="en-US" sz="291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0287" marR="63877" defTabSz="740664">
              <a:lnSpc>
                <a:spcPct val="95825"/>
              </a:lnSpc>
              <a:spcBef>
                <a:spcPts val="126"/>
              </a:spcBef>
            </a:pP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ibrary</a:t>
            </a:r>
            <a:endParaRPr lang="en-US" sz="291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6716" marR="63877" defTabSz="740664">
              <a:lnSpc>
                <a:spcPct val="95825"/>
              </a:lnSpc>
              <a:spcBef>
                <a:spcPts val="2323"/>
              </a:spcBef>
            </a:pP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azy</a:t>
            </a:r>
            <a:r>
              <a:rPr lang="en-US" sz="2916" b="1" kern="1200" spc="87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loadi</a:t>
            </a: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n-US" sz="2916" b="1" kern="1200" spc="-29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librari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endParaRPr lang="en-US"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bject 4"/>
          <p:cNvSpPr/>
          <p:nvPr/>
        </p:nvSpPr>
        <p:spPr>
          <a:xfrm>
            <a:off x="2466235" y="965200"/>
            <a:ext cx="5648441" cy="8356597"/>
          </a:xfrm>
          <a:custGeom>
            <a:avLst/>
            <a:gdLst/>
            <a:ahLst/>
            <a:cxnLst/>
            <a:rect l="l" t="t" r="r" b="b"/>
            <a:pathLst>
              <a:path w="6953250" h="10286999">
                <a:moveTo>
                  <a:pt x="0" y="0"/>
                </a:moveTo>
                <a:lnTo>
                  <a:pt x="0" y="10286999"/>
                </a:lnTo>
                <a:lnTo>
                  <a:pt x="6953250" y="10286999"/>
                </a:lnTo>
                <a:lnTo>
                  <a:pt x="695325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66235" y="965200"/>
            <a:ext cx="5648441" cy="83565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66235" y="965200"/>
            <a:ext cx="5648441" cy="83565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42488" y="3400368"/>
            <a:ext cx="1570893" cy="5777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287" defTabSz="740664">
              <a:lnSpc>
                <a:spcPts val="4532"/>
              </a:lnSpc>
              <a:spcBef>
                <a:spcPts val="226"/>
              </a:spcBef>
            </a:pPr>
            <a:r>
              <a:rPr lang="es-CO" sz="4374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De</a:t>
            </a:r>
            <a:r>
              <a:rPr lang="es-CO" sz="4374" kern="1200" spc="-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4374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o</a:t>
            </a:r>
            <a:endParaRPr lang="es-CO" sz="5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913710" y="4401989"/>
            <a:ext cx="6908053" cy="15557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716" defTabSz="740664">
              <a:lnSpc>
                <a:spcPts val="2980"/>
              </a:lnSpc>
              <a:spcBef>
                <a:spcPts val="149"/>
              </a:spcBef>
            </a:pP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Mo</a:t>
            </a:r>
            <a:r>
              <a:rPr lang="en-US" sz="2916" b="1" kern="1200" spc="-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v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n-US" sz="2916" b="1" kern="1200" spc="665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th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 spc="-71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Map</a:t>
            </a:r>
            <a:r>
              <a:rPr lang="en-US" sz="2916" b="1" kern="1200" spc="177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co</a:t>
            </a:r>
            <a:r>
              <a:rPr lang="en-US" sz="2916" b="1" kern="1200" spc="-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po</a:t>
            </a:r>
            <a:r>
              <a:rPr lang="en-US" sz="2916" b="1" kern="1200" spc="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nen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 spc="-6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-32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US" sz="2916" b="1" kern="1200" spc="50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159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-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azor</a:t>
            </a:r>
            <a:endParaRPr lang="en-US" sz="291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0287" marR="55550" defTabSz="740664">
              <a:lnSpc>
                <a:spcPct val="95825"/>
              </a:lnSpc>
            </a:pP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la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2916" b="1" kern="1200" spc="71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ibrary</a:t>
            </a:r>
            <a:endParaRPr lang="en-US" sz="291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6716" marR="55550" defTabSz="740664">
              <a:lnSpc>
                <a:spcPct val="95825"/>
              </a:lnSpc>
              <a:spcBef>
                <a:spcPts val="2304"/>
              </a:spcBef>
            </a:pPr>
            <a:r>
              <a:rPr lang="en-US" sz="2916" b="1" kern="1200" spc="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Ch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916" b="1" kern="1200" spc="-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2916" b="1" kern="1200" spc="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n-US" sz="2916" b="1" kern="1200" spc="-221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th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 spc="251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-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ain</a:t>
            </a:r>
            <a:r>
              <a:rPr lang="en-US" sz="2916" b="1" kern="1200" spc="31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proj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ct</a:t>
            </a:r>
            <a:endParaRPr lang="en-US"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965200" y="5696529"/>
            <a:ext cx="16357599" cy="56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5200" y="5696529"/>
            <a:ext cx="16357599" cy="567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88537" y="4533671"/>
            <a:ext cx="1643585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s-CO" sz="5940" kern="1200" spc="-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zy</a:t>
            </a:r>
            <a:endParaRPr lang="es-CO" sz="6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277687" y="4533671"/>
            <a:ext cx="2864725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Lo</a:t>
            </a:r>
            <a:r>
              <a:rPr lang="es-CO" sz="5940" kern="1200" spc="-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ding</a:t>
            </a:r>
            <a:endParaRPr lang="es-CO" sz="6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187976" y="4533671"/>
            <a:ext cx="3015427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Lib</a:t>
            </a:r>
            <a:r>
              <a:rPr lang="es-CO" sz="5940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5940" kern="1200" spc="-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5940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ies</a:t>
            </a:r>
            <a:endParaRPr lang="es-CO"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object 223"/>
          <p:cNvSpPr/>
          <p:nvPr/>
        </p:nvSpPr>
        <p:spPr>
          <a:xfrm>
            <a:off x="4559808" y="7023903"/>
            <a:ext cx="9168384" cy="2671999"/>
          </a:xfrm>
          <a:custGeom>
            <a:avLst/>
            <a:gdLst/>
            <a:ahLst/>
            <a:cxnLst/>
            <a:rect l="l" t="t" r="r" b="b"/>
            <a:pathLst>
              <a:path w="9168384" h="2671999">
                <a:moveTo>
                  <a:pt x="0" y="0"/>
                </a:moveTo>
                <a:lnTo>
                  <a:pt x="0" y="2671999"/>
                </a:lnTo>
                <a:lnTo>
                  <a:pt x="9168384" y="2671999"/>
                </a:lnTo>
                <a:lnTo>
                  <a:pt x="9168384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59808" y="2433615"/>
            <a:ext cx="9168384" cy="2671999"/>
          </a:xfrm>
          <a:custGeom>
            <a:avLst/>
            <a:gdLst/>
            <a:ahLst/>
            <a:cxnLst/>
            <a:rect l="l" t="t" r="r" b="b"/>
            <a:pathLst>
              <a:path w="9168384" h="2671999">
                <a:moveTo>
                  <a:pt x="0" y="0"/>
                </a:moveTo>
                <a:lnTo>
                  <a:pt x="0" y="2671999"/>
                </a:lnTo>
                <a:lnTo>
                  <a:pt x="9168384" y="2671999"/>
                </a:lnTo>
                <a:lnTo>
                  <a:pt x="9168384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05529" y="3771343"/>
            <a:ext cx="2725607" cy="1000560"/>
          </a:xfrm>
          <a:custGeom>
            <a:avLst/>
            <a:gdLst/>
            <a:ahLst/>
            <a:cxnLst/>
            <a:rect l="l" t="t" r="r" b="b"/>
            <a:pathLst>
              <a:path w="2725607" h="1000560">
                <a:moveTo>
                  <a:pt x="0" y="0"/>
                </a:moveTo>
                <a:lnTo>
                  <a:pt x="0" y="1000560"/>
                </a:lnTo>
                <a:lnTo>
                  <a:pt x="2725607" y="1000560"/>
                </a:lnTo>
                <a:lnTo>
                  <a:pt x="2725607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67524" y="475444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05529" y="4754441"/>
            <a:ext cx="19251" cy="34925"/>
          </a:xfrm>
          <a:custGeom>
            <a:avLst/>
            <a:gdLst/>
            <a:ahLst/>
            <a:cxnLst/>
            <a:rect l="l" t="t" r="r" b="b"/>
            <a:pathLst>
              <a:path w="19251" h="34925">
                <a:moveTo>
                  <a:pt x="0" y="0"/>
                </a:moveTo>
                <a:lnTo>
                  <a:pt x="9571" y="34925"/>
                </a:lnTo>
                <a:lnTo>
                  <a:pt x="19251" y="34925"/>
                </a:lnTo>
                <a:lnTo>
                  <a:pt x="9607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88066" y="4719481"/>
            <a:ext cx="44532" cy="69885"/>
          </a:xfrm>
          <a:custGeom>
            <a:avLst/>
            <a:gdLst/>
            <a:ahLst/>
            <a:cxnLst/>
            <a:rect l="l" t="t" r="r" b="b"/>
            <a:pathLst>
              <a:path w="44532" h="69885">
                <a:moveTo>
                  <a:pt x="7819" y="34960"/>
                </a:moveTo>
                <a:lnTo>
                  <a:pt x="17390" y="34960"/>
                </a:lnTo>
                <a:lnTo>
                  <a:pt x="9571" y="42778"/>
                </a:lnTo>
                <a:lnTo>
                  <a:pt x="9571" y="62067"/>
                </a:lnTo>
                <a:lnTo>
                  <a:pt x="17390" y="69885"/>
                </a:lnTo>
                <a:lnTo>
                  <a:pt x="27034" y="69885"/>
                </a:lnTo>
                <a:lnTo>
                  <a:pt x="17462" y="34960"/>
                </a:lnTo>
                <a:lnTo>
                  <a:pt x="27070" y="34960"/>
                </a:lnTo>
                <a:lnTo>
                  <a:pt x="36714" y="69885"/>
                </a:lnTo>
                <a:lnTo>
                  <a:pt x="44532" y="62067"/>
                </a:lnTo>
                <a:lnTo>
                  <a:pt x="44532" y="42778"/>
                </a:lnTo>
                <a:lnTo>
                  <a:pt x="36714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42"/>
                </a:lnTo>
                <a:lnTo>
                  <a:pt x="7819" y="3496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88066" y="464959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9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9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88066" y="457971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9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9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88066" y="4509827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9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9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88066" y="443994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9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9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88066" y="4370057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9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9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88066" y="430017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9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9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88066" y="4230287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9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9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88066" y="416040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9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9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88066" y="4090517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9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9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88066" y="4020632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9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9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88066" y="3950747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9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9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88066" y="3880862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9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9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88066" y="3810977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9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9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200821" y="375388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270707" y="375388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40591" y="375388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10476" y="375388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480361" y="375388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50246" y="375388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620131" y="375388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90016" y="375388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59900" y="375388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829786" y="375388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899670" y="375388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69556" y="375388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039440" y="375388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09326" y="375388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179210" y="375388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249095" y="375388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318980" y="375388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388865" y="375388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458750" y="375388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528635" y="375388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598519" y="375388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668404" y="375388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738289" y="375388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808174" y="375388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878059" y="375388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947943" y="375388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017829" y="375388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087713" y="375388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157599" y="375388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227483" y="375388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297369" y="375388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367253" y="375388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437139" y="375388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507023" y="375388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576908" y="375388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646793" y="375388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716678" y="375388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786563" y="375388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856448" y="375388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913674" y="376654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1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913674" y="383642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913674" y="390631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1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913674" y="397619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913674" y="404608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1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913674" y="4115965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913674" y="418585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913674" y="4255735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913674" y="4325619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913674" y="4395505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913674" y="4465389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913674" y="4535275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913674" y="4605159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913674" y="4675045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913674" y="4744929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853265" y="475444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783381" y="475444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713496" y="475444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643610" y="475444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573726" y="475444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503840" y="475444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433956" y="475444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364070" y="475444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294186" y="475444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224301" y="475444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154416" y="475444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084531" y="475444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014646" y="475444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944761" y="475444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874877" y="475444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804991" y="475444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735107" y="475444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665222" y="475444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595337" y="475444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525453" y="475444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455567" y="475444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385683" y="475444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315797" y="475444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245913" y="475444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176027" y="475444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106143" y="475444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036257" y="475444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966373" y="475444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896488" y="475444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826603" y="475444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756718" y="475444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686833" y="475444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616948" y="475444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547064" y="475444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477178" y="475444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407294" y="475444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337408" y="475444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0356865" y="3769615"/>
            <a:ext cx="2725607" cy="1000560"/>
          </a:xfrm>
          <a:custGeom>
            <a:avLst/>
            <a:gdLst/>
            <a:ahLst/>
            <a:cxnLst/>
            <a:rect l="l" t="t" r="r" b="b"/>
            <a:pathLst>
              <a:path w="2725607" h="1000560">
                <a:moveTo>
                  <a:pt x="0" y="0"/>
                </a:moveTo>
                <a:lnTo>
                  <a:pt x="0" y="1000560"/>
                </a:lnTo>
                <a:lnTo>
                  <a:pt x="2725607" y="1000560"/>
                </a:lnTo>
                <a:lnTo>
                  <a:pt x="2725607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0418859" y="475271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0356865" y="4752713"/>
            <a:ext cx="19250" cy="34925"/>
          </a:xfrm>
          <a:custGeom>
            <a:avLst/>
            <a:gdLst/>
            <a:ahLst/>
            <a:cxnLst/>
            <a:rect l="l" t="t" r="r" b="b"/>
            <a:pathLst>
              <a:path w="19250" h="34925">
                <a:moveTo>
                  <a:pt x="0" y="0"/>
                </a:moveTo>
                <a:lnTo>
                  <a:pt x="9570" y="34925"/>
                </a:lnTo>
                <a:lnTo>
                  <a:pt x="19250" y="34925"/>
                </a:lnTo>
                <a:lnTo>
                  <a:pt x="9606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0339402" y="4717752"/>
            <a:ext cx="44531" cy="69885"/>
          </a:xfrm>
          <a:custGeom>
            <a:avLst/>
            <a:gdLst/>
            <a:ahLst/>
            <a:cxnLst/>
            <a:rect l="l" t="t" r="r" b="b"/>
            <a:pathLst>
              <a:path w="44531" h="69885">
                <a:moveTo>
                  <a:pt x="7818" y="34960"/>
                </a:moveTo>
                <a:lnTo>
                  <a:pt x="17390" y="34960"/>
                </a:lnTo>
                <a:lnTo>
                  <a:pt x="9570" y="42778"/>
                </a:lnTo>
                <a:lnTo>
                  <a:pt x="9570" y="62067"/>
                </a:lnTo>
                <a:lnTo>
                  <a:pt x="17390" y="69885"/>
                </a:lnTo>
                <a:lnTo>
                  <a:pt x="27033" y="69885"/>
                </a:lnTo>
                <a:lnTo>
                  <a:pt x="17462" y="34960"/>
                </a:lnTo>
                <a:lnTo>
                  <a:pt x="27068" y="34960"/>
                </a:lnTo>
                <a:lnTo>
                  <a:pt x="36713" y="69885"/>
                </a:lnTo>
                <a:lnTo>
                  <a:pt x="44531" y="62067"/>
                </a:lnTo>
                <a:lnTo>
                  <a:pt x="44531" y="42778"/>
                </a:lnTo>
                <a:lnTo>
                  <a:pt x="36713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0339402" y="4647868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0339402" y="4577982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0339402" y="4508098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0339402" y="4438213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0339402" y="4368328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0339402" y="4298443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0339402" y="4228558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0339402" y="4158673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0339402" y="4088789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0339402" y="4018903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0339402" y="3949019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0339402" y="3879133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0339402" y="3809249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0352156" y="375215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0422041" y="375215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0491925" y="375215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0561811" y="375215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0631695" y="375215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0701581" y="375215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0771465" y="375215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0841351" y="375215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0911235" y="375215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0981121" y="375215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1051005" y="375215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1120890" y="375215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1190775" y="375215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1260660" y="375215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1330545" y="375215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1400430" y="375215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1470314" y="375215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1540200" y="375215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1610084" y="375215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1679970" y="375215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1749854" y="375215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1819740" y="375215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1889624" y="375215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1959509" y="375215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2029394" y="375215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2099279" y="375215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2169164" y="375215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2239048" y="375215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2308933" y="375215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2378818" y="375215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2448703" y="375215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2518588" y="375215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2588473" y="375215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2658357" y="375215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2728244" y="3752152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39" y="0"/>
                </a:lnTo>
                <a:lnTo>
                  <a:pt x="7823" y="0"/>
                </a:lnTo>
                <a:lnTo>
                  <a:pt x="0" y="7818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2798132" y="3752152"/>
            <a:ext cx="34950" cy="34925"/>
          </a:xfrm>
          <a:custGeom>
            <a:avLst/>
            <a:gdLst/>
            <a:ahLst/>
            <a:cxnLst/>
            <a:rect l="l" t="t" r="r" b="b"/>
            <a:pathLst>
              <a:path w="34950" h="34925">
                <a:moveTo>
                  <a:pt x="34950" y="17462"/>
                </a:moveTo>
                <a:lnTo>
                  <a:pt x="34950" y="7818"/>
                </a:lnTo>
                <a:lnTo>
                  <a:pt x="27139" y="0"/>
                </a:lnTo>
                <a:lnTo>
                  <a:pt x="7810" y="0"/>
                </a:lnTo>
                <a:lnTo>
                  <a:pt x="0" y="7818"/>
                </a:ln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50" y="27106"/>
                </a:lnTo>
                <a:lnTo>
                  <a:pt x="3495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2868008" y="3752152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52" y="0"/>
                </a:lnTo>
                <a:lnTo>
                  <a:pt x="7823" y="0"/>
                </a:lnTo>
                <a:lnTo>
                  <a:pt x="0" y="7818"/>
                </a:lnTo>
                <a:lnTo>
                  <a:pt x="0" y="27106"/>
                </a:lnTo>
                <a:lnTo>
                  <a:pt x="7823" y="34925"/>
                </a:lnTo>
                <a:lnTo>
                  <a:pt x="27152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2937896" y="3752152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39" y="0"/>
                </a:lnTo>
                <a:lnTo>
                  <a:pt x="7823" y="0"/>
                </a:lnTo>
                <a:lnTo>
                  <a:pt x="0" y="7818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3007784" y="3752152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39" y="0"/>
                </a:lnTo>
                <a:lnTo>
                  <a:pt x="7823" y="0"/>
                </a:lnTo>
                <a:lnTo>
                  <a:pt x="0" y="7818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3065010" y="3764812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23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3065010" y="3834697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23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13065010" y="390458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23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3065010" y="3974467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23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3065010" y="404435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23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3065010" y="4114237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23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3065010" y="418412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23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13065010" y="4254007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23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13065010" y="432389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23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3065010" y="4393777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23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3065010" y="446366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23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13065010" y="453354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23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13065010" y="460343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23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3065010" y="467331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23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13065010" y="474320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23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3004596" y="4752713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39" y="0"/>
                </a:lnTo>
                <a:lnTo>
                  <a:pt x="7823" y="0"/>
                </a:lnTo>
                <a:lnTo>
                  <a:pt x="0" y="7818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12934721" y="4752713"/>
            <a:ext cx="34950" cy="34925"/>
          </a:xfrm>
          <a:custGeom>
            <a:avLst/>
            <a:gdLst/>
            <a:ahLst/>
            <a:cxnLst/>
            <a:rect l="l" t="t" r="r" b="b"/>
            <a:pathLst>
              <a:path w="34950" h="34925">
                <a:moveTo>
                  <a:pt x="34950" y="17462"/>
                </a:moveTo>
                <a:lnTo>
                  <a:pt x="34950" y="7818"/>
                </a:lnTo>
                <a:lnTo>
                  <a:pt x="27139" y="0"/>
                </a:lnTo>
                <a:lnTo>
                  <a:pt x="7810" y="0"/>
                </a:lnTo>
                <a:lnTo>
                  <a:pt x="0" y="7818"/>
                </a:ln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50" y="27106"/>
                </a:lnTo>
                <a:lnTo>
                  <a:pt x="3495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12864833" y="4752713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39" y="0"/>
                </a:lnTo>
                <a:lnTo>
                  <a:pt x="7810" y="0"/>
                </a:lnTo>
                <a:lnTo>
                  <a:pt x="0" y="7818"/>
                </a:ln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2794945" y="4752713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39" y="0"/>
                </a:lnTo>
                <a:lnTo>
                  <a:pt x="7823" y="0"/>
                </a:lnTo>
                <a:lnTo>
                  <a:pt x="0" y="7818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12725057" y="4752713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39" y="0"/>
                </a:lnTo>
                <a:lnTo>
                  <a:pt x="7823" y="0"/>
                </a:lnTo>
                <a:lnTo>
                  <a:pt x="0" y="7818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2655176" y="475271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2585291" y="475271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12515405" y="475271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2445521" y="475271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2375635" y="475271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2305751" y="475271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2235867" y="475271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2165981" y="475271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2096097" y="475271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2026211" y="475271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1956327" y="475271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1886441" y="475271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11816557" y="475271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1746671" y="475271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1676787" y="475271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11606902" y="475271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11537017" y="475271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11467132" y="475271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1397247" y="475271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1327363" y="475271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11257478" y="475271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11187592" y="475271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11117708" y="475271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11047822" y="475271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10977938" y="475271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10908052" y="475271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10838168" y="475271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10768283" y="475271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10698398" y="475271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10628513" y="475271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10558628" y="475271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10488743" y="475271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628606" y="895558"/>
            <a:ext cx="2403936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5600" spc="10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rmal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73569" y="895558"/>
            <a:ext cx="2693395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9" dirty="0">
                <a:solidFill>
                  <a:srgbClr val="3F403F"/>
                </a:solidFill>
                <a:latin typeface="Times New Roman"/>
                <a:cs typeface="Times New Roman"/>
              </a:rPr>
              <a:t>Lo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5600" spc="9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5600" spc="-9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59808" y="7023903"/>
            <a:ext cx="9168384" cy="2671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42"/>
              </a:spcBef>
            </a:pPr>
            <a:endParaRPr sz="1400"/>
          </a:p>
          <a:p>
            <a:pPr marL="3755198" marR="3755155" algn="ctr">
              <a:lnSpc>
                <a:spcPct val="95825"/>
              </a:lnSpc>
            </a:pPr>
            <a:r>
              <a:rPr sz="32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B</a:t>
            </a:r>
            <a:r>
              <a:rPr sz="32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rows</a:t>
            </a:r>
            <a:r>
              <a:rPr sz="32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59808" y="2433615"/>
            <a:ext cx="9168384" cy="2671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42"/>
              </a:spcBef>
            </a:pPr>
            <a:endParaRPr sz="1400"/>
          </a:p>
          <a:p>
            <a:pPr marL="3464685" marR="3464353" algn="ctr">
              <a:lnSpc>
                <a:spcPct val="95825"/>
              </a:lnSpc>
            </a:pPr>
            <a:r>
              <a:rPr sz="32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ss</a:t>
            </a:r>
            <a:r>
              <a:rPr sz="32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em</a:t>
            </a:r>
            <a:r>
              <a:rPr sz="32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b</a:t>
            </a:r>
            <a:r>
              <a:rPr sz="32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lie</a:t>
            </a:r>
            <a:r>
              <a:rPr sz="32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  <a:p>
            <a:pPr marL="1224776" marR="1272454" algn="ctr">
              <a:lnSpc>
                <a:spcPct val="95825"/>
              </a:lnSpc>
              <a:spcBef>
                <a:spcPts val="7803"/>
              </a:spcBef>
            </a:pP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27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27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2700" b="1" spc="53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27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27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p                                          </a:t>
            </a:r>
            <a:r>
              <a:rPr sz="2700" b="1" spc="611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27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CL</a:t>
            </a:r>
            <a:r>
              <a:rPr sz="2700" b="1" spc="114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27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object 224"/>
          <p:cNvSpPr/>
          <p:nvPr/>
        </p:nvSpPr>
        <p:spPr>
          <a:xfrm>
            <a:off x="4559808" y="7023903"/>
            <a:ext cx="9168384" cy="2671999"/>
          </a:xfrm>
          <a:custGeom>
            <a:avLst/>
            <a:gdLst/>
            <a:ahLst/>
            <a:cxnLst/>
            <a:rect l="l" t="t" r="r" b="b"/>
            <a:pathLst>
              <a:path w="9168384" h="2671999">
                <a:moveTo>
                  <a:pt x="0" y="0"/>
                </a:moveTo>
                <a:lnTo>
                  <a:pt x="0" y="2671999"/>
                </a:lnTo>
                <a:lnTo>
                  <a:pt x="9168384" y="2671999"/>
                </a:lnTo>
                <a:lnTo>
                  <a:pt x="9168384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59808" y="2433615"/>
            <a:ext cx="9168384" cy="2671999"/>
          </a:xfrm>
          <a:custGeom>
            <a:avLst/>
            <a:gdLst/>
            <a:ahLst/>
            <a:cxnLst/>
            <a:rect l="l" t="t" r="r" b="b"/>
            <a:pathLst>
              <a:path w="9168384" h="2671999">
                <a:moveTo>
                  <a:pt x="0" y="0"/>
                </a:moveTo>
                <a:lnTo>
                  <a:pt x="0" y="2671999"/>
                </a:lnTo>
                <a:lnTo>
                  <a:pt x="9168384" y="2671999"/>
                </a:lnTo>
                <a:lnTo>
                  <a:pt x="9168384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05529" y="3771343"/>
            <a:ext cx="2725607" cy="1000560"/>
          </a:xfrm>
          <a:custGeom>
            <a:avLst/>
            <a:gdLst/>
            <a:ahLst/>
            <a:cxnLst/>
            <a:rect l="l" t="t" r="r" b="b"/>
            <a:pathLst>
              <a:path w="2725607" h="1000560">
                <a:moveTo>
                  <a:pt x="0" y="0"/>
                </a:moveTo>
                <a:lnTo>
                  <a:pt x="0" y="1000560"/>
                </a:lnTo>
                <a:lnTo>
                  <a:pt x="2725607" y="1000560"/>
                </a:lnTo>
                <a:lnTo>
                  <a:pt x="2725607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67524" y="475444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05529" y="4754441"/>
            <a:ext cx="19251" cy="34925"/>
          </a:xfrm>
          <a:custGeom>
            <a:avLst/>
            <a:gdLst/>
            <a:ahLst/>
            <a:cxnLst/>
            <a:rect l="l" t="t" r="r" b="b"/>
            <a:pathLst>
              <a:path w="19251" h="34925">
                <a:moveTo>
                  <a:pt x="0" y="0"/>
                </a:moveTo>
                <a:lnTo>
                  <a:pt x="9571" y="34925"/>
                </a:lnTo>
                <a:lnTo>
                  <a:pt x="19251" y="34925"/>
                </a:lnTo>
                <a:lnTo>
                  <a:pt x="9607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88066" y="4719481"/>
            <a:ext cx="44532" cy="69885"/>
          </a:xfrm>
          <a:custGeom>
            <a:avLst/>
            <a:gdLst/>
            <a:ahLst/>
            <a:cxnLst/>
            <a:rect l="l" t="t" r="r" b="b"/>
            <a:pathLst>
              <a:path w="44532" h="69885">
                <a:moveTo>
                  <a:pt x="7819" y="34960"/>
                </a:moveTo>
                <a:lnTo>
                  <a:pt x="17390" y="34960"/>
                </a:lnTo>
                <a:lnTo>
                  <a:pt x="9571" y="42778"/>
                </a:lnTo>
                <a:lnTo>
                  <a:pt x="9571" y="62067"/>
                </a:lnTo>
                <a:lnTo>
                  <a:pt x="17390" y="69885"/>
                </a:lnTo>
                <a:lnTo>
                  <a:pt x="27034" y="69885"/>
                </a:lnTo>
                <a:lnTo>
                  <a:pt x="17462" y="34960"/>
                </a:lnTo>
                <a:lnTo>
                  <a:pt x="27070" y="34960"/>
                </a:lnTo>
                <a:lnTo>
                  <a:pt x="36714" y="69885"/>
                </a:lnTo>
                <a:lnTo>
                  <a:pt x="44532" y="62067"/>
                </a:lnTo>
                <a:lnTo>
                  <a:pt x="44532" y="42778"/>
                </a:lnTo>
                <a:lnTo>
                  <a:pt x="36714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42"/>
                </a:lnTo>
                <a:lnTo>
                  <a:pt x="7819" y="3496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88066" y="464959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9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9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88066" y="457971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9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9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88066" y="4509827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9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9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88066" y="443994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9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9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88066" y="4370057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9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9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88066" y="430017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9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9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88066" y="4230287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9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9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88066" y="416040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9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9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88066" y="4090517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9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9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88066" y="4020632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9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9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88066" y="3950747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9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9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88066" y="3880862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9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9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88066" y="3810977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9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9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200821" y="375388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270707" y="375388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40591" y="375388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410476" y="375388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480361" y="375388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550246" y="375388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20131" y="375388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690016" y="375388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759900" y="375388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829786" y="375388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899670" y="375388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969556" y="375388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039440" y="375388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109326" y="375388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179210" y="375388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249095" y="375388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318980" y="375388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388865" y="375388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458750" y="375388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528635" y="375388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598519" y="375388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668404" y="375388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738289" y="375388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808174" y="375388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878059" y="375388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47943" y="375388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017829" y="375388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087713" y="375388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157599" y="375388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227483" y="375388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297369" y="375388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367253" y="375388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437139" y="375388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507023" y="375388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576908" y="375388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646793" y="375388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716678" y="375388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786563" y="375388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856448" y="375388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913674" y="376654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1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913674" y="383642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913674" y="390631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1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913674" y="397619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913674" y="404608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1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913674" y="4115965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913674" y="418585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913674" y="4255735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913674" y="4325619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913674" y="4395505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913674" y="4465389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913674" y="4535275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913674" y="4605159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913674" y="4675045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913674" y="4744929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853265" y="475444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783381" y="475444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713496" y="475444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643610" y="475444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573726" y="475444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503840" y="475444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433956" y="475444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364070" y="475444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294186" y="475444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224301" y="475444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154416" y="475444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084531" y="475444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014646" y="475444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944761" y="475444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874877" y="475444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804991" y="475444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735107" y="475444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665222" y="475444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595337" y="475444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525453" y="475444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455567" y="475444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385683" y="475444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315797" y="475444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245913" y="475444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176027" y="475444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106143" y="475444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036257" y="475444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966373" y="475444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896488" y="475444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826603" y="475444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756718" y="475444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686833" y="475444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616948" y="475444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547064" y="475444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477178" y="475444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407294" y="475444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337408" y="475444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0356865" y="3769615"/>
            <a:ext cx="2725607" cy="1000560"/>
          </a:xfrm>
          <a:custGeom>
            <a:avLst/>
            <a:gdLst/>
            <a:ahLst/>
            <a:cxnLst/>
            <a:rect l="l" t="t" r="r" b="b"/>
            <a:pathLst>
              <a:path w="2725607" h="1000560">
                <a:moveTo>
                  <a:pt x="0" y="0"/>
                </a:moveTo>
                <a:lnTo>
                  <a:pt x="0" y="1000560"/>
                </a:lnTo>
                <a:lnTo>
                  <a:pt x="2725607" y="1000560"/>
                </a:lnTo>
                <a:lnTo>
                  <a:pt x="2725607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0418859" y="475271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0356865" y="4752713"/>
            <a:ext cx="19250" cy="34925"/>
          </a:xfrm>
          <a:custGeom>
            <a:avLst/>
            <a:gdLst/>
            <a:ahLst/>
            <a:cxnLst/>
            <a:rect l="l" t="t" r="r" b="b"/>
            <a:pathLst>
              <a:path w="19250" h="34925">
                <a:moveTo>
                  <a:pt x="0" y="0"/>
                </a:moveTo>
                <a:lnTo>
                  <a:pt x="9570" y="34925"/>
                </a:lnTo>
                <a:lnTo>
                  <a:pt x="19250" y="34925"/>
                </a:lnTo>
                <a:lnTo>
                  <a:pt x="9606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0339402" y="4717752"/>
            <a:ext cx="44531" cy="69885"/>
          </a:xfrm>
          <a:custGeom>
            <a:avLst/>
            <a:gdLst/>
            <a:ahLst/>
            <a:cxnLst/>
            <a:rect l="l" t="t" r="r" b="b"/>
            <a:pathLst>
              <a:path w="44531" h="69885">
                <a:moveTo>
                  <a:pt x="7818" y="34960"/>
                </a:moveTo>
                <a:lnTo>
                  <a:pt x="17390" y="34960"/>
                </a:lnTo>
                <a:lnTo>
                  <a:pt x="9570" y="42778"/>
                </a:lnTo>
                <a:lnTo>
                  <a:pt x="9570" y="62067"/>
                </a:lnTo>
                <a:lnTo>
                  <a:pt x="17390" y="69885"/>
                </a:lnTo>
                <a:lnTo>
                  <a:pt x="27033" y="69885"/>
                </a:lnTo>
                <a:lnTo>
                  <a:pt x="17462" y="34960"/>
                </a:lnTo>
                <a:lnTo>
                  <a:pt x="27068" y="34960"/>
                </a:lnTo>
                <a:lnTo>
                  <a:pt x="36713" y="69885"/>
                </a:lnTo>
                <a:lnTo>
                  <a:pt x="44531" y="62067"/>
                </a:lnTo>
                <a:lnTo>
                  <a:pt x="44531" y="42778"/>
                </a:lnTo>
                <a:lnTo>
                  <a:pt x="36713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0339402" y="4647868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0339402" y="4577982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0339402" y="4508098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0339402" y="4438213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0339402" y="4368328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0339402" y="4298443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0339402" y="4228558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0339402" y="4158673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0339402" y="4088789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0339402" y="4018903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0339402" y="3949019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0339402" y="3879133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0339402" y="3809249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0352156" y="375215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0422041" y="375215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0491925" y="375215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0561811" y="375215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0631695" y="375215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0701581" y="375215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0771465" y="375215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0841351" y="375215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0911235" y="375215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0981121" y="375215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1051005" y="375215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1120890" y="375215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1190775" y="375215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1260660" y="375215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1330545" y="375215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1400430" y="375215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1470314" y="375215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1540200" y="375215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1610084" y="375215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1679970" y="375215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1749854" y="375215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1819740" y="375215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1889624" y="375215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1959509" y="375215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2029394" y="375215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2099279" y="375215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2169164" y="375215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2239048" y="375215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2308933" y="375215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2378818" y="375215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2448703" y="375215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2518588" y="375215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2588473" y="375215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2658357" y="375215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2728244" y="3752152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39" y="0"/>
                </a:lnTo>
                <a:lnTo>
                  <a:pt x="7823" y="0"/>
                </a:lnTo>
                <a:lnTo>
                  <a:pt x="0" y="7818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2798132" y="3752152"/>
            <a:ext cx="34950" cy="34925"/>
          </a:xfrm>
          <a:custGeom>
            <a:avLst/>
            <a:gdLst/>
            <a:ahLst/>
            <a:cxnLst/>
            <a:rect l="l" t="t" r="r" b="b"/>
            <a:pathLst>
              <a:path w="34950" h="34925">
                <a:moveTo>
                  <a:pt x="34950" y="17462"/>
                </a:moveTo>
                <a:lnTo>
                  <a:pt x="34950" y="7818"/>
                </a:lnTo>
                <a:lnTo>
                  <a:pt x="27139" y="0"/>
                </a:lnTo>
                <a:lnTo>
                  <a:pt x="7810" y="0"/>
                </a:lnTo>
                <a:lnTo>
                  <a:pt x="0" y="7818"/>
                </a:ln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50" y="27106"/>
                </a:lnTo>
                <a:lnTo>
                  <a:pt x="3495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2868008" y="3752152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52" y="0"/>
                </a:lnTo>
                <a:lnTo>
                  <a:pt x="7823" y="0"/>
                </a:lnTo>
                <a:lnTo>
                  <a:pt x="0" y="7818"/>
                </a:lnTo>
                <a:lnTo>
                  <a:pt x="0" y="27106"/>
                </a:lnTo>
                <a:lnTo>
                  <a:pt x="7823" y="34925"/>
                </a:lnTo>
                <a:lnTo>
                  <a:pt x="27152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2937896" y="3752152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39" y="0"/>
                </a:lnTo>
                <a:lnTo>
                  <a:pt x="7823" y="0"/>
                </a:lnTo>
                <a:lnTo>
                  <a:pt x="0" y="7818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3007784" y="3752152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39" y="0"/>
                </a:lnTo>
                <a:lnTo>
                  <a:pt x="7823" y="0"/>
                </a:lnTo>
                <a:lnTo>
                  <a:pt x="0" y="7818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3065010" y="3764812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23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13065010" y="3834697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23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3065010" y="390458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23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3065010" y="3974467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23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3065010" y="404435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23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3065010" y="4114237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23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13065010" y="418412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23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13065010" y="4254007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23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3065010" y="432389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23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3065010" y="4393777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23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13065010" y="446366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23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13065010" y="453354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23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3065010" y="460343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23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13065010" y="467331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23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3065010" y="474320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23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13004596" y="4752713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39" y="0"/>
                </a:lnTo>
                <a:lnTo>
                  <a:pt x="7823" y="0"/>
                </a:lnTo>
                <a:lnTo>
                  <a:pt x="0" y="7818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12934721" y="4752713"/>
            <a:ext cx="34950" cy="34925"/>
          </a:xfrm>
          <a:custGeom>
            <a:avLst/>
            <a:gdLst/>
            <a:ahLst/>
            <a:cxnLst/>
            <a:rect l="l" t="t" r="r" b="b"/>
            <a:pathLst>
              <a:path w="34950" h="34925">
                <a:moveTo>
                  <a:pt x="34950" y="17462"/>
                </a:moveTo>
                <a:lnTo>
                  <a:pt x="34950" y="7818"/>
                </a:lnTo>
                <a:lnTo>
                  <a:pt x="27139" y="0"/>
                </a:lnTo>
                <a:lnTo>
                  <a:pt x="7810" y="0"/>
                </a:lnTo>
                <a:lnTo>
                  <a:pt x="0" y="7818"/>
                </a:ln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50" y="27106"/>
                </a:lnTo>
                <a:lnTo>
                  <a:pt x="3495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2864833" y="4752713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39" y="0"/>
                </a:lnTo>
                <a:lnTo>
                  <a:pt x="7810" y="0"/>
                </a:lnTo>
                <a:lnTo>
                  <a:pt x="0" y="7818"/>
                </a:ln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12794945" y="4752713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39" y="0"/>
                </a:lnTo>
                <a:lnTo>
                  <a:pt x="7823" y="0"/>
                </a:lnTo>
                <a:lnTo>
                  <a:pt x="0" y="7818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2725057" y="4752713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39" y="0"/>
                </a:lnTo>
                <a:lnTo>
                  <a:pt x="7823" y="0"/>
                </a:lnTo>
                <a:lnTo>
                  <a:pt x="0" y="7818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2655176" y="475271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12585291" y="475271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2515405" y="475271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2445521" y="475271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2375635" y="475271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2305751" y="475271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2235867" y="475271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2165981" y="475271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2096097" y="475271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2026211" y="475271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1956327" y="475271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11886441" y="475271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1816557" y="475271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1746671" y="475271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11676787" y="475271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11606902" y="475271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11537017" y="475271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1467132" y="475271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1397247" y="475271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11327363" y="475271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11257478" y="475271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11187592" y="475271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11117708" y="475271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11047822" y="475271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10977938" y="475271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10908052" y="475271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10838168" y="475271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10768283" y="475271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10698398" y="475271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10628513" y="475271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10558628" y="475271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10488743" y="475271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122861" y="895558"/>
            <a:ext cx="3828897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5600" spc="-9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5600" spc="9" dirty="0">
                <a:solidFill>
                  <a:srgbClr val="3F403F"/>
                </a:solidFill>
                <a:latin typeface="Times New Roman"/>
                <a:cs typeface="Times New Roman"/>
              </a:rPr>
              <a:t>od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uc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5600" spc="-9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92499" y="895558"/>
            <a:ext cx="1545589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La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z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y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79542" y="895558"/>
            <a:ext cx="2693110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L</a:t>
            </a:r>
            <a:r>
              <a:rPr sz="5600" spc="9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5600" spc="9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5600" spc="-9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59808" y="7023903"/>
            <a:ext cx="9168384" cy="2671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42"/>
              </a:spcBef>
            </a:pPr>
            <a:endParaRPr sz="1400"/>
          </a:p>
          <a:p>
            <a:pPr marL="3755198" marR="3755155" algn="ctr">
              <a:lnSpc>
                <a:spcPct val="95825"/>
              </a:lnSpc>
            </a:pPr>
            <a:r>
              <a:rPr sz="32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B</a:t>
            </a:r>
            <a:r>
              <a:rPr sz="32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rows</a:t>
            </a:r>
            <a:r>
              <a:rPr sz="32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endParaRPr sz="3200">
              <a:latin typeface="Times New Roman"/>
              <a:cs typeface="Times New Roman"/>
            </a:endParaRPr>
          </a:p>
          <a:p>
            <a:pPr marL="2570405">
              <a:lnSpc>
                <a:spcPct val="95825"/>
              </a:lnSpc>
              <a:spcBef>
                <a:spcPts val="9408"/>
              </a:spcBef>
            </a:pPr>
            <a:r>
              <a:rPr sz="3500" spc="4" dirty="0">
                <a:solidFill>
                  <a:srgbClr val="161716"/>
                </a:solidFill>
                <a:latin typeface="Times New Roman"/>
                <a:cs typeface="Times New Roman"/>
              </a:rPr>
              <a:t>/</a:t>
            </a:r>
            <a:r>
              <a:rPr sz="3500" spc="14" dirty="0">
                <a:solidFill>
                  <a:srgbClr val="161716"/>
                </a:solidFill>
                <a:latin typeface="Times New Roman"/>
                <a:cs typeface="Times New Roman"/>
              </a:rPr>
              <a:t>E</a:t>
            </a:r>
            <a:r>
              <a:rPr sz="3500" spc="25" dirty="0">
                <a:solidFill>
                  <a:srgbClr val="161716"/>
                </a:solidFill>
                <a:latin typeface="Times New Roman"/>
                <a:cs typeface="Times New Roman"/>
              </a:rPr>
              <a:t>m</a:t>
            </a:r>
            <a:r>
              <a:rPr sz="3500" spc="9" dirty="0">
                <a:solidFill>
                  <a:srgbClr val="161716"/>
                </a:solidFill>
                <a:latin typeface="Times New Roman"/>
                <a:cs typeface="Times New Roman"/>
              </a:rPr>
              <a:t>p</a:t>
            </a:r>
            <a:r>
              <a:rPr sz="3500" spc="4" dirty="0">
                <a:solidFill>
                  <a:srgbClr val="161716"/>
                </a:solidFill>
                <a:latin typeface="Times New Roman"/>
                <a:cs typeface="Times New Roman"/>
              </a:rPr>
              <a:t>l</a:t>
            </a:r>
            <a:r>
              <a:rPr sz="3500" spc="19" dirty="0">
                <a:solidFill>
                  <a:srgbClr val="161716"/>
                </a:solidFill>
                <a:latin typeface="Times New Roman"/>
                <a:cs typeface="Times New Roman"/>
              </a:rPr>
              <a:t>o</a:t>
            </a:r>
            <a:r>
              <a:rPr sz="3500" spc="14" dirty="0">
                <a:solidFill>
                  <a:srgbClr val="161716"/>
                </a:solidFill>
                <a:latin typeface="Times New Roman"/>
                <a:cs typeface="Times New Roman"/>
              </a:rPr>
              <a:t>yee</a:t>
            </a:r>
            <a:r>
              <a:rPr sz="3500" spc="19" dirty="0">
                <a:solidFill>
                  <a:srgbClr val="161716"/>
                </a:solidFill>
                <a:latin typeface="Times New Roman"/>
                <a:cs typeface="Times New Roman"/>
              </a:rPr>
              <a:t>D</a:t>
            </a:r>
            <a:r>
              <a:rPr sz="3500" spc="14" dirty="0">
                <a:solidFill>
                  <a:srgbClr val="161716"/>
                </a:solidFill>
                <a:latin typeface="Times New Roman"/>
                <a:cs typeface="Times New Roman"/>
              </a:rPr>
              <a:t>e</a:t>
            </a:r>
            <a:r>
              <a:rPr sz="3500" spc="-34" dirty="0">
                <a:solidFill>
                  <a:srgbClr val="161716"/>
                </a:solidFill>
                <a:latin typeface="Times New Roman"/>
                <a:cs typeface="Times New Roman"/>
              </a:rPr>
              <a:t>t</a:t>
            </a:r>
            <a:r>
              <a:rPr sz="3500" spc="9" dirty="0">
                <a:solidFill>
                  <a:srgbClr val="161716"/>
                </a:solidFill>
                <a:latin typeface="Times New Roman"/>
                <a:cs typeface="Times New Roman"/>
              </a:rPr>
              <a:t>ai</a:t>
            </a:r>
            <a:r>
              <a:rPr sz="3500" spc="0" dirty="0">
                <a:solidFill>
                  <a:srgbClr val="161716"/>
                </a:solidFill>
                <a:latin typeface="Times New Roman"/>
                <a:cs typeface="Times New Roman"/>
              </a:rPr>
              <a:t>l</a:t>
            </a:r>
            <a:r>
              <a:rPr sz="3500" spc="4" dirty="0">
                <a:solidFill>
                  <a:srgbClr val="161716"/>
                </a:solidFill>
                <a:latin typeface="Times New Roman"/>
                <a:cs typeface="Times New Roman"/>
              </a:rPr>
              <a:t>/3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59808" y="2433615"/>
            <a:ext cx="9168384" cy="2671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42"/>
              </a:spcBef>
            </a:pPr>
            <a:endParaRPr sz="1400"/>
          </a:p>
          <a:p>
            <a:pPr marL="3464685" marR="3464353" algn="ctr">
              <a:lnSpc>
                <a:spcPct val="95825"/>
              </a:lnSpc>
            </a:pPr>
            <a:r>
              <a:rPr sz="32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ss</a:t>
            </a:r>
            <a:r>
              <a:rPr sz="32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em</a:t>
            </a:r>
            <a:r>
              <a:rPr sz="32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b</a:t>
            </a:r>
            <a:r>
              <a:rPr sz="32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lie</a:t>
            </a:r>
            <a:r>
              <a:rPr sz="32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  <a:p>
            <a:pPr marL="1224776" marR="1272454" algn="ctr">
              <a:lnSpc>
                <a:spcPct val="95825"/>
              </a:lnSpc>
              <a:spcBef>
                <a:spcPts val="7803"/>
              </a:spcBef>
            </a:pP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27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27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2700" b="1" spc="53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27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27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p                                          </a:t>
            </a:r>
            <a:r>
              <a:rPr sz="2700" b="1" spc="611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27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CL</a:t>
            </a:r>
            <a:r>
              <a:rPr sz="2700" b="1" spc="114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27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18288000" cy="6345938"/>
          </a:xfrm>
          <a:custGeom>
            <a:avLst/>
            <a:gdLst/>
            <a:ahLst/>
            <a:cxnLst/>
            <a:rect l="l" t="t" r="r" b="b"/>
            <a:pathLst>
              <a:path w="18288000" h="6345938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227296" y="9223247"/>
            <a:ext cx="676655" cy="676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-3" y="6345938"/>
            <a:ext cx="18288003" cy="3941063"/>
          </a:xfrm>
          <a:custGeom>
            <a:avLst/>
            <a:gdLst/>
            <a:ahLst/>
            <a:cxnLst/>
            <a:rect l="l" t="t" r="r" b="b"/>
            <a:pathLst>
              <a:path w="18288003" h="3941063">
                <a:moveTo>
                  <a:pt x="18288003" y="0"/>
                </a:moveTo>
                <a:lnTo>
                  <a:pt x="3" y="0"/>
                </a:lnTo>
                <a:lnTo>
                  <a:pt x="3" y="3941061"/>
                </a:lnTo>
                <a:lnTo>
                  <a:pt x="18288003" y="3941061"/>
                </a:lnTo>
                <a:lnTo>
                  <a:pt x="18288003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1022" y="4735861"/>
            <a:ext cx="6029176" cy="1218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9529">
              <a:lnSpc>
                <a:spcPts val="2815"/>
              </a:lnSpc>
              <a:spcBef>
                <a:spcPts val="140"/>
              </a:spcBef>
            </a:pPr>
            <a:r>
              <a:rPr sz="3900" baseline="2136" dirty="0">
                <a:solidFill>
                  <a:srgbClr val="FEFFFE"/>
                </a:solidFill>
                <a:latin typeface="Roboto Medium"/>
                <a:cs typeface="Roboto Medium"/>
              </a:rPr>
              <a:t>&lt;</a:t>
            </a:r>
            <a:r>
              <a:rPr sz="3900" spc="4" baseline="2136" dirty="0">
                <a:solidFill>
                  <a:srgbClr val="FEFFFE"/>
                </a:solidFill>
                <a:latin typeface="Roboto Medium"/>
                <a:cs typeface="Roboto Medium"/>
              </a:rPr>
              <a:t>ItemGrou</a:t>
            </a:r>
            <a:r>
              <a:rPr sz="3900" spc="0" baseline="2136" dirty="0">
                <a:solidFill>
                  <a:srgbClr val="FEFFFE"/>
                </a:solidFill>
                <a:latin typeface="Roboto Medium"/>
                <a:cs typeface="Roboto Medium"/>
              </a:rPr>
              <a:t>p&gt;</a:t>
            </a:r>
            <a:endParaRPr sz="2600">
              <a:latin typeface="Roboto Medium"/>
              <a:cs typeface="Roboto Medium"/>
            </a:endParaRPr>
          </a:p>
          <a:p>
            <a:pPr marL="806449">
              <a:lnSpc>
                <a:spcPct val="100016"/>
              </a:lnSpc>
              <a:spcBef>
                <a:spcPts val="144"/>
              </a:spcBef>
            </a:pPr>
            <a:r>
              <a:rPr sz="2600" dirty="0">
                <a:solidFill>
                  <a:srgbClr val="FEFFFE"/>
                </a:solidFill>
                <a:latin typeface="Roboto Medium"/>
                <a:cs typeface="Roboto Medium"/>
              </a:rPr>
              <a:t>&lt;</a:t>
            </a:r>
            <a:r>
              <a:rPr sz="2600" spc="4" dirty="0">
                <a:solidFill>
                  <a:srgbClr val="F15A2A"/>
                </a:solidFill>
                <a:latin typeface="Roboto Medium"/>
                <a:cs typeface="Roboto Medium"/>
              </a:rPr>
              <a:t>BlazorWebAssemblyLazyLoad</a:t>
            </a:r>
            <a:endParaRPr sz="2600">
              <a:latin typeface="Roboto Medium"/>
              <a:cs typeface="Roboto Medium"/>
            </a:endParaRPr>
          </a:p>
          <a:p>
            <a:pPr marL="12700" marR="49529">
              <a:lnSpc>
                <a:spcPts val="3105"/>
              </a:lnSpc>
              <a:spcBef>
                <a:spcPts val="415"/>
              </a:spcBef>
            </a:pP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</a:rPr>
              <a:t>&lt;</a:t>
            </a:r>
            <a:r>
              <a:rPr sz="2600" spc="0" dirty="0">
                <a:solidFill>
                  <a:srgbClr val="FEFFFE"/>
                </a:solidFill>
                <a:latin typeface="Roboto Medium"/>
                <a:cs typeface="Roboto Medium"/>
              </a:rPr>
              <a:t>/</a:t>
            </a: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</a:rPr>
              <a:t>ItemGrou</a:t>
            </a:r>
            <a:r>
              <a:rPr sz="2600" spc="0" dirty="0">
                <a:solidFill>
                  <a:srgbClr val="FEFFFE"/>
                </a:solidFill>
                <a:latin typeface="Roboto Medium"/>
                <a:cs typeface="Roboto Medium"/>
              </a:rPr>
              <a:t>p&gt;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32585" y="5168677"/>
            <a:ext cx="999904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Include="BethanysPieShopHRM.ComponentsLibrary.dll"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753542" y="5168677"/>
            <a:ext cx="47189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/&gt;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1021" y="6842434"/>
            <a:ext cx="7287259" cy="13378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7150">
              <a:lnSpc>
                <a:spcPts val="4580"/>
              </a:lnSpc>
              <a:spcBef>
                <a:spcPts val="229"/>
              </a:spcBef>
            </a:pPr>
            <a:r>
              <a:rPr sz="4400" spc="-5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han</a:t>
            </a:r>
            <a:r>
              <a:rPr sz="4400" spc="-5" dirty="0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es</a:t>
            </a:r>
            <a:r>
              <a:rPr sz="4400" spc="-516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64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4400" spc="-193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the</a:t>
            </a:r>
            <a:r>
              <a:rPr sz="4400" spc="1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4" dirty="0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roj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ect</a:t>
            </a:r>
            <a:r>
              <a:rPr sz="4400" spc="-2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Fil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endParaRPr sz="4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2162"/>
              </a:spcBef>
            </a:pP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eed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3000" b="1" spc="-71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29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3000" b="1" spc="50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b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000" b="1" spc="-11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incl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de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3000" b="1" spc="1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fo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3000" b="1" spc="162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000" b="1" spc="5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h</a:t>
            </a:r>
            <a:r>
              <a:rPr sz="3000" b="1" spc="-70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sse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bl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y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6446955" y="3537"/>
            <a:ext cx="2814980" cy="2649013"/>
            <a:chOff x="-648769" y="2358"/>
            <a:chExt cx="1876653" cy="1766008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05794" y="9050499"/>
            <a:ext cx="968052" cy="96805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5154" y="8581662"/>
            <a:ext cx="3392947" cy="1705336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bject 23"/>
          <p:cNvSpPr/>
          <p:nvPr/>
        </p:nvSpPr>
        <p:spPr>
          <a:xfrm>
            <a:off x="4219273" y="2295934"/>
            <a:ext cx="1" cy="1086438"/>
          </a:xfrm>
          <a:custGeom>
            <a:avLst/>
            <a:gdLst/>
            <a:ahLst/>
            <a:cxnLst/>
            <a:rect l="l" t="t" r="r" b="b"/>
            <a:pathLst>
              <a:path w="1" h="1094874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19273" y="3762861"/>
            <a:ext cx="1" cy="1086438"/>
          </a:xfrm>
          <a:custGeom>
            <a:avLst/>
            <a:gdLst/>
            <a:ahLst/>
            <a:cxnLst/>
            <a:rect l="l" t="t" r="r" b="b"/>
            <a:pathLst>
              <a:path w="1" h="1094874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19273" y="5229786"/>
            <a:ext cx="1" cy="1086438"/>
          </a:xfrm>
          <a:custGeom>
            <a:avLst/>
            <a:gdLst/>
            <a:ahLst/>
            <a:cxnLst/>
            <a:rect l="l" t="t" r="r" b="b"/>
            <a:pathLst>
              <a:path w="1" h="1094874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19273" y="6696708"/>
            <a:ext cx="1" cy="1086438"/>
          </a:xfrm>
          <a:custGeom>
            <a:avLst/>
            <a:gdLst/>
            <a:ahLst/>
            <a:cxnLst/>
            <a:rect l="l" t="t" r="r" b="b"/>
            <a:pathLst>
              <a:path w="1" h="1094874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19273" y="8205508"/>
            <a:ext cx="1" cy="1086438"/>
          </a:xfrm>
          <a:custGeom>
            <a:avLst/>
            <a:gdLst/>
            <a:ahLst/>
            <a:cxnLst/>
            <a:rect l="l" t="t" r="r" b="b"/>
            <a:pathLst>
              <a:path w="1" h="1094874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19900" y="2204730"/>
            <a:ext cx="1359259" cy="12082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62602" y="3672882"/>
            <a:ext cx="1473858" cy="12066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93147" y="5139457"/>
            <a:ext cx="1012765" cy="12066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77804" y="6606033"/>
            <a:ext cx="1243453" cy="12066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96203" y="8115142"/>
            <a:ext cx="1206656" cy="12066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644425" y="965200"/>
            <a:ext cx="3772086" cy="7309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5742"/>
              </a:lnSpc>
              <a:spcBef>
                <a:spcPts val="287"/>
              </a:spcBef>
            </a:pPr>
            <a:r>
              <a:rPr lang="es-CO" sz="5544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5544" kern="1200" spc="-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h</a:t>
            </a:r>
            <a:r>
              <a:rPr lang="es-CO" sz="5544" kern="1200" spc="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5544" kern="1200" spc="-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5544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s-CO" sz="5544" kern="1200" spc="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5544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5544" kern="1200" spc="-7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5544" kern="1200" spc="-7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5544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457927" y="965200"/>
            <a:ext cx="1184280" cy="7309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5742"/>
              </a:lnSpc>
              <a:spcBef>
                <a:spcPts val="287"/>
              </a:spcBef>
            </a:pPr>
            <a:r>
              <a:rPr lang="es-CO" sz="5544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th</a:t>
            </a:r>
            <a:r>
              <a:rPr lang="es-CO" sz="5544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683622" y="965200"/>
            <a:ext cx="2271159" cy="7309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5742"/>
              </a:lnSpc>
              <a:spcBef>
                <a:spcPts val="287"/>
              </a:spcBef>
            </a:pPr>
            <a:r>
              <a:rPr lang="es-CO" sz="5544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Ro</a:t>
            </a:r>
            <a:r>
              <a:rPr lang="es-CO" sz="5544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5544" kern="1200" spc="-7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5544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5544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66614" y="2390308"/>
            <a:ext cx="7197219" cy="9063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3252"/>
              </a:lnSpc>
              <a:spcBef>
                <a:spcPts val="162"/>
              </a:spcBef>
            </a:pPr>
            <a:r>
              <a:rPr lang="en-US" sz="3168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Ap</a:t>
            </a:r>
            <a:r>
              <a:rPr lang="en-US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n-US" sz="3168" b="1" kern="1200" spc="216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68" b="1" kern="1200" spc="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ge</a:t>
            </a:r>
            <a:r>
              <a:rPr lang="en-US" sz="3168" b="1" kern="1200" spc="-4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3168" b="1" kern="1200" spc="422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3168" b="1" kern="1200" spc="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rv</a:t>
            </a:r>
            <a:r>
              <a:rPr lang="en-US" sz="3168" b="1" kern="1200" spc="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ic</a:t>
            </a:r>
            <a:r>
              <a:rPr lang="en-US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3168" b="1" kern="1200" spc="-17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68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ns</a:t>
            </a:r>
            <a:r>
              <a:rPr lang="en-US" sz="3168" b="1" kern="1200" spc="-3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3168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3168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n-US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3168" b="1" kern="1200" spc="3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68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3168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jec</a:t>
            </a:r>
            <a:r>
              <a:rPr lang="en-US" sz="3168" b="1" kern="1200" spc="-3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3168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n-US" sz="3168" b="1" kern="1200" spc="3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68" b="1" kern="1200" spc="-3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endParaRPr lang="en-US" sz="3168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2573" marR="60350" defTabSz="905256">
              <a:lnSpc>
                <a:spcPct val="95825"/>
              </a:lnSpc>
            </a:pPr>
            <a:r>
              <a:rPr lang="en-US" sz="3168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n-US" sz="3168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az</a:t>
            </a:r>
            <a:r>
              <a:rPr lang="en-US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y</a:t>
            </a:r>
            <a:r>
              <a:rPr lang="en-US" sz="3168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ss</a:t>
            </a:r>
            <a:r>
              <a:rPr lang="en-US" sz="3168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em</a:t>
            </a:r>
            <a:r>
              <a:rPr lang="en-US" sz="3168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b</a:t>
            </a:r>
            <a:r>
              <a:rPr lang="en-US" sz="3168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n-US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y</a:t>
            </a:r>
            <a:r>
              <a:rPr lang="en-US" sz="3168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n-US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US" sz="3168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3168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n-US" sz="3168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</a:t>
            </a:r>
            <a:endParaRPr lang="en-US"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83917" y="2390308"/>
            <a:ext cx="1580491" cy="4284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3252"/>
              </a:lnSpc>
              <a:spcBef>
                <a:spcPts val="162"/>
              </a:spcBef>
            </a:pPr>
            <a:r>
              <a:rPr lang="es-CO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3168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3168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pp</a:t>
            </a:r>
            <a:r>
              <a:rPr lang="es-CO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ort</a:t>
            </a:r>
            <a:endParaRPr lang="es-CO"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384410" y="2390308"/>
            <a:ext cx="826096" cy="4284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3252"/>
              </a:lnSpc>
              <a:spcBef>
                <a:spcPts val="162"/>
              </a:spcBef>
            </a:pPr>
            <a:r>
              <a:rPr lang="es-CO" sz="3168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laz</a:t>
            </a:r>
            <a:r>
              <a:rPr lang="es-CO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y</a:t>
            </a:r>
            <a:endParaRPr lang="es-CO"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230348" y="2390308"/>
            <a:ext cx="1595049" cy="4284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3252"/>
              </a:lnSpc>
              <a:spcBef>
                <a:spcPts val="162"/>
              </a:spcBef>
            </a:pPr>
            <a:r>
              <a:rPr lang="es-CO" sz="3168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s-CO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3168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168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s-CO" sz="3168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168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s-CO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:</a:t>
            </a:r>
            <a:endParaRPr lang="es-CO"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66614" y="4099160"/>
            <a:ext cx="5639933" cy="4284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3252"/>
              </a:lnSpc>
              <a:spcBef>
                <a:spcPts val="162"/>
              </a:spcBef>
            </a:pPr>
            <a:r>
              <a:rPr lang="es-CO" sz="3168" b="1" kern="1200" spc="-182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3168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igge</a:t>
            </a:r>
            <a:r>
              <a:rPr lang="es-CO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3168" b="1" kern="1200" spc="3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168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3168" b="1" kern="1200" spc="268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On</a:t>
            </a:r>
            <a:r>
              <a:rPr lang="es-CO" sz="3168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168" b="1" kern="1200" spc="-3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v</a:t>
            </a:r>
            <a:r>
              <a:rPr lang="es-CO" sz="3168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ig</a:t>
            </a:r>
            <a:r>
              <a:rPr lang="es-CO" sz="3168" b="1" kern="1200" spc="-3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at</a:t>
            </a:r>
            <a:r>
              <a:rPr lang="es-CO" sz="3168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168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syn</a:t>
            </a:r>
            <a:r>
              <a:rPr lang="es-CO" sz="3168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3168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()</a:t>
            </a:r>
            <a:endParaRPr lang="es-CO"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66614" y="5566051"/>
            <a:ext cx="7106484" cy="4284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3252"/>
              </a:lnSpc>
              <a:spcBef>
                <a:spcPts val="162"/>
              </a:spcBef>
            </a:pPr>
            <a:r>
              <a:rPr lang="en-US" sz="3168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n-US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US" sz="3168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3168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n-US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3168" b="1" kern="1200" spc="666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68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ss</a:t>
            </a:r>
            <a:r>
              <a:rPr lang="en-US" sz="3168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em</a:t>
            </a:r>
            <a:r>
              <a:rPr lang="en-US" sz="3168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b</a:t>
            </a:r>
            <a:r>
              <a:rPr lang="en-US" sz="3168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n-US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y</a:t>
            </a:r>
            <a:r>
              <a:rPr lang="en-US" sz="3168" b="1" kern="1200" spc="3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v</a:t>
            </a:r>
            <a:r>
              <a:rPr lang="en-US" sz="3168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3168" b="1" kern="1200" spc="26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68" b="1" kern="1200" spc="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sync</a:t>
            </a:r>
            <a:r>
              <a:rPr lang="en-US" sz="3168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J</a:t>
            </a:r>
            <a:r>
              <a:rPr lang="en-US" sz="3168" b="1" kern="1200" spc="-3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v</a:t>
            </a:r>
            <a:r>
              <a:rPr lang="en-US" sz="3168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3168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n-US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n-US" sz="3168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3168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n-US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endParaRPr lang="en-US"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93101" y="5566051"/>
            <a:ext cx="751330" cy="4284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3252"/>
              </a:lnSpc>
              <a:spcBef>
                <a:spcPts val="162"/>
              </a:spcBef>
            </a:pPr>
            <a:r>
              <a:rPr lang="es-CO" sz="3168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cal</a:t>
            </a:r>
            <a:r>
              <a:rPr lang="es-CO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l</a:t>
            </a:r>
            <a:endParaRPr lang="es-CO"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66614" y="7032942"/>
            <a:ext cx="7099911" cy="4284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3252"/>
              </a:lnSpc>
              <a:spcBef>
                <a:spcPts val="162"/>
              </a:spcBef>
            </a:pPr>
            <a:r>
              <a:rPr lang="en-US" sz="3168" b="1" kern="1200" spc="-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ss</a:t>
            </a:r>
            <a:r>
              <a:rPr lang="en-US" sz="3168" b="1" kern="1200" spc="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em</a:t>
            </a:r>
            <a:r>
              <a:rPr lang="en-US" sz="3168" b="1" kern="1200" spc="-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b</a:t>
            </a:r>
            <a:r>
              <a:rPr lang="en-US" sz="3168" b="1" kern="1200" spc="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n-US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y</a:t>
            </a:r>
            <a:r>
              <a:rPr lang="en-US" sz="3168" b="1" kern="1200" spc="-36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w</a:t>
            </a:r>
            <a:r>
              <a:rPr lang="en-US" sz="3168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il</a:t>
            </a:r>
            <a:r>
              <a:rPr lang="en-US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n-US" sz="3168" b="1" kern="1200" spc="43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68" b="1" kern="1200" spc="-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b</a:t>
            </a:r>
            <a:r>
              <a:rPr lang="en-US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3168" b="1" kern="1200" spc="-107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68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n-US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US" sz="3168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3168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n-US" sz="3168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n-US" sz="3168" b="1" kern="1200" spc="3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68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3168" b="1" kern="1200" spc="-3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US" sz="3168" b="1" kern="1200" spc="636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n-US" sz="3168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n-US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nt</a:t>
            </a:r>
            <a:r>
              <a:rPr lang="en-US" sz="3168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im</a:t>
            </a:r>
            <a:r>
              <a:rPr lang="en-US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endParaRPr lang="en-US" sz="3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66614" y="8539152"/>
            <a:ext cx="6597882" cy="4284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3252"/>
              </a:lnSpc>
              <a:spcBef>
                <a:spcPts val="162"/>
              </a:spcBef>
            </a:pPr>
            <a:r>
              <a:rPr lang="es-CO" sz="3168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Ca</a:t>
            </a:r>
            <a:r>
              <a:rPr lang="es-CO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168" b="1" kern="1200" spc="386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168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168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clu</a:t>
            </a:r>
            <a:r>
              <a:rPr lang="es-CO" sz="3168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s-CO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168" b="1" kern="1200" spc="3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ro</a:t>
            </a:r>
            <a:r>
              <a:rPr lang="es-CO" sz="3168" b="1" kern="1200" spc="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3168" b="1" kern="1200" spc="-38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168" b="1" kern="1200" spc="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168" b="1" kern="1200" spc="-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b</a:t>
            </a:r>
            <a:r>
              <a:rPr lang="es-CO" sz="3168" b="1" kern="1200" spc="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s-CO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168" b="1" kern="1200" spc="1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168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3168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3168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s-CO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on</a:t>
            </a:r>
            <a:r>
              <a:rPr lang="es-CO" sz="3168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168" b="1" kern="1200" spc="-3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168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endParaRPr lang="es-CO"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bject 4"/>
          <p:cNvSpPr/>
          <p:nvPr/>
        </p:nvSpPr>
        <p:spPr>
          <a:xfrm>
            <a:off x="4023681" y="965199"/>
            <a:ext cx="5648443" cy="8356599"/>
          </a:xfrm>
          <a:custGeom>
            <a:avLst/>
            <a:gdLst/>
            <a:ahLst/>
            <a:cxnLst/>
            <a:rect l="l" t="t" r="r" b="b"/>
            <a:pathLst>
              <a:path w="6953250" h="10286999">
                <a:moveTo>
                  <a:pt x="0" y="0"/>
                </a:moveTo>
                <a:lnTo>
                  <a:pt x="0" y="10286999"/>
                </a:lnTo>
                <a:lnTo>
                  <a:pt x="6953250" y="10286999"/>
                </a:lnTo>
                <a:lnTo>
                  <a:pt x="695325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23681" y="965199"/>
            <a:ext cx="5648443" cy="835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23681" y="965199"/>
            <a:ext cx="5648443" cy="8356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099935" y="3400368"/>
            <a:ext cx="1570894" cy="5777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184" defTabSz="733257">
              <a:lnSpc>
                <a:spcPts val="4487"/>
              </a:lnSpc>
              <a:spcBef>
                <a:spcPts val="224"/>
              </a:spcBef>
            </a:pPr>
            <a:r>
              <a:rPr lang="es-CO" sz="4330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De</a:t>
            </a:r>
            <a:r>
              <a:rPr lang="es-CO" sz="4330" kern="1200" spc="-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4330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o</a:t>
            </a:r>
            <a:endParaRPr lang="es-CO" sz="5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477607" y="4986332"/>
            <a:ext cx="3786711" cy="3920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184" defTabSz="733257">
              <a:lnSpc>
                <a:spcPts val="2950"/>
              </a:lnSpc>
              <a:spcBef>
                <a:spcPts val="148"/>
              </a:spcBef>
            </a:pPr>
            <a:r>
              <a:rPr lang="es-CO" sz="2887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s-CO" sz="2887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azy</a:t>
            </a:r>
            <a:r>
              <a:rPr lang="es-CO" sz="2887" b="1" kern="1200" spc="107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2887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loadi</a:t>
            </a:r>
            <a:r>
              <a:rPr lang="es-CO" sz="2887" b="1" kern="1200" spc="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2887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s-CO" sz="2887" b="1" kern="1200" spc="-132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2887" b="1" kern="1200" spc="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th</a:t>
            </a:r>
            <a:r>
              <a:rPr lang="es-CO" sz="2887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2887" b="1" kern="1200" spc="246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2887" b="1" kern="1200" spc="-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2887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2887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L</a:t>
            </a:r>
            <a:endParaRPr lang="es-CO"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bject 4"/>
          <p:cNvSpPr/>
          <p:nvPr/>
        </p:nvSpPr>
        <p:spPr>
          <a:xfrm>
            <a:off x="2061171" y="965203"/>
            <a:ext cx="5648438" cy="8356595"/>
          </a:xfrm>
          <a:custGeom>
            <a:avLst/>
            <a:gdLst/>
            <a:ahLst/>
            <a:cxnLst/>
            <a:rect l="l" t="t" r="r" b="b"/>
            <a:pathLst>
              <a:path w="6953248" h="10286999">
                <a:moveTo>
                  <a:pt x="6953248" y="0"/>
                </a:moveTo>
                <a:lnTo>
                  <a:pt x="0" y="0"/>
                </a:lnTo>
                <a:lnTo>
                  <a:pt x="0" y="10286997"/>
                </a:lnTo>
                <a:lnTo>
                  <a:pt x="6953248" y="10286997"/>
                </a:lnTo>
                <a:lnTo>
                  <a:pt x="6953248" y="0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1170" y="965202"/>
            <a:ext cx="5648440" cy="8356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61170" y="965200"/>
            <a:ext cx="5648440" cy="8356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39525" y="3442554"/>
            <a:ext cx="2165765" cy="5158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287" defTabSz="740664">
              <a:lnSpc>
                <a:spcPts val="4038"/>
              </a:lnSpc>
              <a:spcBef>
                <a:spcPts val="202"/>
              </a:spcBef>
            </a:pPr>
            <a:r>
              <a:rPr lang="es-CO" sz="3888" kern="1200" spc="-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3888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3888" kern="1200" spc="-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mm</a:t>
            </a:r>
            <a:r>
              <a:rPr lang="es-CO" sz="3888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888" kern="1200" spc="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3888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y</a:t>
            </a:r>
            <a:endParaRPr lang="es-CO" sz="4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8644" y="3815171"/>
            <a:ext cx="7718184" cy="27244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716" marR="55550" defTabSz="740664">
              <a:lnSpc>
                <a:spcPts val="2980"/>
              </a:lnSpc>
              <a:spcBef>
                <a:spcPts val="149"/>
              </a:spcBef>
            </a:pP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Mi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ss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g </a:t>
            </a:r>
            <a:r>
              <a:rPr lang="en-US" sz="2916" b="1" kern="1200" spc="1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fu</a:t>
            </a: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io</a:t>
            </a: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ali</a:t>
            </a: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y</a:t>
            </a:r>
            <a:r>
              <a:rPr lang="en-US" sz="2916" b="1" kern="1200" spc="-3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in</a:t>
            </a:r>
            <a:r>
              <a:rPr lang="en-US" sz="2916" b="1" kern="1200" spc="109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B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lazor</a:t>
            </a:r>
            <a:r>
              <a:rPr lang="en-US" sz="2916" b="1" kern="1200" spc="25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can</a:t>
            </a:r>
            <a:r>
              <a:rPr lang="en-US" sz="2916" b="1" kern="1200" spc="-28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be</a:t>
            </a:r>
            <a:endParaRPr lang="en-US" sz="291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0287" marR="55550" defTabSz="740664">
              <a:lnSpc>
                <a:spcPct val="95825"/>
              </a:lnSpc>
            </a:pP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add</a:t>
            </a: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n-US" sz="2916" b="1" kern="1200" spc="11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th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ro</a:t>
            </a:r>
            <a:r>
              <a:rPr lang="en-US" sz="291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ug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h</a:t>
            </a:r>
            <a:r>
              <a:rPr lang="en-US" sz="2916" b="1" kern="1200" spc="-246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-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J</a:t>
            </a:r>
            <a:r>
              <a:rPr lang="en-US" sz="2916" b="1" kern="1200" spc="-36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-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v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aScript</a:t>
            </a:r>
            <a:r>
              <a:rPr lang="en-US" sz="2916" b="1" kern="1200" spc="3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916" b="1" kern="1200" spc="-3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rop</a:t>
            </a:r>
            <a:endParaRPr lang="en-US" sz="291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6716" marR="55550" defTabSz="740664">
              <a:lnSpc>
                <a:spcPct val="95825"/>
              </a:lnSpc>
              <a:spcBef>
                <a:spcPts val="2323"/>
              </a:spcBef>
            </a:pP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US" sz="291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po</a:t>
            </a: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nen</a:t>
            </a:r>
            <a:r>
              <a:rPr lang="en-US" sz="2916" b="1" kern="1200" spc="-36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2916" b="1" kern="1200" spc="-239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can</a:t>
            </a:r>
            <a:r>
              <a:rPr lang="en-US" sz="2916" b="1" kern="1200" spc="-28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be</a:t>
            </a:r>
            <a:r>
              <a:rPr lang="en-US" sz="2916" b="1" kern="1200" spc="11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plac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n-US" sz="2916" b="1" kern="1200" spc="3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in</a:t>
            </a:r>
            <a:r>
              <a:rPr lang="en-US" sz="2916" b="1" kern="1200" spc="109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-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azor</a:t>
            </a:r>
            <a:r>
              <a:rPr lang="en-US" sz="2916" b="1" kern="1200" spc="116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la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endParaRPr lang="en-US" sz="291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0287" marR="55550" defTabSz="740664">
              <a:lnSpc>
                <a:spcPct val="95825"/>
              </a:lnSpc>
              <a:spcBef>
                <a:spcPts val="126"/>
              </a:spcBef>
            </a:pP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ibrary</a:t>
            </a:r>
            <a:endParaRPr lang="en-US" sz="291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6716" defTabSz="740664">
              <a:lnSpc>
                <a:spcPct val="95825"/>
              </a:lnSpc>
              <a:spcBef>
                <a:spcPts val="2323"/>
              </a:spcBef>
            </a:pP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azy</a:t>
            </a:r>
            <a:r>
              <a:rPr lang="en-US" sz="2916" b="1" kern="1200" spc="108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loadi</a:t>
            </a: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n-US" sz="2916" b="1" kern="1200" spc="-13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an</a:t>
            </a:r>
            <a:r>
              <a:rPr lang="en-US" sz="2916" b="1" kern="1200" spc="12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ee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n-US" sz="2916" b="1" kern="1200" spc="631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-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n-US" sz="2916" b="1" kern="1200" spc="381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applic</a:t>
            </a:r>
            <a:r>
              <a:rPr lang="en-US" sz="2916" b="1" kern="1200" spc="-4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ion</a:t>
            </a:r>
            <a:r>
              <a:rPr lang="en-US" sz="2916" b="1" kern="1200" spc="17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2916" b="1" kern="1200" spc="-3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art</a:t>
            </a:r>
            <a:endParaRPr lang="en-US"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18288000" cy="10286999"/>
          </a:xfrm>
          <a:custGeom>
            <a:avLst/>
            <a:gdLst/>
            <a:ahLst/>
            <a:cxnLst/>
            <a:rect l="l" t="t" r="r" b="b"/>
            <a:pathLst>
              <a:path w="18288000" h="10286999">
                <a:moveTo>
                  <a:pt x="0" y="0"/>
                </a:move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54989" y="2769395"/>
            <a:ext cx="3855148" cy="47482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903805" y="4459297"/>
            <a:ext cx="1007982" cy="672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200"/>
              </a:lnSpc>
              <a:spcBef>
                <a:spcPts val="260"/>
              </a:spcBef>
            </a:pPr>
            <a:r>
              <a:rPr sz="5100" spc="109" dirty="0">
                <a:solidFill>
                  <a:srgbClr val="FEFFFE"/>
                </a:solidFill>
                <a:latin typeface="Times New Roman"/>
                <a:cs typeface="Times New Roman"/>
              </a:rPr>
              <a:t>Up</a:t>
            </a:r>
            <a:endParaRPr sz="5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68833" y="4459297"/>
            <a:ext cx="1642494" cy="672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200"/>
              </a:lnSpc>
              <a:spcBef>
                <a:spcPts val="260"/>
              </a:spcBef>
            </a:pPr>
            <a:r>
              <a:rPr sz="5100" spc="100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5100" spc="109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5100" spc="104" dirty="0">
                <a:solidFill>
                  <a:srgbClr val="FEFFFE"/>
                </a:solidFill>
                <a:latin typeface="Times New Roman"/>
                <a:cs typeface="Times New Roman"/>
              </a:rPr>
              <a:t>x</a:t>
            </a:r>
            <a:r>
              <a:rPr sz="5100" spc="100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5100" spc="0" dirty="0">
                <a:solidFill>
                  <a:srgbClr val="FEFFFE"/>
                </a:solidFill>
                <a:latin typeface="Times New Roman"/>
                <a:cs typeface="Times New Roman"/>
              </a:rPr>
              <a:t>:</a:t>
            </a:r>
            <a:endParaRPr sz="5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03805" y="5230906"/>
            <a:ext cx="4502912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395"/>
              </a:lnSpc>
              <a:spcBef>
                <a:spcPts val="269"/>
              </a:spcBef>
            </a:pPr>
            <a:r>
              <a:rPr sz="5200" spc="4" dirty="0">
                <a:solidFill>
                  <a:srgbClr val="FEFFFE"/>
                </a:solidFill>
                <a:latin typeface="Times New Roman"/>
                <a:cs typeface="Times New Roman"/>
              </a:rPr>
              <a:t>Au</a:t>
            </a:r>
            <a:r>
              <a:rPr sz="5200" spc="0" dirty="0">
                <a:solidFill>
                  <a:srgbClr val="FEFFFE"/>
                </a:solidFill>
                <a:latin typeface="Times New Roman"/>
                <a:cs typeface="Times New Roman"/>
              </a:rPr>
              <a:t>thentic</a:t>
            </a:r>
            <a:r>
              <a:rPr sz="5200" spc="-59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5200" spc="0" dirty="0">
                <a:solidFill>
                  <a:srgbClr val="FEFFFE"/>
                </a:solidFill>
                <a:latin typeface="Times New Roman"/>
                <a:cs typeface="Times New Roman"/>
              </a:rPr>
              <a:t>ting</a:t>
            </a:r>
            <a:endParaRPr sz="5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43396" y="5230906"/>
            <a:ext cx="646836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395"/>
              </a:lnSpc>
              <a:spcBef>
                <a:spcPts val="269"/>
              </a:spcBef>
            </a:pPr>
            <a:r>
              <a:rPr sz="5200" dirty="0">
                <a:solidFill>
                  <a:srgbClr val="FEFFFE"/>
                </a:solidFill>
                <a:latin typeface="Times New Roman"/>
                <a:cs typeface="Times New Roman"/>
              </a:rPr>
              <a:t>in</a:t>
            </a:r>
            <a:endParaRPr sz="5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26249" y="5230906"/>
            <a:ext cx="1111758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395"/>
              </a:lnSpc>
              <a:spcBef>
                <a:spcPts val="269"/>
              </a:spcBef>
            </a:pPr>
            <a:r>
              <a:rPr sz="5200" dirty="0">
                <a:solidFill>
                  <a:srgbClr val="FEFFFE"/>
                </a:solidFill>
                <a:latin typeface="Times New Roman"/>
                <a:cs typeface="Times New Roman"/>
              </a:rPr>
              <a:t>the</a:t>
            </a:r>
            <a:endParaRPr sz="5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274025" y="5230906"/>
            <a:ext cx="3371647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395"/>
              </a:lnSpc>
              <a:spcBef>
                <a:spcPts val="269"/>
              </a:spcBef>
            </a:pPr>
            <a:r>
              <a:rPr sz="5200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5200" spc="4" dirty="0">
                <a:solidFill>
                  <a:srgbClr val="FEFFFE"/>
                </a:solidFill>
                <a:latin typeface="Times New Roman"/>
                <a:cs typeface="Times New Roman"/>
              </a:rPr>
              <a:t>pp</a:t>
            </a:r>
            <a:r>
              <a:rPr sz="5200" spc="0" dirty="0">
                <a:solidFill>
                  <a:srgbClr val="FEFFFE"/>
                </a:solidFill>
                <a:latin typeface="Times New Roman"/>
                <a:cs typeface="Times New Roman"/>
              </a:rPr>
              <a:t>lic</a:t>
            </a:r>
            <a:r>
              <a:rPr sz="5200" spc="-59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5200" spc="0" dirty="0">
                <a:solidFill>
                  <a:srgbClr val="FEFFFE"/>
                </a:solidFill>
                <a:latin typeface="Times New Roman"/>
                <a:cs typeface="Times New Roman"/>
              </a:rPr>
              <a:t>ti</a:t>
            </a:r>
            <a:r>
              <a:rPr sz="5200" spc="-4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5200" spc="0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endParaRPr sz="5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bject 6"/>
          <p:cNvSpPr/>
          <p:nvPr/>
        </p:nvSpPr>
        <p:spPr>
          <a:xfrm>
            <a:off x="965200" y="5696529"/>
            <a:ext cx="16357599" cy="56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5200" y="5696529"/>
            <a:ext cx="16357599" cy="567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92710" y="4533671"/>
            <a:ext cx="2960978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In</a:t>
            </a: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v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oking</a:t>
            </a:r>
            <a:endParaRPr lang="es-CO" sz="6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99782" y="4533671"/>
            <a:ext cx="3704036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J</a:t>
            </a:r>
            <a:r>
              <a:rPr lang="es-CO" sz="5940" kern="1200" spc="-7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v</a:t>
            </a:r>
            <a:r>
              <a:rPr lang="es-CO" sz="5940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ri</a:t>
            </a: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endParaRPr lang="es-CO" sz="6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250065" y="4533671"/>
            <a:ext cx="1706289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from</a:t>
            </a:r>
            <a:endParaRPr lang="es-CO" sz="6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5001691" y="4533671"/>
            <a:ext cx="2205650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B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s-CO" sz="5940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zor</a:t>
            </a:r>
            <a:endParaRPr lang="es-CO"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0" y="0"/>
            <a:ext cx="18288000" cy="10286999"/>
          </a:xfrm>
          <a:custGeom>
            <a:avLst/>
            <a:gdLst/>
            <a:ahLst/>
            <a:cxnLst/>
            <a:rect l="l" t="t" r="r" b="b"/>
            <a:pathLst>
              <a:path w="18288000" h="10286999">
                <a:moveTo>
                  <a:pt x="0" y="0"/>
                </a:move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72908" y="2357436"/>
            <a:ext cx="4676775" cy="5572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651210" y="2241568"/>
            <a:ext cx="847506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0"/>
              </a:lnSpc>
              <a:spcBef>
                <a:spcPts val="340"/>
              </a:spcBef>
            </a:pPr>
            <a:r>
              <a:rPr sz="6600" dirty="0">
                <a:solidFill>
                  <a:srgbClr val="FEFFFE"/>
                </a:solidFill>
                <a:latin typeface="Times New Roman"/>
                <a:cs typeface="Times New Roman"/>
              </a:rPr>
              <a:t>In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551353" y="2241568"/>
            <a:ext cx="592023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0"/>
              </a:lnSpc>
              <a:spcBef>
                <a:spcPts val="340"/>
              </a:spcBef>
            </a:pP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195845" y="2241568"/>
            <a:ext cx="7885117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0"/>
              </a:lnSpc>
              <a:spcBef>
                <a:spcPts val="340"/>
              </a:spcBef>
            </a:pP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B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6600" spc="-4" dirty="0">
                <a:solidFill>
                  <a:srgbClr val="FEFFFE"/>
                </a:solidFill>
                <a:latin typeface="Times New Roman"/>
                <a:cs typeface="Times New Roman"/>
              </a:rPr>
              <a:t>z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or</a:t>
            </a:r>
            <a:r>
              <a:rPr sz="6600" spc="318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6600" spc="-225" dirty="0">
                <a:solidFill>
                  <a:srgbClr val="FEFFFE"/>
                </a:solidFill>
                <a:latin typeface="Times New Roman"/>
                <a:cs typeface="Times New Roman"/>
              </a:rPr>
              <a:t>W</a:t>
            </a: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bA</a:t>
            </a: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sse</a:t>
            </a:r>
            <a:r>
              <a:rPr sz="6600" spc="-4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bly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132342" y="2241568"/>
            <a:ext cx="1725185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0"/>
              </a:lnSpc>
              <a:spcBef>
                <a:spcPts val="340"/>
              </a:spcBef>
            </a:pP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pp,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624093" y="3256552"/>
            <a:ext cx="2100112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0"/>
              </a:lnSpc>
              <a:spcBef>
                <a:spcPts val="340"/>
              </a:spcBef>
            </a:pPr>
            <a:r>
              <a:rPr sz="6600" dirty="0">
                <a:solidFill>
                  <a:srgbClr val="FEFFFE"/>
                </a:solidFill>
                <a:latin typeface="Times New Roman"/>
                <a:cs typeface="Times New Roman"/>
              </a:rPr>
              <a:t>w</a:t>
            </a: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e’r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776758" y="3256552"/>
            <a:ext cx="2004306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0"/>
              </a:lnSpc>
              <a:spcBef>
                <a:spcPts val="340"/>
              </a:spcBef>
            </a:pPr>
            <a:r>
              <a:rPr sz="6600" spc="-4" dirty="0">
                <a:solidFill>
                  <a:srgbClr val="FEFFFE"/>
                </a:solidFill>
                <a:latin typeface="Times New Roman"/>
                <a:cs typeface="Times New Roman"/>
              </a:rPr>
              <a:t>“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ju</a:t>
            </a: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t”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832444" y="3256552"/>
            <a:ext cx="3052894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0"/>
              </a:lnSpc>
              <a:spcBef>
                <a:spcPts val="340"/>
              </a:spcBef>
            </a:pP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u</a:t>
            </a: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nn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g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19206" y="4259344"/>
            <a:ext cx="592023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0"/>
              </a:lnSpc>
              <a:spcBef>
                <a:spcPts val="340"/>
              </a:spcBef>
            </a:pP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63698" y="4259344"/>
            <a:ext cx="1700794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0"/>
              </a:lnSpc>
              <a:spcBef>
                <a:spcPts val="340"/>
              </a:spcBef>
            </a:pPr>
            <a:r>
              <a:rPr sz="6600" dirty="0">
                <a:solidFill>
                  <a:srgbClr val="FEFFFE"/>
                </a:solidFill>
                <a:latin typeface="Times New Roman"/>
                <a:cs typeface="Times New Roman"/>
              </a:rPr>
              <a:t>w</a:t>
            </a: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b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16290" y="4259344"/>
            <a:ext cx="2049233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0"/>
              </a:lnSpc>
              <a:spcBef>
                <a:spcPts val="340"/>
              </a:spcBef>
            </a:pPr>
            <a:r>
              <a:rPr sz="6600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ge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118077" y="4259344"/>
            <a:ext cx="1109444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0"/>
              </a:lnSpc>
              <a:spcBef>
                <a:spcPts val="340"/>
              </a:spcBef>
            </a:pP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on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280157" y="4259344"/>
            <a:ext cx="1404825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0"/>
              </a:lnSpc>
              <a:spcBef>
                <a:spcPts val="340"/>
              </a:spcBef>
            </a:pPr>
            <a:r>
              <a:rPr sz="6600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h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737535" y="4259344"/>
            <a:ext cx="2355512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0"/>
              </a:lnSpc>
              <a:spcBef>
                <a:spcPts val="340"/>
              </a:spcBef>
            </a:pP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li</a:t>
            </a: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en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t.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30508" y="6267976"/>
            <a:ext cx="1236263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0"/>
              </a:lnSpc>
              <a:spcBef>
                <a:spcPts val="340"/>
              </a:spcBef>
            </a:pPr>
            <a:r>
              <a:rPr sz="6600" dirty="0">
                <a:solidFill>
                  <a:srgbClr val="FEFFFE"/>
                </a:solidFill>
                <a:latin typeface="Times New Roman"/>
                <a:cs typeface="Times New Roman"/>
              </a:rPr>
              <a:t>So,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19576" y="6267976"/>
            <a:ext cx="5417959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0"/>
              </a:lnSpc>
              <a:spcBef>
                <a:spcPts val="340"/>
              </a:spcBef>
            </a:pPr>
            <a:r>
              <a:rPr sz="6600" spc="5" dirty="0">
                <a:solidFill>
                  <a:srgbClr val="FEFFFE"/>
                </a:solidFill>
                <a:latin typeface="Times New Roman"/>
                <a:cs typeface="Times New Roman"/>
              </a:rPr>
              <a:t>J</a:t>
            </a:r>
            <a:r>
              <a:rPr sz="6600" spc="-83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6600" spc="-5" dirty="0">
                <a:solidFill>
                  <a:srgbClr val="FEFFFE"/>
                </a:solidFill>
                <a:latin typeface="Times New Roman"/>
                <a:cs typeface="Times New Roman"/>
              </a:rPr>
              <a:t>v</a:t>
            </a:r>
            <a:r>
              <a:rPr sz="6600" spc="5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6600" spc="5" dirty="0">
                <a:solidFill>
                  <a:srgbClr val="FEFFFE"/>
                </a:solidFill>
                <a:latin typeface="Times New Roman"/>
                <a:cs typeface="Times New Roman"/>
              </a:rPr>
              <a:t>cr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ipt</a:t>
            </a:r>
            <a:r>
              <a:rPr sz="6600" spc="-12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will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889586" y="6267976"/>
            <a:ext cx="1881174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0"/>
              </a:lnSpc>
              <a:spcBef>
                <a:spcPts val="340"/>
              </a:spcBef>
            </a:pP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wo</a:t>
            </a: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k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823145" y="6267976"/>
            <a:ext cx="1555617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0"/>
              </a:lnSpc>
              <a:spcBef>
                <a:spcPts val="340"/>
              </a:spcBef>
            </a:pP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f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31760" y="7270768"/>
            <a:ext cx="1867595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0"/>
              </a:lnSpc>
              <a:spcBef>
                <a:spcPts val="340"/>
              </a:spcBef>
            </a:pP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here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451657" y="7270768"/>
            <a:ext cx="1527286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0"/>
              </a:lnSpc>
              <a:spcBef>
                <a:spcPts val="340"/>
              </a:spcBef>
            </a:pPr>
            <a:r>
              <a:rPr sz="6600" spc="-79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oo.</a:t>
            </a:r>
            <a:endParaRPr sz="6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bject 9"/>
          <p:cNvSpPr/>
          <p:nvPr/>
        </p:nvSpPr>
        <p:spPr>
          <a:xfrm>
            <a:off x="7511035" y="965200"/>
            <a:ext cx="1" cy="8356598"/>
          </a:xfrm>
          <a:custGeom>
            <a:avLst/>
            <a:gdLst/>
            <a:ahLst/>
            <a:cxnLst/>
            <a:rect l="l" t="t" r="r" b="b"/>
            <a:pathLst>
              <a:path w="1" h="8879846">
                <a:moveTo>
                  <a:pt x="0" y="0"/>
                </a:moveTo>
                <a:lnTo>
                  <a:pt x="1" y="8879846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67437" y="3079062"/>
            <a:ext cx="3465426" cy="41288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237696" y="3560182"/>
            <a:ext cx="7552183" cy="12305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938" defTabSz="859536">
              <a:lnSpc>
                <a:spcPts val="3276"/>
              </a:lnSpc>
              <a:spcBef>
                <a:spcPts val="164"/>
              </a:spcBef>
            </a:pPr>
            <a:r>
              <a:rPr lang="en-US" sz="319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No</a:t>
            </a:r>
            <a:r>
              <a:rPr lang="en-US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3196" b="1" kern="1200" spc="577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b="1" kern="1200" spc="-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3196" b="1" kern="1200" spc="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v</a:t>
            </a:r>
            <a:r>
              <a:rPr lang="en-US" sz="3196" b="1" kern="1200" spc="-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n-US" sz="3196" b="1" kern="1200" spc="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y</a:t>
            </a:r>
            <a:r>
              <a:rPr lang="en-US" sz="3196" b="1" kern="1200" spc="-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h</a:t>
            </a:r>
            <a:r>
              <a:rPr lang="en-US" sz="3196" b="1" kern="1200" spc="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ng</a:t>
            </a:r>
            <a:r>
              <a:rPr lang="en-US" sz="3196" b="1" kern="1200" spc="59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3196" b="1" kern="1200" spc="27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n-US" sz="319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US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ss</a:t>
            </a:r>
            <a:r>
              <a:rPr lang="en-US" sz="319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b</a:t>
            </a:r>
            <a:r>
              <a:rPr lang="en-US" sz="319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n-US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3196" b="1" kern="1200" spc="3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vi</a:t>
            </a:r>
            <a:r>
              <a:rPr lang="en-US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3196" b="1" kern="1200" spc="24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j</a:t>
            </a:r>
            <a:r>
              <a:rPr lang="en-US" sz="319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n-US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st</a:t>
            </a:r>
            <a:r>
              <a:rPr lang="en-US" sz="3196" b="1" kern="1200" spc="3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.</a:t>
            </a:r>
            <a:r>
              <a:rPr lang="en-US" sz="319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ET</a:t>
            </a:r>
            <a:endParaRPr lang="en-US" sz="319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1938" marR="60884" defTabSz="859536">
              <a:lnSpc>
                <a:spcPct val="95825"/>
              </a:lnSpc>
              <a:spcBef>
                <a:spcPts val="2455"/>
              </a:spcBef>
            </a:pPr>
            <a:r>
              <a:rPr lang="en-US" sz="319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J</a:t>
            </a:r>
            <a:r>
              <a:rPr lang="en-US" sz="3196" b="1" kern="1200" spc="-41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319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v</a:t>
            </a:r>
            <a:r>
              <a:rPr lang="en-US" sz="319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aS</a:t>
            </a:r>
            <a:r>
              <a:rPr lang="en-US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cr</a:t>
            </a:r>
            <a:r>
              <a:rPr lang="en-US" sz="319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pt</a:t>
            </a:r>
            <a:r>
              <a:rPr lang="en-US" sz="3196" b="1" kern="1200" spc="3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3196" b="1" kern="1200" spc="-41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319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n-US" sz="319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US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p</a:t>
            </a:r>
            <a:endParaRPr lang="en-US" sz="3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73537" y="4942823"/>
            <a:ext cx="319980" cy="4302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938" defTabSz="859536">
              <a:lnSpc>
                <a:spcPts val="3384"/>
              </a:lnSpc>
              <a:spcBef>
                <a:spcPts val="169"/>
              </a:spcBef>
            </a:pPr>
            <a:r>
              <a:rPr lang="es-CO" sz="3196" kern="1200">
                <a:solidFill>
                  <a:srgbClr val="F15A2A"/>
                </a:solidFill>
                <a:latin typeface="Lucida Bright"/>
                <a:ea typeface="+mn-ea"/>
                <a:cs typeface="+mn-cs"/>
              </a:rPr>
              <a:t>-</a:t>
            </a:r>
            <a:endParaRPr lang="es-CO" sz="3400">
              <a:latin typeface="Lucida Bright"/>
              <a:cs typeface="Lucida Br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81088" y="4957225"/>
            <a:ext cx="6839474" cy="4302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938" defTabSz="859536">
              <a:lnSpc>
                <a:spcPts val="3294"/>
              </a:lnSpc>
              <a:spcBef>
                <a:spcPts val="165"/>
              </a:spcBef>
            </a:pP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Ca</a:t>
            </a: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n-US" sz="3196" kern="1200" spc="28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3196" kern="1200" spc="-37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US" sz="3196" kern="1200" spc="-1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kern="1200" spc="-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J</a:t>
            </a:r>
            <a:r>
              <a:rPr lang="en-US" sz="3196" kern="1200" spc="-4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3196" kern="1200" spc="-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v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3196" kern="1200" spc="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Sc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n-US" sz="3196" kern="1200" spc="-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ip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3196" kern="1200" spc="8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f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rom</a:t>
            </a:r>
            <a:r>
              <a:rPr lang="en-US" sz="3196" kern="1200" spc="339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B</a:t>
            </a: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z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or</a:t>
            </a:r>
            <a:r>
              <a:rPr lang="en-US" sz="3196" kern="1200" spc="327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US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n-US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endParaRPr lang="en-US" sz="3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37696" y="5771716"/>
            <a:ext cx="3589152" cy="4302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938" defTabSz="859536">
              <a:lnSpc>
                <a:spcPts val="3276"/>
              </a:lnSpc>
              <a:spcBef>
                <a:spcPts val="164"/>
              </a:spcBef>
            </a:pPr>
            <a:r>
              <a:rPr lang="es-CO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319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319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3196" b="1" kern="1200" spc="396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19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196" b="1" kern="1200" spc="499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196" b="1" kern="1200" spc="-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196" b="1" kern="1200" spc="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h</a:t>
            </a:r>
            <a:r>
              <a:rPr lang="es-CO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196" b="1" kern="1200" spc="-79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319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li</a:t>
            </a:r>
            <a:r>
              <a:rPr lang="es-CO" sz="319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19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19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endParaRPr lang="es-CO" sz="3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73537" y="6351206"/>
            <a:ext cx="319980" cy="4302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938" defTabSz="859536">
              <a:lnSpc>
                <a:spcPts val="3384"/>
              </a:lnSpc>
              <a:spcBef>
                <a:spcPts val="169"/>
              </a:spcBef>
            </a:pPr>
            <a:r>
              <a:rPr lang="es-CO" sz="3196" kern="1200">
                <a:solidFill>
                  <a:srgbClr val="F15A2A"/>
                </a:solidFill>
                <a:latin typeface="Lucida Bright"/>
                <a:ea typeface="+mn-ea"/>
                <a:cs typeface="+mn-cs"/>
              </a:rPr>
              <a:t>-</a:t>
            </a:r>
            <a:endParaRPr lang="es-CO" sz="3400">
              <a:latin typeface="Lucida Bright"/>
              <a:cs typeface="Lucida Brigh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981088" y="6365608"/>
            <a:ext cx="5456725" cy="4302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938" defTabSz="859536">
              <a:lnSpc>
                <a:spcPts val="3294"/>
              </a:lnSpc>
              <a:spcBef>
                <a:spcPts val="165"/>
              </a:spcBef>
            </a:pPr>
            <a:r>
              <a:rPr lang="es-CO" sz="3196" kern="1200" spc="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s-CO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oad</a:t>
            </a:r>
            <a:r>
              <a:rPr lang="es-CO" sz="3196" kern="1200" spc="-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s-CO" sz="3196" kern="1200" spc="-61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vi</a:t>
            </a:r>
            <a:r>
              <a:rPr lang="es-CO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196" kern="1200" spc="21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urr</a:t>
            </a:r>
            <a:r>
              <a:rPr lang="es-CO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s-CO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196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s-CO" sz="3196" kern="1200" spc="-1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s-CO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196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s-CO" sz="3196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endParaRPr lang="es-CO" sz="3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bject 9"/>
          <p:cNvSpPr/>
          <p:nvPr/>
        </p:nvSpPr>
        <p:spPr>
          <a:xfrm>
            <a:off x="9343839" y="3670516"/>
            <a:ext cx="7978960" cy="5306458"/>
          </a:xfrm>
          <a:custGeom>
            <a:avLst/>
            <a:gdLst/>
            <a:ahLst/>
            <a:cxnLst/>
            <a:rect l="l" t="t" r="r" b="b"/>
            <a:pathLst>
              <a:path w="7886701" h="5245100">
                <a:moveTo>
                  <a:pt x="0" y="0"/>
                </a:moveTo>
                <a:lnTo>
                  <a:pt x="0" y="5245100"/>
                </a:lnTo>
                <a:lnTo>
                  <a:pt x="7886701" y="5245100"/>
                </a:lnTo>
                <a:lnTo>
                  <a:pt x="7886701" y="0"/>
                </a:lnTo>
                <a:lnTo>
                  <a:pt x="0" y="0"/>
                </a:lnTo>
                <a:close/>
              </a:path>
            </a:pathLst>
          </a:custGeom>
          <a:solidFill>
            <a:srgbClr val="A52D5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5200" y="3670516"/>
            <a:ext cx="7986819" cy="5306458"/>
          </a:xfrm>
          <a:custGeom>
            <a:avLst/>
            <a:gdLst/>
            <a:ahLst/>
            <a:cxnLst/>
            <a:rect l="l" t="t" r="r" b="b"/>
            <a:pathLst>
              <a:path w="7894469" h="5245100">
                <a:moveTo>
                  <a:pt x="0" y="0"/>
                </a:moveTo>
                <a:lnTo>
                  <a:pt x="0" y="5245100"/>
                </a:lnTo>
                <a:lnTo>
                  <a:pt x="7894469" y="5245100"/>
                </a:lnTo>
                <a:lnTo>
                  <a:pt x="7894469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369422" y="1310023"/>
            <a:ext cx="2098273" cy="7452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5858"/>
              </a:lnSpc>
              <a:spcBef>
                <a:spcPts val="293"/>
              </a:spcBef>
            </a:pPr>
            <a:r>
              <a:rPr lang="es-CO" sz="565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Bl</a:t>
            </a:r>
            <a:r>
              <a:rPr lang="es-CO" sz="5656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5656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z</a:t>
            </a:r>
            <a:r>
              <a:rPr lang="es-CO" sz="5656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565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09346" y="1310023"/>
            <a:ext cx="1355801" cy="7452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5858"/>
              </a:lnSpc>
              <a:spcBef>
                <a:spcPts val="293"/>
              </a:spcBef>
            </a:pPr>
            <a:r>
              <a:rPr lang="es-CO" sz="5656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5656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565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d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07517" y="1310023"/>
            <a:ext cx="3521626" cy="7452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5858"/>
              </a:lnSpc>
              <a:spcBef>
                <a:spcPts val="293"/>
              </a:spcBef>
            </a:pPr>
            <a:r>
              <a:rPr lang="es-CO" sz="5656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J</a:t>
            </a:r>
            <a:r>
              <a:rPr lang="es-CO" sz="5656" kern="1200" spc="-6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5656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vaS</a:t>
            </a:r>
            <a:r>
              <a:rPr lang="es-CO" sz="5656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565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ri</a:t>
            </a:r>
            <a:r>
              <a:rPr lang="es-CO" sz="5656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s-CO" sz="565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70074" y="1310023"/>
            <a:ext cx="2469760" cy="7452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5858"/>
              </a:lnSpc>
              <a:spcBef>
                <a:spcPts val="293"/>
              </a:spcBef>
            </a:pPr>
            <a:r>
              <a:rPr lang="es-CO" sz="565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5656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5656" kern="1200" spc="-7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565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er</a:t>
            </a:r>
            <a:r>
              <a:rPr lang="es-CO" sz="5656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565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p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5200" y="3670516"/>
            <a:ext cx="7986819" cy="53064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23544">
              <a:lnSpc>
                <a:spcPts val="606"/>
              </a:lnSpc>
              <a:spcBef>
                <a:spcPts val="39"/>
              </a:spcBef>
            </a:pPr>
            <a:endParaRPr lang="es-CO" sz="606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09465" defTabSz="923544">
              <a:lnSpc>
                <a:spcPct val="95825"/>
              </a:lnSpc>
              <a:spcBef>
                <a:spcPts val="18180"/>
              </a:spcBef>
            </a:pPr>
            <a:r>
              <a:rPr lang="es-CO" sz="3636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.</a:t>
            </a: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NET</a:t>
            </a:r>
            <a:r>
              <a:rPr lang="es-CO" sz="3636" b="1" kern="1200" spc="159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calls</a:t>
            </a:r>
            <a:r>
              <a:rPr lang="es-CO" sz="3636" b="1" kern="1200" spc="39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636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J</a:t>
            </a:r>
            <a:r>
              <a:rPr lang="es-CO" sz="3636" b="1" kern="1200" spc="-4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636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v</a:t>
            </a: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aScript</a:t>
            </a:r>
            <a:endParaRPr lang="es-CO" sz="3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43839" y="3670516"/>
            <a:ext cx="7978960" cy="53064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23544">
              <a:lnSpc>
                <a:spcPts val="606"/>
              </a:lnSpc>
              <a:spcBef>
                <a:spcPts val="39"/>
              </a:spcBef>
            </a:pPr>
            <a:endParaRPr lang="es-CO" sz="606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05541" defTabSz="923544">
              <a:lnSpc>
                <a:spcPct val="95825"/>
              </a:lnSpc>
              <a:spcBef>
                <a:spcPts val="18180"/>
              </a:spcBef>
            </a:pPr>
            <a:r>
              <a:rPr lang="es-CO" sz="3636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J</a:t>
            </a:r>
            <a:r>
              <a:rPr lang="es-CO" sz="3636" b="1" kern="1200" spc="-4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636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v</a:t>
            </a: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aScript</a:t>
            </a:r>
            <a:r>
              <a:rPr lang="es-CO" sz="3636" b="1" kern="1200" spc="39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calls</a:t>
            </a:r>
            <a:r>
              <a:rPr lang="es-CO" sz="3636" b="1" kern="1200" spc="39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636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.</a:t>
            </a: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NET</a:t>
            </a:r>
            <a:endParaRPr lang="es-CO"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6446955" y="3537"/>
            <a:ext cx="2814980" cy="2649013"/>
            <a:chOff x="-648769" y="2358"/>
            <a:chExt cx="1876653" cy="1766008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05794" y="9050499"/>
            <a:ext cx="968052" cy="96805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5154" y="8581662"/>
            <a:ext cx="3392947" cy="1705336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bject 16"/>
          <p:cNvSpPr/>
          <p:nvPr/>
        </p:nvSpPr>
        <p:spPr>
          <a:xfrm>
            <a:off x="4506147" y="2530525"/>
            <a:ext cx="1" cy="1988950"/>
          </a:xfrm>
          <a:custGeom>
            <a:avLst/>
            <a:gdLst/>
            <a:ahLst/>
            <a:cxnLst/>
            <a:rect l="l" t="t" r="r" b="b"/>
            <a:pathLst>
              <a:path w="1" h="2011681">
                <a:moveTo>
                  <a:pt x="0" y="0"/>
                </a:moveTo>
                <a:lnTo>
                  <a:pt x="1" y="2011681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06147" y="4958059"/>
            <a:ext cx="1" cy="1988950"/>
          </a:xfrm>
          <a:custGeom>
            <a:avLst/>
            <a:gdLst/>
            <a:ahLst/>
            <a:cxnLst/>
            <a:rect l="l" t="t" r="r" b="b"/>
            <a:pathLst>
              <a:path w="1" h="2011681">
                <a:moveTo>
                  <a:pt x="0" y="0"/>
                </a:moveTo>
                <a:lnTo>
                  <a:pt x="1" y="2011681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06147" y="7332848"/>
            <a:ext cx="1" cy="1988950"/>
          </a:xfrm>
          <a:custGeom>
            <a:avLst/>
            <a:gdLst/>
            <a:ahLst/>
            <a:cxnLst/>
            <a:rect l="l" t="t" r="r" b="b"/>
            <a:pathLst>
              <a:path w="1" h="2011681">
                <a:moveTo>
                  <a:pt x="0" y="0"/>
                </a:moveTo>
                <a:lnTo>
                  <a:pt x="1" y="2011681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99147" y="3061565"/>
            <a:ext cx="1746923" cy="9267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59259" y="5102362"/>
            <a:ext cx="1426700" cy="16998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99147" y="7589082"/>
            <a:ext cx="1746923" cy="14774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259424" y="965200"/>
            <a:ext cx="1906076" cy="7282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446" defTabSz="896112">
              <a:lnSpc>
                <a:spcPts val="5684"/>
              </a:lnSpc>
              <a:spcBef>
                <a:spcPts val="284"/>
              </a:spcBef>
            </a:pPr>
            <a:r>
              <a:rPr lang="es-CO" sz="5488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5488" kern="1200" spc="-7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548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5488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ps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04376" y="965200"/>
            <a:ext cx="771170" cy="7282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446" defTabSz="896112">
              <a:lnSpc>
                <a:spcPts val="5684"/>
              </a:lnSpc>
              <a:spcBef>
                <a:spcPts val="284"/>
              </a:spcBef>
            </a:pPr>
            <a:r>
              <a:rPr lang="es-CO" sz="5488" kern="1200" spc="-7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548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16530" y="965200"/>
            <a:ext cx="2168356" cy="7282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446" defTabSz="896112">
              <a:lnSpc>
                <a:spcPts val="5684"/>
              </a:lnSpc>
              <a:spcBef>
                <a:spcPts val="284"/>
              </a:spcBef>
            </a:pPr>
            <a:r>
              <a:rPr lang="es-CO" sz="548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5488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5488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vo</a:t>
            </a:r>
            <a:r>
              <a:rPr lang="es-CO" sz="5488" kern="1200" spc="-7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k</a:t>
            </a:r>
            <a:r>
              <a:rPr lang="es-CO" sz="548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25168" y="965200"/>
            <a:ext cx="3441083" cy="7282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446" defTabSz="896112">
              <a:lnSpc>
                <a:spcPts val="5684"/>
              </a:lnSpc>
              <a:spcBef>
                <a:spcPts val="284"/>
              </a:spcBef>
            </a:pPr>
            <a:r>
              <a:rPr lang="es-CO" sz="5488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J</a:t>
            </a:r>
            <a:r>
              <a:rPr lang="es-CO" sz="5488" kern="1200" spc="-58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5488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vaS</a:t>
            </a:r>
            <a:r>
              <a:rPr lang="es-CO" sz="5488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548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ri</a:t>
            </a:r>
            <a:r>
              <a:rPr lang="es-CO" sz="5488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pt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05127" y="965200"/>
            <a:ext cx="1587542" cy="7282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446" defTabSz="896112">
              <a:lnSpc>
                <a:spcPts val="5684"/>
              </a:lnSpc>
              <a:spcBef>
                <a:spcPts val="284"/>
              </a:spcBef>
            </a:pPr>
            <a:r>
              <a:rPr lang="es-CO" sz="5488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f</a:t>
            </a:r>
            <a:r>
              <a:rPr lang="es-CO" sz="548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5488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om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32952" y="965200"/>
            <a:ext cx="1555900" cy="7282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446" defTabSz="896112">
              <a:lnSpc>
                <a:spcPts val="5684"/>
              </a:lnSpc>
              <a:spcBef>
                <a:spcPts val="284"/>
              </a:spcBef>
            </a:pPr>
            <a:r>
              <a:rPr lang="es-CO" sz="5488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.</a:t>
            </a:r>
            <a:r>
              <a:rPr lang="es-CO" sz="548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5488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548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64129" y="3346471"/>
            <a:ext cx="6801081" cy="4269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446" defTabSz="896112">
              <a:lnSpc>
                <a:spcPts val="3219"/>
              </a:lnSpc>
              <a:spcBef>
                <a:spcPts val="161"/>
              </a:spcBef>
            </a:pPr>
            <a:r>
              <a:rPr lang="en-US" sz="3136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Regi</a:t>
            </a:r>
            <a:r>
              <a:rPr lang="en-US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3136" b="1" kern="1200" spc="-33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3136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n-US" sz="3136" b="1" kern="1200" spc="33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3136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n-US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n-US" sz="3136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3136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n-US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3136" b="1" kern="1200" spc="38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36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3136" b="1" kern="1200" spc="113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3136" b="1" kern="1200" spc="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n-US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rro</a:t>
            </a:r>
            <a:r>
              <a:rPr lang="en-US" sz="3136" b="1" kern="1200" spc="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n-US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3136" b="1" kern="1200" spc="-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n-US" sz="3136" b="1" kern="1200" spc="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ng</a:t>
            </a:r>
            <a:r>
              <a:rPr lang="en-US" sz="3136" b="1" kern="1200" spc="78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36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n-US" sz="3136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ag</a:t>
            </a:r>
            <a:r>
              <a:rPr lang="en-US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endParaRPr lang="en-US"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64129" y="5775401"/>
            <a:ext cx="8057252" cy="4269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446" defTabSz="896112">
              <a:lnSpc>
                <a:spcPts val="3219"/>
              </a:lnSpc>
              <a:spcBef>
                <a:spcPts val="161"/>
              </a:spcBef>
            </a:pPr>
            <a:r>
              <a:rPr lang="en-US" sz="3136" b="1" kern="1200" spc="-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n-US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se</a:t>
            </a:r>
            <a:r>
              <a:rPr lang="en-US" sz="3136" b="1" kern="1200" spc="-28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3136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J</a:t>
            </a:r>
            <a:r>
              <a:rPr lang="en-US" sz="3136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SRu</a:t>
            </a:r>
            <a:r>
              <a:rPr lang="en-US" sz="3136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3136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im</a:t>
            </a:r>
            <a:r>
              <a:rPr lang="en-US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3136" b="1" kern="1200" spc="43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v</a:t>
            </a:r>
            <a:r>
              <a:rPr lang="en-US" sz="3136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3136" b="1" kern="1200" spc="258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n-US" sz="3136" b="1" kern="1200" spc="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3136" b="1" kern="1200" spc="-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n-US" sz="3136" b="1" kern="1200" spc="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3136" b="1" kern="1200" spc="-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n-US" sz="3136" b="1" kern="1200" spc="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3136" b="1" kern="1200" spc="-38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n-US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y</a:t>
            </a:r>
            <a:r>
              <a:rPr lang="en-US" sz="3136" b="1" kern="1200" spc="8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In</a:t>
            </a:r>
            <a:r>
              <a:rPr lang="en-US" sz="3136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jec</a:t>
            </a:r>
            <a:r>
              <a:rPr lang="en-US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3136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on</a:t>
            </a:r>
            <a:endParaRPr lang="en-US" sz="3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964129" y="8150086"/>
            <a:ext cx="3987100" cy="4269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446" defTabSz="896112">
              <a:lnSpc>
                <a:spcPts val="3219"/>
              </a:lnSpc>
              <a:spcBef>
                <a:spcPts val="161"/>
              </a:spcBef>
            </a:pPr>
            <a:r>
              <a:rPr lang="es-CO" sz="3136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Cal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s-CO" sz="3136" b="1" kern="1200" spc="131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3136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3136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136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136" b="1" kern="1200" spc="38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from</a:t>
            </a:r>
            <a:r>
              <a:rPr lang="es-CO" sz="3136" b="1" kern="1200" spc="258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.</a:t>
            </a:r>
            <a:r>
              <a:rPr lang="es-CO" sz="3136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136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ET</a:t>
            </a:r>
            <a:endParaRPr lang="es-CO"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0" y="0"/>
            <a:ext cx="18288000" cy="6345938"/>
          </a:xfrm>
          <a:custGeom>
            <a:avLst/>
            <a:gdLst/>
            <a:ahLst/>
            <a:cxnLst/>
            <a:rect l="l" t="t" r="r" b="b"/>
            <a:pathLst>
              <a:path w="18288000" h="6345938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227296" y="9223247"/>
            <a:ext cx="676655" cy="676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-3" y="6345938"/>
            <a:ext cx="18288003" cy="3941063"/>
          </a:xfrm>
          <a:custGeom>
            <a:avLst/>
            <a:gdLst/>
            <a:ahLst/>
            <a:cxnLst/>
            <a:rect l="l" t="t" r="r" b="b"/>
            <a:pathLst>
              <a:path w="18288003" h="3941063">
                <a:moveTo>
                  <a:pt x="18288003" y="0"/>
                </a:moveTo>
                <a:lnTo>
                  <a:pt x="3" y="0"/>
                </a:lnTo>
                <a:lnTo>
                  <a:pt x="3" y="3941061"/>
                </a:lnTo>
                <a:lnTo>
                  <a:pt x="18288003" y="3941061"/>
                </a:lnTo>
                <a:lnTo>
                  <a:pt x="18288003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81022" y="3864133"/>
            <a:ext cx="4526138" cy="7884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9529">
              <a:lnSpc>
                <a:spcPts val="2815"/>
              </a:lnSpc>
              <a:spcBef>
                <a:spcPts val="140"/>
              </a:spcBef>
            </a:pPr>
            <a:r>
              <a:rPr sz="3900" spc="4" baseline="2136" dirty="0">
                <a:solidFill>
                  <a:srgbClr val="FEFFFE"/>
                </a:solidFill>
                <a:latin typeface="Roboto Medium"/>
                <a:cs typeface="Roboto Medium"/>
              </a:rPr>
              <a:t>&lt;script&gt;</a:t>
            </a:r>
            <a:endParaRPr sz="2600">
              <a:latin typeface="Roboto Medium"/>
              <a:cs typeface="Roboto Medium"/>
            </a:endParaRPr>
          </a:p>
          <a:p>
            <a:pPr marL="891539">
              <a:lnSpc>
                <a:spcPts val="3105"/>
              </a:lnSpc>
              <a:spcBef>
                <a:spcPts val="299"/>
              </a:spcBef>
            </a:pP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</a:rPr>
              <a:t>window</a:t>
            </a:r>
            <a:r>
              <a:rPr sz="2600" spc="0" dirty="0">
                <a:solidFill>
                  <a:srgbClr val="FEFFFE"/>
                </a:solidFill>
                <a:latin typeface="Roboto Medium"/>
                <a:cs typeface="Roboto Medium"/>
              </a:rPr>
              <a:t>.</a:t>
            </a:r>
            <a:r>
              <a:rPr sz="2600" spc="4" dirty="0">
                <a:solidFill>
                  <a:srgbClr val="2A9EBB"/>
                </a:solidFill>
                <a:latin typeface="Roboto Medium"/>
                <a:cs typeface="Roboto Medium"/>
              </a:rPr>
              <a:t>DoSomething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30175" y="4296949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=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27075" y="4296949"/>
            <a:ext cx="47189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()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22425" y="4296949"/>
            <a:ext cx="86843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=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&gt; </a:t>
            </a:r>
            <a:r>
              <a:rPr sz="3900" spc="578" baseline="1068" dirty="0">
                <a:solidFill>
                  <a:srgbClr val="FEFFFE"/>
                </a:solidFill>
                <a:latin typeface="Roboto Medium"/>
                <a:cs typeface="Roboto Medium"/>
              </a:rPr>
              <a:t> 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{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38702" y="4726717"/>
            <a:ext cx="86885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//do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30953" y="4726717"/>
            <a:ext cx="86885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some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23204" y="4726717"/>
            <a:ext cx="2258236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interesting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04605" y="4726717"/>
            <a:ext cx="86885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task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96856" y="4726717"/>
            <a:ext cx="86885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here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022" y="5171725"/>
            <a:ext cx="1861271" cy="7884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54074" marR="734114" algn="ctr">
              <a:lnSpc>
                <a:spcPts val="2815"/>
              </a:lnSpc>
              <a:spcBef>
                <a:spcPts val="140"/>
              </a:spcBef>
            </a:pPr>
            <a:r>
              <a:rPr sz="3900" spc="0" baseline="2136" dirty="0">
                <a:solidFill>
                  <a:srgbClr val="FEFFFE"/>
                </a:solidFill>
                <a:latin typeface="Roboto Medium"/>
                <a:cs typeface="Roboto Medium"/>
              </a:rPr>
              <a:t>}</a:t>
            </a:r>
            <a:endParaRPr sz="2600">
              <a:latin typeface="Roboto Medium"/>
              <a:cs typeface="Roboto Medium"/>
            </a:endParaRPr>
          </a:p>
          <a:p>
            <a:pPr marL="12700">
              <a:lnSpc>
                <a:spcPts val="3105"/>
              </a:lnSpc>
              <a:spcBef>
                <a:spcPts val="299"/>
              </a:spcBef>
            </a:pP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</a:rPr>
              <a:t>&lt;/script&gt;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1021" y="6842434"/>
            <a:ext cx="3911853" cy="584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Addi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ng</a:t>
            </a:r>
            <a:r>
              <a:rPr sz="4400" spc="656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4400" spc="32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Sc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ript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0"/>
            <a:ext cx="18288000" cy="6345938"/>
          </a:xfrm>
          <a:custGeom>
            <a:avLst/>
            <a:gdLst/>
            <a:ahLst/>
            <a:cxnLst/>
            <a:rect l="l" t="t" r="r" b="b"/>
            <a:pathLst>
              <a:path w="18288000" h="6345938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27296" y="9223247"/>
            <a:ext cx="676655" cy="676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-3" y="6345938"/>
            <a:ext cx="18288003" cy="3941063"/>
          </a:xfrm>
          <a:custGeom>
            <a:avLst/>
            <a:gdLst/>
            <a:ahLst/>
            <a:cxnLst/>
            <a:rect l="l" t="t" r="r" b="b"/>
            <a:pathLst>
              <a:path w="18288003" h="3941063">
                <a:moveTo>
                  <a:pt x="18288003" y="0"/>
                </a:moveTo>
                <a:lnTo>
                  <a:pt x="3" y="0"/>
                </a:lnTo>
                <a:lnTo>
                  <a:pt x="3" y="3941061"/>
                </a:lnTo>
                <a:lnTo>
                  <a:pt x="18288003" y="3941061"/>
                </a:lnTo>
                <a:lnTo>
                  <a:pt x="18288003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1022" y="5171725"/>
            <a:ext cx="3448816" cy="7884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9529">
              <a:lnSpc>
                <a:spcPts val="2815"/>
              </a:lnSpc>
              <a:spcBef>
                <a:spcPts val="140"/>
              </a:spcBef>
            </a:pPr>
            <a:r>
              <a:rPr sz="3900" spc="4" baseline="2136" dirty="0">
                <a:solidFill>
                  <a:srgbClr val="FEFFFE"/>
                </a:solidFill>
                <a:latin typeface="Roboto Medium"/>
                <a:cs typeface="Roboto Medium"/>
              </a:rPr>
              <a:t>[Inject]</a:t>
            </a:r>
            <a:endParaRPr sz="2600">
              <a:latin typeface="Roboto Medium"/>
              <a:cs typeface="Roboto Medium"/>
            </a:endParaRPr>
          </a:p>
          <a:p>
            <a:pPr marL="12700">
              <a:lnSpc>
                <a:spcPts val="3105"/>
              </a:lnSpc>
              <a:spcBef>
                <a:spcPts val="299"/>
              </a:spcBef>
            </a:pPr>
            <a:r>
              <a:rPr sz="2600" spc="6" dirty="0">
                <a:solidFill>
                  <a:srgbClr val="FEFFFE"/>
                </a:solidFill>
                <a:latin typeface="Roboto Medium"/>
                <a:cs typeface="Roboto Medium"/>
              </a:rPr>
              <a:t>publi</a:t>
            </a:r>
            <a:r>
              <a:rPr sz="2600" spc="0" dirty="0">
                <a:solidFill>
                  <a:srgbClr val="FEFFFE"/>
                </a:solidFill>
                <a:latin typeface="Roboto Medium"/>
                <a:cs typeface="Roboto Medium"/>
              </a:rPr>
              <a:t>c</a:t>
            </a:r>
            <a:r>
              <a:rPr sz="2600" spc="779" dirty="0">
                <a:solidFill>
                  <a:srgbClr val="FEFFFE"/>
                </a:solidFill>
                <a:latin typeface="Roboto Medium"/>
                <a:cs typeface="Roboto Medium"/>
              </a:rPr>
              <a:t> </a:t>
            </a:r>
            <a:r>
              <a:rPr sz="2600" spc="4" dirty="0">
                <a:solidFill>
                  <a:srgbClr val="F15A2A"/>
                </a:solidFill>
                <a:latin typeface="Roboto Medium"/>
                <a:cs typeface="Roboto Medium"/>
              </a:rPr>
              <a:t>IJSRuntime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52897" y="5604541"/>
            <a:ext cx="1861271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JsRuntime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37272" y="5604541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{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34172" y="5604541"/>
            <a:ext cx="86885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get;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26423" y="5604541"/>
            <a:ext cx="86885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set;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18674" y="5604541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}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1021" y="6842434"/>
            <a:ext cx="5002065" cy="584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sz="4400" spc="4" dirty="0">
                <a:solidFill>
                  <a:srgbClr val="3F403F"/>
                </a:solidFill>
                <a:latin typeface="Times New Roman"/>
                <a:cs typeface="Times New Roman"/>
              </a:rPr>
              <a:t>B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ri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ng</a:t>
            </a:r>
            <a:r>
              <a:rPr sz="4400" spc="-2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4400" spc="-2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J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SRu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nt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me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472</Words>
  <Application>Microsoft Office PowerPoint</Application>
  <PresentationFormat>Custom</PresentationFormat>
  <Paragraphs>191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Yu Gothic UI</vt:lpstr>
      <vt:lpstr>Arial</vt:lpstr>
      <vt:lpstr>Berlin Sans FB Demi</vt:lpstr>
      <vt:lpstr>Calibri</vt:lpstr>
      <vt:lpstr>Lucida Bright</vt:lpstr>
      <vt:lpstr>Roboto Medium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Daniel Andrey Villamizar Araque</cp:lastModifiedBy>
  <cp:revision>2</cp:revision>
  <dcterms:modified xsi:type="dcterms:W3CDTF">2023-07-31T06:02:12Z</dcterms:modified>
</cp:coreProperties>
</file>