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8288000" cy="10287000"/>
  <p:notesSz cx="18288000" cy="10287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20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danielvillamizara/" TargetMode="External"/><Relationship Id="rId4" Type="http://schemas.openxmlformats.org/officeDocument/2006/relationships/hyperlink" Target="http://www.linkedin.com/in/danielvillamizara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10"/>
          <p:cNvSpPr/>
          <p:nvPr/>
        </p:nvSpPr>
        <p:spPr>
          <a:xfrm>
            <a:off x="965200" y="3533241"/>
            <a:ext cx="16357599" cy="58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1169" y="5546262"/>
            <a:ext cx="2888351" cy="2889967"/>
          </a:xfrm>
          <a:custGeom>
            <a:avLst/>
            <a:gdLst/>
            <a:ahLst/>
            <a:cxnLst/>
            <a:rect l="l" t="t" r="r" b="b"/>
            <a:pathLst>
              <a:path w="2836864" h="2838451">
                <a:moveTo>
                  <a:pt x="1418431" y="0"/>
                </a:moveTo>
                <a:lnTo>
                  <a:pt x="1491422" y="1846"/>
                </a:lnTo>
                <a:lnTo>
                  <a:pt x="1563455" y="7327"/>
                </a:lnTo>
                <a:lnTo>
                  <a:pt x="1634442" y="16352"/>
                </a:lnTo>
                <a:lnTo>
                  <a:pt x="1704293" y="28833"/>
                </a:lnTo>
                <a:lnTo>
                  <a:pt x="1772918" y="44681"/>
                </a:lnTo>
                <a:lnTo>
                  <a:pt x="1840229" y="63805"/>
                </a:lnTo>
                <a:lnTo>
                  <a:pt x="1906136" y="86118"/>
                </a:lnTo>
                <a:lnTo>
                  <a:pt x="1970549" y="111530"/>
                </a:lnTo>
                <a:lnTo>
                  <a:pt x="2033381" y="139952"/>
                </a:lnTo>
                <a:lnTo>
                  <a:pt x="2094541" y="171293"/>
                </a:lnTo>
                <a:lnTo>
                  <a:pt x="2153941" y="205467"/>
                </a:lnTo>
                <a:lnTo>
                  <a:pt x="2211491" y="242382"/>
                </a:lnTo>
                <a:lnTo>
                  <a:pt x="2267103" y="281950"/>
                </a:lnTo>
                <a:lnTo>
                  <a:pt x="2320687" y="324083"/>
                </a:lnTo>
                <a:lnTo>
                  <a:pt x="2372154" y="368689"/>
                </a:lnTo>
                <a:lnTo>
                  <a:pt x="2421415" y="415681"/>
                </a:lnTo>
                <a:lnTo>
                  <a:pt x="2468381" y="464970"/>
                </a:lnTo>
                <a:lnTo>
                  <a:pt x="2512963" y="516466"/>
                </a:lnTo>
                <a:lnTo>
                  <a:pt x="2555071" y="570079"/>
                </a:lnTo>
                <a:lnTo>
                  <a:pt x="2594617" y="625722"/>
                </a:lnTo>
                <a:lnTo>
                  <a:pt x="2631512" y="683304"/>
                </a:lnTo>
                <a:lnTo>
                  <a:pt x="2665666" y="742737"/>
                </a:lnTo>
                <a:lnTo>
                  <a:pt x="2696990" y="803932"/>
                </a:lnTo>
                <a:lnTo>
                  <a:pt x="2725396" y="866798"/>
                </a:lnTo>
                <a:lnTo>
                  <a:pt x="2750794" y="931248"/>
                </a:lnTo>
                <a:lnTo>
                  <a:pt x="2773094" y="997192"/>
                </a:lnTo>
                <a:lnTo>
                  <a:pt x="2792208" y="1064539"/>
                </a:lnTo>
                <a:lnTo>
                  <a:pt x="2808046" y="1133203"/>
                </a:lnTo>
                <a:lnTo>
                  <a:pt x="2820520" y="1203093"/>
                </a:lnTo>
                <a:lnTo>
                  <a:pt x="2829541" y="1274119"/>
                </a:lnTo>
                <a:lnTo>
                  <a:pt x="2835018" y="1346193"/>
                </a:lnTo>
                <a:lnTo>
                  <a:pt x="2836864" y="1419225"/>
                </a:lnTo>
                <a:lnTo>
                  <a:pt x="2835018" y="1492256"/>
                </a:lnTo>
                <a:lnTo>
                  <a:pt x="2829541" y="1564330"/>
                </a:lnTo>
                <a:lnTo>
                  <a:pt x="2820520" y="1635356"/>
                </a:lnTo>
                <a:lnTo>
                  <a:pt x="2808046" y="1705246"/>
                </a:lnTo>
                <a:lnTo>
                  <a:pt x="2792208" y="1773910"/>
                </a:lnTo>
                <a:lnTo>
                  <a:pt x="2773094" y="1841258"/>
                </a:lnTo>
                <a:lnTo>
                  <a:pt x="2750794" y="1907201"/>
                </a:lnTo>
                <a:lnTo>
                  <a:pt x="2725396" y="1971651"/>
                </a:lnTo>
                <a:lnTo>
                  <a:pt x="2696990" y="2034518"/>
                </a:lnTo>
                <a:lnTo>
                  <a:pt x="2665666" y="2095712"/>
                </a:lnTo>
                <a:lnTo>
                  <a:pt x="2631512" y="2155145"/>
                </a:lnTo>
                <a:lnTo>
                  <a:pt x="2594617" y="2212727"/>
                </a:lnTo>
                <a:lnTo>
                  <a:pt x="2555071" y="2268370"/>
                </a:lnTo>
                <a:lnTo>
                  <a:pt x="2512963" y="2321985"/>
                </a:lnTo>
                <a:lnTo>
                  <a:pt x="2468381" y="2373481"/>
                </a:lnTo>
                <a:lnTo>
                  <a:pt x="2421415" y="2422769"/>
                </a:lnTo>
                <a:lnTo>
                  <a:pt x="2372154" y="2469761"/>
                </a:lnTo>
                <a:lnTo>
                  <a:pt x="2320687" y="2514368"/>
                </a:lnTo>
                <a:lnTo>
                  <a:pt x="2267103" y="2556500"/>
                </a:lnTo>
                <a:lnTo>
                  <a:pt x="2211491" y="2596068"/>
                </a:lnTo>
                <a:lnTo>
                  <a:pt x="2153941" y="2632984"/>
                </a:lnTo>
                <a:lnTo>
                  <a:pt x="2094541" y="2667157"/>
                </a:lnTo>
                <a:lnTo>
                  <a:pt x="2033381" y="2698499"/>
                </a:lnTo>
                <a:lnTo>
                  <a:pt x="1970549" y="2726920"/>
                </a:lnTo>
                <a:lnTo>
                  <a:pt x="1906136" y="2752332"/>
                </a:lnTo>
                <a:lnTo>
                  <a:pt x="1840229" y="2774645"/>
                </a:lnTo>
                <a:lnTo>
                  <a:pt x="1772918" y="2793770"/>
                </a:lnTo>
                <a:lnTo>
                  <a:pt x="1704293" y="2809618"/>
                </a:lnTo>
                <a:lnTo>
                  <a:pt x="1634442" y="2822098"/>
                </a:lnTo>
                <a:lnTo>
                  <a:pt x="1563455" y="2831124"/>
                </a:lnTo>
                <a:lnTo>
                  <a:pt x="1491422" y="2836604"/>
                </a:lnTo>
                <a:lnTo>
                  <a:pt x="1418431" y="2838451"/>
                </a:lnTo>
                <a:lnTo>
                  <a:pt x="1345440" y="2836604"/>
                </a:lnTo>
                <a:lnTo>
                  <a:pt x="1273407" y="2831124"/>
                </a:lnTo>
                <a:lnTo>
                  <a:pt x="1202420" y="2822098"/>
                </a:lnTo>
                <a:lnTo>
                  <a:pt x="1132569" y="2809618"/>
                </a:lnTo>
                <a:lnTo>
                  <a:pt x="1063944" y="2793770"/>
                </a:lnTo>
                <a:lnTo>
                  <a:pt x="996634" y="2774645"/>
                </a:lnTo>
                <a:lnTo>
                  <a:pt x="930727" y="2752332"/>
                </a:lnTo>
                <a:lnTo>
                  <a:pt x="866313" y="2726920"/>
                </a:lnTo>
                <a:lnTo>
                  <a:pt x="803481" y="2698499"/>
                </a:lnTo>
                <a:lnTo>
                  <a:pt x="742321" y="2667157"/>
                </a:lnTo>
                <a:lnTo>
                  <a:pt x="682921" y="2632984"/>
                </a:lnTo>
                <a:lnTo>
                  <a:pt x="625371" y="2596068"/>
                </a:lnTo>
                <a:lnTo>
                  <a:pt x="569760" y="2556500"/>
                </a:lnTo>
                <a:lnTo>
                  <a:pt x="516176" y="2514368"/>
                </a:lnTo>
                <a:lnTo>
                  <a:pt x="464709" y="2469761"/>
                </a:lnTo>
                <a:lnTo>
                  <a:pt x="415448" y="2422769"/>
                </a:lnTo>
                <a:lnTo>
                  <a:pt x="368483" y="2373481"/>
                </a:lnTo>
                <a:lnTo>
                  <a:pt x="323901" y="2321985"/>
                </a:lnTo>
                <a:lnTo>
                  <a:pt x="281792" y="2268370"/>
                </a:lnTo>
                <a:lnTo>
                  <a:pt x="242246" y="2212727"/>
                </a:lnTo>
                <a:lnTo>
                  <a:pt x="205351" y="2155145"/>
                </a:lnTo>
                <a:lnTo>
                  <a:pt x="171197" y="2095712"/>
                </a:lnTo>
                <a:lnTo>
                  <a:pt x="139873" y="2034518"/>
                </a:lnTo>
                <a:lnTo>
                  <a:pt x="111467" y="1971651"/>
                </a:lnTo>
                <a:lnTo>
                  <a:pt x="86070" y="1907201"/>
                </a:lnTo>
                <a:lnTo>
                  <a:pt x="63770" y="1841258"/>
                </a:lnTo>
                <a:lnTo>
                  <a:pt x="44656" y="1773910"/>
                </a:lnTo>
                <a:lnTo>
                  <a:pt x="28817" y="1705246"/>
                </a:lnTo>
                <a:lnTo>
                  <a:pt x="16343" y="1635356"/>
                </a:lnTo>
                <a:lnTo>
                  <a:pt x="7323" y="1564330"/>
                </a:lnTo>
                <a:lnTo>
                  <a:pt x="1845" y="1492256"/>
                </a:lnTo>
                <a:lnTo>
                  <a:pt x="0" y="1419225"/>
                </a:lnTo>
                <a:lnTo>
                  <a:pt x="1845" y="1346193"/>
                </a:lnTo>
                <a:lnTo>
                  <a:pt x="7323" y="1274119"/>
                </a:lnTo>
                <a:lnTo>
                  <a:pt x="16343" y="1203093"/>
                </a:lnTo>
                <a:lnTo>
                  <a:pt x="28817" y="1133203"/>
                </a:lnTo>
                <a:lnTo>
                  <a:pt x="44656" y="1064539"/>
                </a:lnTo>
                <a:lnTo>
                  <a:pt x="63770" y="997192"/>
                </a:lnTo>
                <a:lnTo>
                  <a:pt x="86070" y="931248"/>
                </a:lnTo>
                <a:lnTo>
                  <a:pt x="111467" y="866798"/>
                </a:lnTo>
                <a:lnTo>
                  <a:pt x="139873" y="803932"/>
                </a:lnTo>
                <a:lnTo>
                  <a:pt x="171197" y="742737"/>
                </a:lnTo>
                <a:lnTo>
                  <a:pt x="205351" y="683304"/>
                </a:lnTo>
                <a:lnTo>
                  <a:pt x="242246" y="625722"/>
                </a:lnTo>
                <a:lnTo>
                  <a:pt x="281792" y="570079"/>
                </a:lnTo>
                <a:lnTo>
                  <a:pt x="323901" y="516466"/>
                </a:lnTo>
                <a:lnTo>
                  <a:pt x="368483" y="464970"/>
                </a:lnTo>
                <a:lnTo>
                  <a:pt x="415448" y="415681"/>
                </a:lnTo>
                <a:lnTo>
                  <a:pt x="464709" y="368689"/>
                </a:lnTo>
                <a:lnTo>
                  <a:pt x="516176" y="324083"/>
                </a:lnTo>
                <a:lnTo>
                  <a:pt x="569760" y="281950"/>
                </a:lnTo>
                <a:lnTo>
                  <a:pt x="625371" y="242382"/>
                </a:lnTo>
                <a:lnTo>
                  <a:pt x="682921" y="205467"/>
                </a:lnTo>
                <a:lnTo>
                  <a:pt x="742321" y="171293"/>
                </a:lnTo>
                <a:lnTo>
                  <a:pt x="803481" y="139952"/>
                </a:lnTo>
                <a:lnTo>
                  <a:pt x="866313" y="111530"/>
                </a:lnTo>
                <a:lnTo>
                  <a:pt x="930727" y="86118"/>
                </a:lnTo>
                <a:lnTo>
                  <a:pt x="996634" y="63805"/>
                </a:lnTo>
                <a:lnTo>
                  <a:pt x="1063944" y="44681"/>
                </a:lnTo>
                <a:lnTo>
                  <a:pt x="1132569" y="28833"/>
                </a:lnTo>
                <a:lnTo>
                  <a:pt x="1202420" y="16352"/>
                </a:lnTo>
                <a:lnTo>
                  <a:pt x="1273407" y="7327"/>
                </a:lnTo>
                <a:lnTo>
                  <a:pt x="1345440" y="1846"/>
                </a:lnTo>
                <a:lnTo>
                  <a:pt x="1418431" y="0"/>
                </a:lnTo>
                <a:close/>
              </a:path>
            </a:pathLst>
          </a:custGeom>
          <a:ln w="3175">
            <a:solidFill>
              <a:srgbClr val="F8F7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65625" y="5678799"/>
            <a:ext cx="3083923" cy="3306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4190" y="1301225"/>
            <a:ext cx="5970102" cy="19633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marR="130834" defTabSz="923544">
              <a:lnSpc>
                <a:spcPts val="7090"/>
              </a:lnSpc>
              <a:spcBef>
                <a:spcPts val="355"/>
              </a:spcBef>
            </a:pP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dd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6868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2827" defTabSz="923544">
              <a:lnSpc>
                <a:spcPts val="7878"/>
              </a:lnSpc>
              <a:spcBef>
                <a:spcPts val="408"/>
              </a:spcBef>
            </a:pP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Auth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nt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ic</a:t>
            </a:r>
            <a:r>
              <a:rPr lang="es-CO" sz="6868" kern="1200" spc="-8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on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9413" y="2359457"/>
            <a:ext cx="1651022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and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86435" y="2359457"/>
            <a:ext cx="5355403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Autho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riz</a:t>
            </a:r>
            <a:r>
              <a:rPr lang="es-CO" sz="6868" kern="1200" spc="-8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on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1828" y="6003293"/>
            <a:ext cx="4231080" cy="1136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marR="61569" defTabSz="923544">
              <a:lnSpc>
                <a:spcPts val="3823"/>
              </a:lnSpc>
              <a:spcBef>
                <a:spcPts val="191"/>
              </a:spcBef>
            </a:pPr>
            <a:r>
              <a:rPr lang="es-CO" sz="3636" b="1" kern="1200">
                <a:solidFill>
                  <a:srgbClr val="F15A2A"/>
                </a:solidFill>
                <a:latin typeface="Berlin Sans FB Demi"/>
                <a:ea typeface="+mn-ea"/>
                <a:cs typeface="+mn-cs"/>
              </a:rPr>
              <a:t>Daniel</a:t>
            </a:r>
            <a:r>
              <a:rPr lang="es-CO" sz="3636" b="1" kern="1200" spc="-14">
                <a:solidFill>
                  <a:srgbClr val="F15A2A"/>
                </a:solidFill>
                <a:latin typeface="Berlin Sans FB Demi"/>
                <a:ea typeface="+mn-ea"/>
                <a:cs typeface="+mn-cs"/>
              </a:rPr>
              <a:t> </a:t>
            </a:r>
            <a:r>
              <a:rPr lang="es-CO" sz="3636" b="1" kern="1200">
                <a:solidFill>
                  <a:srgbClr val="F15A2A"/>
                </a:solidFill>
                <a:latin typeface="Berlin Sans FB Demi"/>
                <a:ea typeface="+mn-ea"/>
                <a:cs typeface="+mn-cs"/>
              </a:rPr>
              <a:t>Villamizar</a:t>
            </a:r>
            <a:endParaRPr lang="es-CO" sz="3636" kern="1200">
              <a:solidFill>
                <a:schemeClr val="tx1"/>
              </a:solidFill>
              <a:latin typeface="Berlin Sans FB Demi"/>
              <a:ea typeface="+mn-ea"/>
              <a:cs typeface="+mn-cs"/>
            </a:endParaRPr>
          </a:p>
          <a:p>
            <a:pPr marL="12827" defTabSz="923544">
              <a:lnSpc>
                <a:spcPts val="5055"/>
              </a:lnSpc>
              <a:spcBef>
                <a:spcPts val="61"/>
              </a:spcBef>
            </a:pPr>
            <a:r>
              <a:rPr lang="es-CO" sz="4848" kern="1200" baseline="-3634">
                <a:solidFill>
                  <a:srgbClr val="3F403F"/>
                </a:solidFill>
                <a:latin typeface="Yu Gothic UI"/>
                <a:ea typeface="+mn-ea"/>
                <a:cs typeface="+mn-cs"/>
              </a:rPr>
              <a:t>Senior Cloud Solutions</a:t>
            </a:r>
            <a:endParaRPr lang="es-CO" sz="3200">
              <a:latin typeface="Yu Gothic UI"/>
              <a:cs typeface="Yu Gothic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7924" y="6700324"/>
            <a:ext cx="2960087" cy="4396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3434"/>
              </a:lnSpc>
              <a:spcBef>
                <a:spcPts val="172"/>
              </a:spcBef>
            </a:pP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</a:rPr>
              <a:t>Architect - MVP</a:t>
            </a:r>
            <a:endParaRPr lang="es-CO" sz="3200">
              <a:latin typeface="Yu Gothic UI"/>
              <a:cs typeface="Yu Gothic U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10532" y="7817519"/>
            <a:ext cx="12412239" cy="4396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3434"/>
              </a:lnSpc>
              <a:spcBef>
                <a:spcPts val="172"/>
              </a:spcBef>
            </a:pP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  <a:hlinkClick r:id="rId4"/>
              </a:rPr>
              <a:t>@danielvillamizara</a:t>
            </a: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</a:rPr>
              <a:t> – </a:t>
            </a: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  <a:hlinkClick r:id="rId5"/>
              </a:rPr>
              <a:t>https://www.linkedin.com/in/danielvillamizara/</a:t>
            </a: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</a:rPr>
              <a:t> </a:t>
            </a:r>
            <a:endParaRPr lang="es-CO" sz="3200">
              <a:latin typeface="Yu Gothic UI"/>
              <a:cs typeface="Yu Gothic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49811" y="4210690"/>
            <a:ext cx="2562098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5" dirty="0">
                <a:solidFill>
                  <a:srgbClr val="3F403F"/>
                </a:solidFill>
                <a:latin typeface="Times New Roman"/>
                <a:cs typeface="Times New Roman"/>
              </a:rPr>
              <a:t>Adding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57756" y="4210690"/>
            <a:ext cx="979042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3027" y="4210690"/>
            <a:ext cx="2743454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Identity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272328" y="4210690"/>
            <a:ext cx="2981959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9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ovider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7843" y="2366689"/>
            <a:ext cx="3695354" cy="538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73490" y="3445642"/>
            <a:ext cx="410377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Intro</a:t>
            </a:r>
            <a:r>
              <a:rPr sz="6000" spc="5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6000" spc="5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ing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23646" y="3445642"/>
            <a:ext cx="97957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73490" y="4360042"/>
            <a:ext cx="2742387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entity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63019" y="4360042"/>
            <a:ext cx="2983179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ro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er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73490" y="5721419"/>
            <a:ext cx="6442413" cy="965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yo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57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own</a:t>
            </a:r>
            <a:r>
              <a:rPr sz="3200" spc="49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urit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endParaRPr sz="3200">
              <a:latin typeface="Times New Roman"/>
              <a:cs typeface="Times New Roman"/>
            </a:endParaRPr>
          </a:p>
          <a:p>
            <a:pPr marL="12700" marR="60959">
              <a:lnSpc>
                <a:spcPct val="95825"/>
              </a:lnSpc>
              <a:spcBef>
                <a:spcPts val="355"/>
              </a:spcBef>
            </a:pP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ot</a:t>
            </a:r>
            <a:r>
              <a:rPr sz="3200" spc="-14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277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ood</a:t>
            </a:r>
            <a:r>
              <a:rPr sz="3200" spc="-7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!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29558" y="5721419"/>
            <a:ext cx="368523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3490" y="7321619"/>
            <a:ext cx="7026776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dirty="0">
                <a:solidFill>
                  <a:srgbClr val="FEFFFE"/>
                </a:solidFill>
                <a:latin typeface="Times New Roman"/>
                <a:cs typeface="Times New Roman"/>
              </a:rPr>
              <a:t>Id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tit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ov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 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39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3200" spc="69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6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16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73490" y="8400611"/>
            <a:ext cx="6707305" cy="965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ffe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23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uth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on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 </a:t>
            </a:r>
            <a:r>
              <a:rPr sz="3200" spc="7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6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12700" marR="60959">
              <a:lnSpc>
                <a:spcPct val="95825"/>
              </a:lnSpc>
              <a:spcBef>
                <a:spcPts val="355"/>
              </a:spcBef>
            </a:pPr>
            <a:r>
              <a:rPr sz="320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39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/>
          <p:nvPr/>
        </p:nvSpPr>
        <p:spPr>
          <a:xfrm>
            <a:off x="8537182" y="965200"/>
            <a:ext cx="1" cy="8356598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62885" y="2685485"/>
            <a:ext cx="3371194" cy="4916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63843" y="3775312"/>
            <a:ext cx="5361271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276"/>
              </a:lnSpc>
              <a:spcBef>
                <a:spcPts val="164"/>
              </a:spcBef>
            </a:pPr>
            <a:r>
              <a:rPr lang="es-CO" sz="3196" b="1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196" b="1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96" b="1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mm</a:t>
            </a:r>
            <a:r>
              <a:rPr lang="es-CO" sz="3196" b="1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96" b="1" kern="1200" spc="-2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s-CO" sz="3196" b="1" kern="1200" spc="3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Pr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vi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rs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99684" y="4343329"/>
            <a:ext cx="319980" cy="2223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393"/>
              </a:lnSpc>
              <a:spcBef>
                <a:spcPts val="169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196" kern="1200">
              <a:solidFill>
                <a:schemeClr val="tx1"/>
              </a:solidFill>
              <a:latin typeface="Lucida Bright"/>
              <a:ea typeface="+mn-ea"/>
              <a:cs typeface="+mn-cs"/>
            </a:endParaRPr>
          </a:p>
          <a:p>
            <a:pPr marL="11938" defTabSz="859536">
              <a:lnSpc>
                <a:spcPct val="98144"/>
              </a:lnSpc>
              <a:spcBef>
                <a:spcPts val="781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196" kern="1200">
              <a:solidFill>
                <a:schemeClr val="tx1"/>
              </a:solidFill>
              <a:latin typeface="Lucida Bright"/>
              <a:ea typeface="+mn-ea"/>
              <a:cs typeface="+mn-cs"/>
            </a:endParaRPr>
          </a:p>
          <a:p>
            <a:pPr marL="11938" defTabSz="859536">
              <a:lnSpc>
                <a:spcPct val="98144"/>
              </a:lnSpc>
              <a:spcBef>
                <a:spcPts val="928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196" kern="1200">
              <a:solidFill>
                <a:schemeClr val="tx1"/>
              </a:solidFill>
              <a:latin typeface="Lucida Bright"/>
              <a:ea typeface="+mn-ea"/>
              <a:cs typeface="+mn-cs"/>
            </a:endParaRPr>
          </a:p>
          <a:p>
            <a:pPr marL="11938" defTabSz="859536">
              <a:lnSpc>
                <a:spcPts val="3755"/>
              </a:lnSpc>
              <a:spcBef>
                <a:spcPts val="1116"/>
              </a:spcBef>
            </a:pPr>
            <a:r>
              <a:rPr lang="es-CO" sz="4794" kern="1200" baseline="-1664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400">
              <a:latin typeface="Lucida Bright"/>
              <a:cs typeface="Lucida Brigh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235" y="4357730"/>
            <a:ext cx="4500365" cy="2223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294"/>
              </a:lnSpc>
              <a:spcBef>
                <a:spcPts val="165"/>
              </a:spcBef>
            </a:pPr>
            <a:r>
              <a:rPr lang="es-CO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nt</a:t>
            </a:r>
            <a:r>
              <a:rPr lang="es-CO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s-CO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ve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196" kern="1200" spc="-10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(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Du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e)</a:t>
            </a:r>
            <a:endParaRPr lang="es-CO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marR="60884" defTabSz="859536">
              <a:lnSpc>
                <a:spcPct val="95825"/>
              </a:lnSpc>
              <a:spcBef>
                <a:spcPts val="875"/>
              </a:spcBef>
            </a:pP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k</a:t>
            </a:r>
            <a:r>
              <a:rPr lang="es-CO" sz="3196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endParaRPr lang="es-CO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marR="60884" defTabSz="859536">
              <a:lnSpc>
                <a:spcPct val="95825"/>
              </a:lnSpc>
              <a:spcBef>
                <a:spcPts val="1017"/>
              </a:spcBef>
            </a:pP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0</a:t>
            </a:r>
            <a:endParaRPr lang="es-CO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marR="60884" defTabSz="859536">
              <a:lnSpc>
                <a:spcPct val="95825"/>
              </a:lnSpc>
              <a:spcBef>
                <a:spcPts val="1017"/>
              </a:spcBef>
            </a:pPr>
            <a:r>
              <a:rPr lang="es-CO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zu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re</a:t>
            </a:r>
            <a:r>
              <a:rPr lang="es-CO" sz="3196" kern="1200" spc="-7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Act</a:t>
            </a:r>
            <a:r>
              <a:rPr lang="es-CO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iv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kern="1200" spc="11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196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ory</a:t>
            </a:r>
            <a:endParaRPr lang="es-CO"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6446955" y="3537"/>
            <a:ext cx="2814980" cy="2649013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05794" y="9050499"/>
            <a:ext cx="968052" cy="96805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5154" y="8581662"/>
            <a:ext cx="3392947" cy="1705336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bject 8"/>
          <p:cNvSpPr/>
          <p:nvPr/>
        </p:nvSpPr>
        <p:spPr>
          <a:xfrm>
            <a:off x="7782393" y="965200"/>
            <a:ext cx="1" cy="8356598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08096" y="2685485"/>
            <a:ext cx="3371194" cy="4916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09053" y="3476999"/>
            <a:ext cx="2484756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276"/>
              </a:lnSpc>
              <a:spcBef>
                <a:spcPts val="164"/>
              </a:spcBef>
            </a:pPr>
            <a:r>
              <a:rPr lang="es-CO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s-CO" sz="3196" b="1" kern="1200" spc="73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ut</a:t>
            </a:r>
            <a:r>
              <a:rPr lang="es-CO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h0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44894" y="4045015"/>
            <a:ext cx="319979" cy="2822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393"/>
              </a:lnSpc>
              <a:spcBef>
                <a:spcPts val="169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196" kern="1200">
              <a:solidFill>
                <a:schemeClr val="tx1"/>
              </a:solidFill>
              <a:latin typeface="Lucida Bright"/>
              <a:ea typeface="+mn-ea"/>
              <a:cs typeface="+mn-cs"/>
            </a:endParaRPr>
          </a:p>
          <a:p>
            <a:pPr marL="11938" defTabSz="859536">
              <a:lnSpc>
                <a:spcPct val="98144"/>
              </a:lnSpc>
              <a:spcBef>
                <a:spcPts val="781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196" kern="1200">
              <a:solidFill>
                <a:schemeClr val="tx1"/>
              </a:solidFill>
              <a:latin typeface="Lucida Bright"/>
              <a:ea typeface="+mn-ea"/>
              <a:cs typeface="+mn-cs"/>
            </a:endParaRPr>
          </a:p>
          <a:p>
            <a:pPr marL="11938" defTabSz="859536">
              <a:lnSpc>
                <a:spcPct val="98144"/>
              </a:lnSpc>
              <a:spcBef>
                <a:spcPts val="928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196" kern="1200">
              <a:solidFill>
                <a:schemeClr val="tx1"/>
              </a:solidFill>
              <a:latin typeface="Lucida Bright"/>
              <a:ea typeface="+mn-ea"/>
              <a:cs typeface="+mn-cs"/>
            </a:endParaRPr>
          </a:p>
          <a:p>
            <a:pPr marL="11938" defTabSz="859536">
              <a:lnSpc>
                <a:spcPct val="98144"/>
              </a:lnSpc>
              <a:spcBef>
                <a:spcPts val="928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196" kern="1200">
              <a:solidFill>
                <a:schemeClr val="tx1"/>
              </a:solidFill>
              <a:latin typeface="Lucida Bright"/>
              <a:ea typeface="+mn-ea"/>
              <a:cs typeface="+mn-cs"/>
            </a:endParaRPr>
          </a:p>
          <a:p>
            <a:pPr marL="11938" defTabSz="859536">
              <a:lnSpc>
                <a:spcPts val="3755"/>
              </a:lnSpc>
              <a:spcBef>
                <a:spcPts val="1138"/>
              </a:spcBef>
            </a:pPr>
            <a:r>
              <a:rPr lang="es-CO" sz="4794" kern="1200" baseline="-1664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400">
              <a:latin typeface="Lucida Bright"/>
              <a:cs typeface="Lucida Br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52446" y="4059417"/>
            <a:ext cx="6127456" cy="1029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294"/>
              </a:lnSpc>
              <a:spcBef>
                <a:spcPts val="165"/>
              </a:spcBef>
            </a:pP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il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96" kern="1200" spc="6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nd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 spc="-1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gi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kern="1200" spc="50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 </a:t>
            </a:r>
            <a:r>
              <a:rPr lang="en-US" sz="3196" kern="1200" spc="7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egi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196" kern="1200" spc="-3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on</a:t>
            </a:r>
            <a:endParaRPr lang="en-US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marR="60884" defTabSz="859536">
              <a:lnSpc>
                <a:spcPct val="95825"/>
              </a:lnSpc>
              <a:spcBef>
                <a:spcPts val="875"/>
              </a:spcBef>
            </a:pP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rs</a:t>
            </a:r>
            <a:r>
              <a:rPr lang="en-US" sz="3196" kern="1200" spc="-35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are</a:t>
            </a:r>
            <a:r>
              <a:rPr lang="en-US" sz="3196" kern="1200" spc="7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orward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3196" kern="1200" spc="-22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3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6" kern="1200" spc="6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0</a:t>
            </a:r>
            <a:endParaRPr lang="en-US"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52446" y="5255538"/>
            <a:ext cx="2001761" cy="1626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294"/>
              </a:lnSpc>
              <a:spcBef>
                <a:spcPts val="165"/>
              </a:spcBef>
            </a:pP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Re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ur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96" kern="1200" spc="-5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n-US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marR="19655" defTabSz="859536">
              <a:lnSpc>
                <a:spcPts val="4719"/>
              </a:lnSpc>
              <a:spcBef>
                <a:spcPts val="296"/>
              </a:spcBef>
            </a:pPr>
            <a:r>
              <a:rPr lang="en-US" sz="3196" kern="1200" spc="-11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or</a:t>
            </a:r>
            <a:r>
              <a:rPr lang="en-US" sz="3196" kern="1200" spc="27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or, </a:t>
            </a:r>
            <a:r>
              <a:rPr lang="en-US" sz="3196" kern="1200" spc="-8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ree</a:t>
            </a:r>
            <a:r>
              <a:rPr lang="en-US" sz="3196" kern="1200" spc="-8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up</a:t>
            </a:r>
            <a:r>
              <a:rPr lang="en-US" sz="3196" kern="1200" spc="57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n-US" sz="3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231523" y="5255538"/>
            <a:ext cx="4093846" cy="1626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253" marR="60884" defTabSz="859536">
              <a:lnSpc>
                <a:spcPts val="3294"/>
              </a:lnSpc>
              <a:spcBef>
                <a:spcPts val="165"/>
              </a:spcBef>
            </a:pP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 </a:t>
            </a:r>
            <a:r>
              <a:rPr lang="en-US" sz="3196" kern="1200" spc="12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ce</a:t>
            </a:r>
            <a:r>
              <a:rPr lang="en-US" sz="3196" kern="1200" spc="-10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co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mple</a:t>
            </a:r>
            <a:r>
              <a:rPr lang="en-US" sz="3196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n-US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32516" defTabSz="859536">
              <a:lnSpc>
                <a:spcPct val="95825"/>
              </a:lnSpc>
              <a:spcBef>
                <a:spcPts val="853"/>
              </a:spcBef>
            </a:pP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we</a:t>
            </a:r>
            <a:r>
              <a:rPr lang="en-US" sz="3196" kern="1200" spc="39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se</a:t>
            </a:r>
            <a:r>
              <a:rPr lang="en-US" sz="3196" kern="1200" spc="-22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 spc="-6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3196" kern="1200" spc="-7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K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CE</a:t>
            </a:r>
            <a:r>
              <a:rPr lang="en-US" sz="3196" kern="1200" spc="-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fl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ow</a:t>
            </a:r>
            <a:endParaRPr lang="en-US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marR="60884" defTabSz="859536">
              <a:lnSpc>
                <a:spcPct val="95825"/>
              </a:lnSpc>
              <a:spcBef>
                <a:spcPts val="1040"/>
              </a:spcBef>
            </a:pPr>
            <a:r>
              <a:rPr lang="en-US" sz="3196" kern="1200" spc="-7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7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000</a:t>
            </a:r>
            <a:r>
              <a:rPr lang="en-US" sz="3196" kern="1200" spc="-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users</a:t>
            </a:r>
            <a:endParaRPr lang="en-US"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9"/>
          <p:cNvSpPr/>
          <p:nvPr/>
        </p:nvSpPr>
        <p:spPr>
          <a:xfrm>
            <a:off x="965200" y="5511823"/>
            <a:ext cx="3808790" cy="3055237"/>
          </a:xfrm>
          <a:custGeom>
            <a:avLst/>
            <a:gdLst/>
            <a:ahLst/>
            <a:cxnLst/>
            <a:rect l="l" t="t" r="r" b="b"/>
            <a:pathLst>
              <a:path w="3331029" h="2671999">
                <a:moveTo>
                  <a:pt x="0" y="0"/>
                </a:moveTo>
                <a:lnTo>
                  <a:pt x="0" y="2671999"/>
                </a:lnTo>
                <a:lnTo>
                  <a:pt x="3331029" y="2671999"/>
                </a:lnTo>
                <a:lnTo>
                  <a:pt x="333102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514006" y="5516786"/>
            <a:ext cx="3808793" cy="3055237"/>
          </a:xfrm>
          <a:custGeom>
            <a:avLst/>
            <a:gdLst/>
            <a:ahLst/>
            <a:cxnLst/>
            <a:rect l="l" t="t" r="r" b="b"/>
            <a:pathLst>
              <a:path w="3331032" h="2671999">
                <a:moveTo>
                  <a:pt x="0" y="0"/>
                </a:moveTo>
                <a:lnTo>
                  <a:pt x="0" y="2671999"/>
                </a:lnTo>
                <a:lnTo>
                  <a:pt x="3331032" y="2671999"/>
                </a:lnTo>
                <a:lnTo>
                  <a:pt x="333103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73991" y="5939812"/>
            <a:ext cx="8740015" cy="196041"/>
          </a:xfrm>
          <a:custGeom>
            <a:avLst/>
            <a:gdLst/>
            <a:ahLst/>
            <a:cxnLst/>
            <a:rect l="l" t="t" r="r" b="b"/>
            <a:pathLst>
              <a:path w="7643699" h="171450">
                <a:moveTo>
                  <a:pt x="7500824" y="114300"/>
                </a:moveTo>
                <a:lnTo>
                  <a:pt x="7472249" y="114299"/>
                </a:lnTo>
                <a:lnTo>
                  <a:pt x="7472249" y="171450"/>
                </a:lnTo>
                <a:lnTo>
                  <a:pt x="7643699" y="85725"/>
                </a:lnTo>
                <a:lnTo>
                  <a:pt x="7500824" y="114300"/>
                </a:lnTo>
                <a:close/>
              </a:path>
              <a:path w="7643699" h="171450">
                <a:moveTo>
                  <a:pt x="7500824" y="57150"/>
                </a:moveTo>
                <a:lnTo>
                  <a:pt x="7472249" y="0"/>
                </a:lnTo>
                <a:lnTo>
                  <a:pt x="7472249" y="57150"/>
                </a:lnTo>
                <a:lnTo>
                  <a:pt x="7500824" y="57150"/>
                </a:lnTo>
                <a:close/>
              </a:path>
              <a:path w="7643699" h="171450">
                <a:moveTo>
                  <a:pt x="0" y="57148"/>
                </a:moveTo>
                <a:lnTo>
                  <a:pt x="0" y="114298"/>
                </a:lnTo>
                <a:lnTo>
                  <a:pt x="7500824" y="114300"/>
                </a:lnTo>
                <a:lnTo>
                  <a:pt x="7643699" y="85725"/>
                </a:lnTo>
                <a:lnTo>
                  <a:pt x="7472249" y="0"/>
                </a:lnTo>
                <a:lnTo>
                  <a:pt x="7500824" y="57150"/>
                </a:lnTo>
                <a:lnTo>
                  <a:pt x="0" y="57148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3991" y="7006862"/>
            <a:ext cx="8740030" cy="135546"/>
          </a:xfrm>
          <a:custGeom>
            <a:avLst/>
            <a:gdLst/>
            <a:ahLst/>
            <a:cxnLst/>
            <a:rect l="l" t="t" r="r" b="b"/>
            <a:pathLst>
              <a:path w="7643712" h="118544">
                <a:moveTo>
                  <a:pt x="171433" y="57166"/>
                </a:moveTo>
                <a:lnTo>
                  <a:pt x="7643686" y="61409"/>
                </a:lnTo>
                <a:lnTo>
                  <a:pt x="7643712" y="4259"/>
                </a:lnTo>
                <a:lnTo>
                  <a:pt x="171465" y="16"/>
                </a:lnTo>
                <a:lnTo>
                  <a:pt x="142906" y="0"/>
                </a:lnTo>
                <a:lnTo>
                  <a:pt x="142875" y="57150"/>
                </a:lnTo>
                <a:lnTo>
                  <a:pt x="171433" y="57166"/>
                </a:lnTo>
                <a:close/>
              </a:path>
              <a:path w="7643712" h="118544">
                <a:moveTo>
                  <a:pt x="171465" y="16"/>
                </a:moveTo>
                <a:lnTo>
                  <a:pt x="171498" y="-57134"/>
                </a:lnTo>
                <a:lnTo>
                  <a:pt x="0" y="28493"/>
                </a:lnTo>
                <a:lnTo>
                  <a:pt x="171400" y="114315"/>
                </a:lnTo>
                <a:lnTo>
                  <a:pt x="171433" y="57166"/>
                </a:lnTo>
                <a:lnTo>
                  <a:pt x="142875" y="57150"/>
                </a:lnTo>
                <a:lnTo>
                  <a:pt x="142906" y="0"/>
                </a:lnTo>
                <a:lnTo>
                  <a:pt x="171465" y="16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73991" y="7843575"/>
            <a:ext cx="8740015" cy="196041"/>
          </a:xfrm>
          <a:custGeom>
            <a:avLst/>
            <a:gdLst/>
            <a:ahLst/>
            <a:cxnLst/>
            <a:rect l="l" t="t" r="r" b="b"/>
            <a:pathLst>
              <a:path w="7643699" h="171450">
                <a:moveTo>
                  <a:pt x="7500824" y="114300"/>
                </a:moveTo>
                <a:lnTo>
                  <a:pt x="7472249" y="114299"/>
                </a:lnTo>
                <a:lnTo>
                  <a:pt x="7472249" y="171450"/>
                </a:lnTo>
                <a:lnTo>
                  <a:pt x="7643699" y="85725"/>
                </a:lnTo>
                <a:lnTo>
                  <a:pt x="7500824" y="114300"/>
                </a:lnTo>
                <a:close/>
              </a:path>
              <a:path w="7643699" h="171450">
                <a:moveTo>
                  <a:pt x="7500824" y="57150"/>
                </a:moveTo>
                <a:lnTo>
                  <a:pt x="7472249" y="0"/>
                </a:lnTo>
                <a:lnTo>
                  <a:pt x="7472249" y="57150"/>
                </a:lnTo>
                <a:lnTo>
                  <a:pt x="7500824" y="57150"/>
                </a:lnTo>
                <a:close/>
              </a:path>
              <a:path w="7643699" h="171450">
                <a:moveTo>
                  <a:pt x="0" y="57148"/>
                </a:moveTo>
                <a:lnTo>
                  <a:pt x="0" y="114298"/>
                </a:lnTo>
                <a:lnTo>
                  <a:pt x="7500824" y="114300"/>
                </a:lnTo>
                <a:lnTo>
                  <a:pt x="7643699" y="85725"/>
                </a:lnTo>
                <a:lnTo>
                  <a:pt x="7472249" y="0"/>
                </a:lnTo>
                <a:lnTo>
                  <a:pt x="7500824" y="57150"/>
                </a:lnTo>
                <a:lnTo>
                  <a:pt x="0" y="57148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19802" y="1714974"/>
            <a:ext cx="2199488" cy="8422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478" defTabSz="1042416">
              <a:lnSpc>
                <a:spcPts val="6612"/>
              </a:lnSpc>
              <a:spcBef>
                <a:spcPts val="331"/>
              </a:spcBef>
            </a:pPr>
            <a:r>
              <a:rPr lang="es-CO" sz="6384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Us</a:t>
            </a:r>
            <a:r>
              <a:rPr lang="es-CO" sz="638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6384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6689" y="1714974"/>
            <a:ext cx="2425559" cy="8422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478" defTabSz="1042416">
              <a:lnSpc>
                <a:spcPts val="6612"/>
              </a:lnSpc>
              <a:spcBef>
                <a:spcPts val="331"/>
              </a:spcBef>
            </a:pPr>
            <a:r>
              <a:rPr lang="es-CO" sz="638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Au</a:t>
            </a:r>
            <a:r>
              <a:rPr lang="es-CO" sz="6384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th0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6110" y="5347837"/>
            <a:ext cx="6804876" cy="4356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478" defTabSz="1042416">
              <a:lnSpc>
                <a:spcPts val="3312"/>
              </a:lnSpc>
              <a:spcBef>
                <a:spcPts val="165"/>
              </a:spcBef>
            </a:pPr>
            <a:r>
              <a:rPr lang="en-US" sz="3192" kern="1200" spc="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192" kern="1200" spc="-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2" kern="1200" spc="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2" kern="1200" spc="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192" kern="1200" spc="-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2" kern="1200" spc="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t </a:t>
            </a:r>
            <a:r>
              <a:rPr lang="en-US" sz="3192" kern="1200" spc="-4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2" kern="1200" spc="-14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2" kern="1200" spc="-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192" kern="1200" spc="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h0 </a:t>
            </a:r>
            <a:r>
              <a:rPr lang="en-US" sz="3192" kern="1200" spc="-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3192" kern="1200" spc="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192" kern="1200" spc="18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2" kern="1200" spc="-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192" kern="1200" spc="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3192" kern="1200" spc="-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2" kern="1200" spc="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nt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2" kern="1200" spc="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92" kern="1200" spc="-3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2" kern="1200" spc="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2" kern="1200" spc="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n</a:t>
            </a:r>
            <a:endParaRPr lang="en-US"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6108" y="6449150"/>
            <a:ext cx="7004071" cy="4356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478" defTabSz="1042416">
              <a:lnSpc>
                <a:spcPts val="3312"/>
              </a:lnSpc>
              <a:spcBef>
                <a:spcPts val="165"/>
              </a:spcBef>
            </a:pPr>
            <a:r>
              <a:rPr lang="en-US" sz="3192" kern="1200" spc="-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192" kern="1200" spc="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3192" kern="1200" spc="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or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2" kern="1200" spc="-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n-US" sz="3192" kern="1200" spc="-3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2" kern="1200" spc="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2" kern="1200" spc="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n </a:t>
            </a:r>
            <a:r>
              <a:rPr lang="en-US" sz="3192" kern="1200" spc="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cod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2" kern="1200" spc="-7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2" kern="1200" spc="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192" kern="1200" spc="-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2" kern="1200" spc="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192" kern="1200" spc="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rn</a:t>
            </a:r>
            <a:r>
              <a:rPr lang="en-US" sz="3192" kern="1200" spc="-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3192" kern="1200" spc="-21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2" kern="1200" spc="-4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2" kern="1200" spc="-11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3192" kern="1200" spc="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92" kern="1200" spc="-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az</a:t>
            </a:r>
            <a:r>
              <a:rPr lang="en-US" sz="3192" kern="1200" spc="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n-US"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54965" y="7365748"/>
            <a:ext cx="7496834" cy="4356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478" defTabSz="1042416">
              <a:lnSpc>
                <a:spcPts val="3312"/>
              </a:lnSpc>
              <a:spcBef>
                <a:spcPts val="165"/>
              </a:spcBef>
            </a:pPr>
            <a:r>
              <a:rPr lang="en-US" sz="3192" kern="1200" spc="-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192" kern="1200" spc="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3192" kern="1200" spc="-36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2" kern="1200" spc="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cod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2" kern="1200" spc="332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us</a:t>
            </a:r>
            <a:r>
              <a:rPr lang="en-US" sz="3192" kern="1200" spc="-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3192" kern="1200" spc="321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2" kern="1200" spc="-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3192" kern="1200" spc="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192" kern="1200" spc="19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ID</a:t>
            </a:r>
            <a:r>
              <a:rPr lang="en-US" sz="3192" kern="1200" spc="7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2" kern="1200" spc="-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2" kern="1200" spc="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d </a:t>
            </a:r>
            <a:r>
              <a:rPr lang="en-US" sz="3192" kern="1200" spc="7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2" kern="1200" spc="-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2" kern="1200" spc="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cc</a:t>
            </a:r>
            <a:r>
              <a:rPr lang="en-US" sz="3192" kern="1200" spc="-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ss</a:t>
            </a:r>
            <a:r>
              <a:rPr lang="en-US" sz="3192" kern="1200" spc="-41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2" kern="1200" spc="-21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2" kern="1200" spc="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2" kern="1200" spc="-33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k</a:t>
            </a:r>
            <a:r>
              <a:rPr lang="en-US" sz="3192" kern="1200" spc="-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2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n</a:t>
            </a:r>
            <a:endParaRPr lang="en-US"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14006" y="5516786"/>
            <a:ext cx="3808793" cy="3055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1042416">
              <a:lnSpc>
                <a:spcPts val="855"/>
              </a:lnSpc>
              <a:spcBef>
                <a:spcPts val="16"/>
              </a:spcBef>
            </a:pPr>
            <a:endParaRPr lang="es-CO" sz="855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62655" marR="1162042" algn="ctr" defTabSz="1042416">
              <a:lnSpc>
                <a:spcPct val="95825"/>
              </a:lnSpc>
              <a:spcBef>
                <a:spcPts val="6840"/>
              </a:spcBef>
            </a:pPr>
            <a:r>
              <a:rPr lang="es-CO" sz="3648" b="1" kern="1200" spc="-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48" b="1" kern="1200" spc="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648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th0</a:t>
            </a:r>
            <a:endParaRPr lang="es-CO" sz="3648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283117" marR="283141" algn="ctr" defTabSz="1042416">
              <a:lnSpc>
                <a:spcPts val="3887"/>
              </a:lnSpc>
              <a:spcBef>
                <a:spcPts val="194"/>
              </a:spcBef>
            </a:pPr>
            <a:r>
              <a:rPr lang="es-CO" sz="3648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OIDC</a:t>
            </a:r>
            <a:r>
              <a:rPr lang="es-CO" sz="3648" b="1" kern="1200" spc="4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48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Prov</a:t>
            </a:r>
            <a:r>
              <a:rPr lang="es-CO" sz="3648" b="1" kern="1200" spc="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648" b="1" kern="1200" spc="-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648" b="1" kern="1200" spc="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48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5200" y="5511823"/>
            <a:ext cx="3808790" cy="3055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1042416">
              <a:lnSpc>
                <a:spcPts val="570"/>
              </a:lnSpc>
              <a:spcBef>
                <a:spcPts val="2"/>
              </a:spcBef>
            </a:pPr>
            <a:endParaRPr lang="es-CO" sz="57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6781" defTabSz="1042416">
              <a:lnSpc>
                <a:spcPct val="95825"/>
              </a:lnSpc>
              <a:spcBef>
                <a:spcPts val="9120"/>
              </a:spcBef>
            </a:pPr>
            <a:r>
              <a:rPr lang="es-CO" sz="3648" b="1" kern="1200" spc="-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3648" b="1" kern="1200" spc="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laz</a:t>
            </a:r>
            <a:r>
              <a:rPr lang="es-CO" sz="3648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or</a:t>
            </a:r>
            <a:r>
              <a:rPr lang="es-CO" sz="3648" b="1" kern="1200" spc="319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48" b="1" kern="1200" spc="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48" b="1" kern="1200" spc="-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648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p</a:t>
            </a:r>
            <a:endParaRPr lang="es-CO"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468761" y="965200"/>
            <a:ext cx="5648441" cy="8356597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8761" y="965200"/>
            <a:ext cx="5648441" cy="835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68761" y="965200"/>
            <a:ext cx="5648441" cy="8356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45014" y="3400368"/>
            <a:ext cx="1570893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532"/>
              </a:lnSpc>
              <a:spcBef>
                <a:spcPts val="226"/>
              </a:spcBef>
            </a:pP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74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922685" y="4624832"/>
            <a:ext cx="6896553" cy="11125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marR="55550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4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-28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25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0</a:t>
            </a:r>
            <a:r>
              <a:rPr lang="en-US" sz="2916" b="1" kern="1200" spc="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acco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defTabSz="740664">
              <a:lnSpc>
                <a:spcPct val="95825"/>
              </a:lnSpc>
              <a:spcBef>
                <a:spcPts val="2155"/>
              </a:spcBef>
            </a:pP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-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2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275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applic</a:t>
            </a:r>
            <a:r>
              <a:rPr lang="en-US" sz="2916" b="1" kern="1200" spc="-4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ion</a:t>
            </a:r>
            <a:r>
              <a:rPr lang="en-US" sz="2916" b="1" kern="1200" spc="17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wi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2916" b="1" kern="1200" spc="46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0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66957" y="4533671"/>
            <a:ext cx="5161984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Authentic</a:t>
            </a:r>
            <a:r>
              <a:rPr lang="es-CO" sz="5940" kern="1200" spc="-7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ting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4505" y="4533671"/>
            <a:ext cx="738615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in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58685" y="4533671"/>
            <a:ext cx="1272130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the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276380" y="4533671"/>
            <a:ext cx="3929483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Applic</a:t>
            </a:r>
            <a:r>
              <a:rPr lang="es-CO" sz="5940" kern="1200" spc="-7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tion</a:t>
            </a:r>
            <a:endParaRPr lang="es-CO"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3267494" y="2295934"/>
            <a:ext cx="1" cy="1086439"/>
          </a:xfrm>
          <a:custGeom>
            <a:avLst/>
            <a:gdLst/>
            <a:ahLst/>
            <a:cxnLst/>
            <a:rect l="l" t="t" r="r" b="b"/>
            <a:pathLst>
              <a:path w="1" h="1094874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67494" y="3762861"/>
            <a:ext cx="1" cy="1086439"/>
          </a:xfrm>
          <a:custGeom>
            <a:avLst/>
            <a:gdLst/>
            <a:ahLst/>
            <a:cxnLst/>
            <a:rect l="l" t="t" r="r" b="b"/>
            <a:pathLst>
              <a:path w="1" h="1094874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67494" y="5229787"/>
            <a:ext cx="1" cy="1086439"/>
          </a:xfrm>
          <a:custGeom>
            <a:avLst/>
            <a:gdLst/>
            <a:ahLst/>
            <a:cxnLst/>
            <a:rect l="l" t="t" r="r" b="b"/>
            <a:pathLst>
              <a:path w="1" h="1094874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67494" y="6696709"/>
            <a:ext cx="1" cy="1086439"/>
          </a:xfrm>
          <a:custGeom>
            <a:avLst/>
            <a:gdLst/>
            <a:ahLst/>
            <a:cxnLst/>
            <a:rect l="l" t="t" r="r" b="b"/>
            <a:pathLst>
              <a:path w="1" h="1094874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67494" y="8205509"/>
            <a:ext cx="1" cy="1086439"/>
          </a:xfrm>
          <a:custGeom>
            <a:avLst/>
            <a:gdLst/>
            <a:ahLst/>
            <a:cxnLst/>
            <a:rect l="l" t="t" r="r" b="b"/>
            <a:pathLst>
              <a:path w="1" h="1094874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43635" y="2204730"/>
            <a:ext cx="1208231" cy="1208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44423" y="3672882"/>
            <a:ext cx="1206656" cy="1206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44423" y="5139458"/>
            <a:ext cx="1206656" cy="1206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44423" y="6606034"/>
            <a:ext cx="1206656" cy="12066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44423" y="8115143"/>
            <a:ext cx="1206656" cy="12066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75691" y="965199"/>
            <a:ext cx="2372432" cy="730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5742"/>
              </a:lnSpc>
              <a:spcBef>
                <a:spcPts val="287"/>
              </a:spcBef>
            </a:pPr>
            <a:r>
              <a:rPr lang="es-CO" sz="554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544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ddi</a:t>
            </a:r>
            <a:r>
              <a:rPr lang="es-CO" sz="5544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54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88692" y="965199"/>
            <a:ext cx="4792912" cy="730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5742"/>
              </a:lnSpc>
              <a:spcBef>
                <a:spcPts val="287"/>
              </a:spcBef>
            </a:pPr>
            <a:r>
              <a:rPr lang="es-CO" sz="554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Au</a:t>
            </a:r>
            <a:r>
              <a:rPr lang="es-CO" sz="5544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s-CO" sz="5544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544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nt</a:t>
            </a:r>
            <a:r>
              <a:rPr lang="es-CO" sz="5544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54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544" kern="1200" spc="-6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544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544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io</a:t>
            </a:r>
            <a:r>
              <a:rPr lang="es-CO" sz="554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1468" y="965199"/>
            <a:ext cx="2681255" cy="730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5742"/>
              </a:lnSpc>
              <a:spcBef>
                <a:spcPts val="287"/>
              </a:spcBef>
            </a:pPr>
            <a:r>
              <a:rPr lang="es-CO" sz="5544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554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5544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ppor</a:t>
            </a:r>
            <a:r>
              <a:rPr lang="es-CO" sz="554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42586" y="965199"/>
            <a:ext cx="1429447" cy="730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5742"/>
              </a:lnSpc>
              <a:spcBef>
                <a:spcPts val="287"/>
              </a:spcBef>
            </a:pPr>
            <a:r>
              <a:rPr lang="es-CO" sz="5544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s-CO" sz="5544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544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54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11897" y="965199"/>
            <a:ext cx="2104540" cy="730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5742"/>
              </a:lnSpc>
              <a:spcBef>
                <a:spcPts val="287"/>
              </a:spcBef>
            </a:pPr>
            <a:r>
              <a:rPr lang="es-CO" sz="554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Au</a:t>
            </a:r>
            <a:r>
              <a:rPr lang="es-CO" sz="5544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s-CO" sz="554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0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4835" y="2632269"/>
            <a:ext cx="7667737" cy="4284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3252"/>
              </a:lnSpc>
              <a:spcBef>
                <a:spcPts val="162"/>
              </a:spcBef>
            </a:pPr>
            <a:r>
              <a:rPr lang="en-US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dd</a:t>
            </a:r>
            <a:r>
              <a:rPr lang="en-US" sz="3168" b="1" kern="1200" spc="18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pp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etti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s.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j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68" b="1" kern="1200" spc="2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3168" b="1" kern="1200" spc="49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th0</a:t>
            </a:r>
            <a:r>
              <a:rPr lang="en-US" sz="3168" b="1" kern="1200" spc="2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alue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4835" y="4099160"/>
            <a:ext cx="6611474" cy="4284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3252"/>
              </a:lnSpc>
              <a:spcBef>
                <a:spcPts val="162"/>
              </a:spcBef>
            </a:pPr>
            <a:r>
              <a:rPr lang="es-CO" sz="3168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Nu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s-CO" sz="3168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68" b="1" kern="1200" spc="3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ac</a:t>
            </a:r>
            <a:r>
              <a:rPr lang="es-CO" sz="3168" b="1" kern="1200" spc="-3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k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ag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68" b="1" kern="1200" spc="3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&amp;</a:t>
            </a:r>
            <a:r>
              <a:rPr lang="es-CO" sz="3168" b="1" kern="1200" spc="221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68" b="1" kern="1200" spc="3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4835" y="5566052"/>
            <a:ext cx="9650428" cy="4284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3252"/>
              </a:lnSpc>
              <a:spcBef>
                <a:spcPts val="162"/>
              </a:spcBef>
            </a:pPr>
            <a:r>
              <a:rPr lang="es-CO" sz="3168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onf</a:t>
            </a:r>
            <a:r>
              <a:rPr lang="es-CO" sz="3168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igu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168" b="1" kern="1200" spc="-3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68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on</a:t>
            </a:r>
            <a:r>
              <a:rPr lang="es-CO" sz="3168" b="1" kern="1200" spc="-1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68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3168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68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ge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68" b="1" kern="1200" spc="-10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(A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ddO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nt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ic</a:t>
            </a:r>
            <a:r>
              <a:rPr lang="es-CO" sz="3168" b="1" kern="1200" spc="-3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())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4835" y="7032943"/>
            <a:ext cx="10833067" cy="4284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3252"/>
              </a:lnSpc>
              <a:spcBef>
                <a:spcPts val="162"/>
              </a:spcBef>
            </a:pP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Ca</a:t>
            </a:r>
            <a:r>
              <a:rPr lang="es-CO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ca</a:t>
            </a:r>
            <a:r>
              <a:rPr lang="es-CO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s-CO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ic</a:t>
            </a:r>
            <a:r>
              <a:rPr lang="es-CO" sz="3168" b="1" kern="1200" spc="-2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68" b="1" kern="1200" spc="-3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68" b="1" kern="1200" spc="-2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68" b="1" kern="1200" spc="-3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68" b="1" kern="1200" spc="4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nd</a:t>
            </a:r>
            <a:r>
              <a:rPr lang="es-CO" sz="3168" b="1" kern="1200" spc="52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thor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izeR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68" b="1" kern="1200" spc="-3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eVie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67819" y="7032943"/>
            <a:ext cx="2176544" cy="4284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3252"/>
              </a:lnSpc>
              <a:spcBef>
                <a:spcPts val="162"/>
              </a:spcBef>
            </a:pPr>
            <a:r>
              <a:rPr lang="es-CO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(App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.r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az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or)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614835" y="8539154"/>
            <a:ext cx="12736111" cy="4284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3252"/>
              </a:lnSpc>
              <a:spcBef>
                <a:spcPts val="162"/>
              </a:spcBef>
            </a:pP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68" b="1" kern="1200" spc="-3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:</a:t>
            </a:r>
            <a:r>
              <a:rPr lang="en-US" sz="3168" b="1" kern="1200" spc="4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nt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ic</a:t>
            </a:r>
            <a:r>
              <a:rPr lang="en-US" sz="3168" b="1" kern="1200" spc="-3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on.r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az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or</a:t>
            </a:r>
            <a:r>
              <a:rPr lang="en-US" sz="3168" b="1" kern="1200" spc="3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nd</a:t>
            </a:r>
            <a:r>
              <a:rPr lang="en-US" sz="3168" b="1" kern="1200" spc="52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nt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ic</a:t>
            </a:r>
            <a:r>
              <a:rPr lang="en-US" sz="3168" b="1" kern="1200" spc="-3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onS</a:t>
            </a:r>
            <a:r>
              <a:rPr lang="en-US" sz="3168" b="1" kern="1200" spc="-3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ta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s.r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az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or</a:t>
            </a:r>
            <a:endParaRPr lang="en-US"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7691112" y="965199"/>
            <a:ext cx="1" cy="8356600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3491" y="3054575"/>
            <a:ext cx="4177841" cy="4177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17772" y="3775312"/>
            <a:ext cx="3469521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276"/>
              </a:lnSpc>
              <a:spcBef>
                <a:spcPts val="164"/>
              </a:spcBef>
            </a:pP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196" b="1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b="1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3196" b="1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au</a:t>
            </a:r>
            <a:r>
              <a:rPr lang="es-CO" sz="3196" b="1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b="1" kern="1200" spc="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3196" b="1" kern="1200" spc="-4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vi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rs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53614" y="4343328"/>
            <a:ext cx="319980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384"/>
              </a:lnSpc>
              <a:spcBef>
                <a:spcPts val="169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400">
              <a:latin typeface="Lucida Bright"/>
              <a:cs typeface="Lucida Br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1165" y="4357730"/>
            <a:ext cx="6713342" cy="2223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marR="60884" defTabSz="859536">
              <a:lnSpc>
                <a:spcPts val="3294"/>
              </a:lnSpc>
              <a:spcBef>
                <a:spcPts val="165"/>
              </a:spcBef>
            </a:pP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Re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ct</a:t>
            </a:r>
            <a:r>
              <a:rPr lang="en-US" sz="3196" kern="1200" spc="-13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3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6" kern="1200" spc="3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/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au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nt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96" kern="1200" spc="-3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n/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og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in</a:t>
            </a:r>
            <a:endParaRPr lang="en-US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25667" marR="60884" defTabSz="859536">
              <a:lnSpc>
                <a:spcPct val="95825"/>
              </a:lnSpc>
              <a:spcBef>
                <a:spcPts val="875"/>
              </a:spcBef>
            </a:pPr>
            <a:r>
              <a:rPr lang="en-US" sz="2444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•</a:t>
            </a:r>
            <a:r>
              <a:rPr lang="en-US" sz="2444" kern="1200" spc="83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 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[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rize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]</a:t>
            </a:r>
            <a:r>
              <a:rPr lang="en-US" sz="3196" kern="1200" spc="-1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4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tt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ri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196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n-US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marR="60884" defTabSz="859536">
              <a:lnSpc>
                <a:spcPct val="95825"/>
              </a:lnSpc>
              <a:spcBef>
                <a:spcPts val="1017"/>
              </a:spcBef>
            </a:pP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/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au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nt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96" kern="1200" spc="-4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n/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og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-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ll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ba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ck</a:t>
            </a:r>
            <a:endParaRPr lang="en-US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defTabSz="859536">
              <a:lnSpc>
                <a:spcPct val="95825"/>
              </a:lnSpc>
              <a:spcBef>
                <a:spcPts val="1017"/>
              </a:spcBef>
            </a:pP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he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nt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96" kern="1200" spc="-4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on</a:t>
            </a:r>
            <a:r>
              <a:rPr lang="en-US" sz="3196" kern="1200" spc="-38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se</a:t>
            </a:r>
            <a:r>
              <a:rPr lang="en-US" sz="3196" kern="1200" spc="16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ro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ss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n-US" sz="3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53614" y="5539450"/>
            <a:ext cx="319980" cy="1026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393"/>
              </a:lnSpc>
              <a:spcBef>
                <a:spcPts val="169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196" kern="1200">
              <a:solidFill>
                <a:schemeClr val="tx1"/>
              </a:solidFill>
              <a:latin typeface="Lucida Bright"/>
              <a:ea typeface="+mn-ea"/>
              <a:cs typeface="+mn-cs"/>
            </a:endParaRPr>
          </a:p>
          <a:p>
            <a:pPr marL="11938" defTabSz="859536">
              <a:lnSpc>
                <a:spcPts val="3755"/>
              </a:lnSpc>
              <a:spcBef>
                <a:spcPts val="946"/>
              </a:spcBef>
            </a:pPr>
            <a:r>
              <a:rPr lang="es-CO" sz="4794" kern="1200" baseline="-1664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400">
              <a:latin typeface="Lucida Bright"/>
              <a:cs typeface="Lucida Br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872459" y="965200"/>
            <a:ext cx="5648441" cy="8356597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72459" y="965200"/>
            <a:ext cx="5648441" cy="835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72459" y="965200"/>
            <a:ext cx="5648441" cy="8356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48712" y="3400368"/>
            <a:ext cx="1570893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532"/>
              </a:lnSpc>
              <a:spcBef>
                <a:spcPts val="226"/>
              </a:spcBef>
            </a:pP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74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26383" y="4986332"/>
            <a:ext cx="6089157" cy="392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2980"/>
              </a:lnSpc>
              <a:spcBef>
                <a:spcPts val="149"/>
              </a:spcBef>
            </a:pPr>
            <a:r>
              <a:rPr lang="es-CO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dd</a:t>
            </a:r>
            <a:r>
              <a:rPr lang="es-CO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lang="es-CO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s-CO" sz="2916" b="1" kern="1200" spc="57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2916" b="1" kern="1200" spc="-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thenti</a:t>
            </a:r>
            <a:r>
              <a:rPr lang="es-CO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2916" b="1" kern="1200" spc="-4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ti</a:t>
            </a:r>
            <a:r>
              <a:rPr lang="es-CO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on</a:t>
            </a:r>
            <a:r>
              <a:rPr lang="es-CO" sz="2916" b="1" kern="1200" spc="-15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s-CO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it</a:t>
            </a:r>
            <a:r>
              <a:rPr lang="es-CO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2916" b="1" kern="1200" spc="459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th0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971124" y="965203"/>
            <a:ext cx="5648438" cy="8356595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1123" y="965202"/>
            <a:ext cx="5648439" cy="835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1123" y="965200"/>
            <a:ext cx="5648439" cy="835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10733" y="2848307"/>
            <a:ext cx="2006260" cy="1115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9269" marR="136607" algn="ctr" defTabSz="740664">
              <a:lnSpc>
                <a:spcPts val="4038"/>
              </a:lnSpc>
              <a:spcBef>
                <a:spcPts val="202"/>
              </a:spcBef>
            </a:pPr>
            <a:r>
              <a:rPr lang="es-CO" sz="3888" kern="1200" spc="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888" kern="1200" spc="-7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888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algn="ctr" defTabSz="740664">
              <a:lnSpc>
                <a:spcPct val="95825"/>
              </a:lnSpc>
              <a:spcBef>
                <a:spcPts val="28"/>
              </a:spcBef>
            </a:pP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ve</a:t>
            </a:r>
            <a:r>
              <a:rPr lang="es-CO" sz="3888" kern="1200" spc="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ew</a:t>
            </a:r>
            <a:endParaRPr lang="es-CO"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425045" y="3537856"/>
            <a:ext cx="5891831" cy="32790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marR="53590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2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7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lazor</a:t>
            </a:r>
            <a:r>
              <a:rPr lang="en-US" sz="2916" b="1" kern="1200" spc="25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applic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ion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defTabSz="740664">
              <a:lnSpc>
                <a:spcPts val="3353"/>
              </a:lnSpc>
              <a:spcBef>
                <a:spcPts val="2155"/>
              </a:spcBef>
            </a:pP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ddi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58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an</a:t>
            </a:r>
            <a:r>
              <a:rPr lang="en-US" sz="2916" b="1" kern="1200" spc="29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id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ent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n-US" sz="2916" b="1" kern="1200" spc="-1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pro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id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 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defTabSz="740664">
              <a:lnSpc>
                <a:spcPts val="3353"/>
              </a:lnSpc>
              <a:spcBef>
                <a:spcPts val="2323"/>
              </a:spcBef>
            </a:pP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thenti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 spc="-4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tin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-1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 spc="10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 </a:t>
            </a:r>
            <a:r>
              <a:rPr lang="en-US" sz="2916" b="1" kern="1200" spc="4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app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li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ti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on 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defTabSz="740664">
              <a:lnSpc>
                <a:spcPts val="3353"/>
              </a:lnSpc>
              <a:spcBef>
                <a:spcPts val="2323"/>
              </a:spcBef>
            </a:pP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2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7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PI</a:t>
            </a:r>
            <a:r>
              <a:rPr lang="en-US" sz="2916" b="1" kern="1200" spc="2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calls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53590" defTabSz="740664">
              <a:lnSpc>
                <a:spcPct val="95825"/>
              </a:lnSpc>
              <a:spcBef>
                <a:spcPts val="2388"/>
              </a:spcBef>
            </a:pP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gu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2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oriz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ion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89106" y="4533671"/>
            <a:ext cx="4151750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nf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gur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586950" y="4533671"/>
            <a:ext cx="4620668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Auth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s-CO" sz="5940" kern="1200" spc="-7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io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endParaRPr lang="es-CO"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7"/>
          <p:cNvSpPr/>
          <p:nvPr/>
        </p:nvSpPr>
        <p:spPr>
          <a:xfrm>
            <a:off x="9343839" y="3670516"/>
            <a:ext cx="7978960" cy="5306458"/>
          </a:xfrm>
          <a:custGeom>
            <a:avLst/>
            <a:gdLst/>
            <a:ahLst/>
            <a:cxnLst/>
            <a:rect l="l" t="t" r="r" b="b"/>
            <a:pathLst>
              <a:path w="7886701" h="5245100">
                <a:moveTo>
                  <a:pt x="0" y="0"/>
                </a:moveTo>
                <a:lnTo>
                  <a:pt x="0" y="5245100"/>
                </a:lnTo>
                <a:lnTo>
                  <a:pt x="7886701" y="5245100"/>
                </a:lnTo>
                <a:lnTo>
                  <a:pt x="7886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5200" y="3670516"/>
            <a:ext cx="7986819" cy="5306458"/>
          </a:xfrm>
          <a:custGeom>
            <a:avLst/>
            <a:gdLst/>
            <a:ahLst/>
            <a:cxnLst/>
            <a:rect l="l" t="t" r="r" b="b"/>
            <a:pathLst>
              <a:path w="7894469" h="5245100">
                <a:moveTo>
                  <a:pt x="0" y="0"/>
                </a:moveTo>
                <a:lnTo>
                  <a:pt x="0" y="5245100"/>
                </a:lnTo>
                <a:lnTo>
                  <a:pt x="7894469" y="5245100"/>
                </a:lnTo>
                <a:lnTo>
                  <a:pt x="7894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29475" y="1310023"/>
            <a:ext cx="2418818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ddi</a:t>
            </a:r>
            <a:r>
              <a:rPr lang="es-CO" sz="5656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9657" y="1310023"/>
            <a:ext cx="4387569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Au</a:t>
            </a:r>
            <a:r>
              <a:rPr lang="es-CO" sz="5656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ori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s-CO" sz="5656" kern="1200" spc="-6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656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io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200" y="3670516"/>
            <a:ext cx="7986819" cy="5306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06"/>
              </a:lnSpc>
              <a:spcBef>
                <a:spcPts val="39"/>
              </a:spcBef>
            </a:pPr>
            <a:endParaRPr lang="es-CO" sz="60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15872" marR="2715739" algn="ctr" defTabSz="923544">
              <a:lnSpc>
                <a:spcPct val="95825"/>
              </a:lnSpc>
              <a:spcBef>
                <a:spcPts val="18180"/>
              </a:spcBef>
            </a:pP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[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oriz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]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43839" y="3670516"/>
            <a:ext cx="7978960" cy="5306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06"/>
              </a:lnSpc>
              <a:spcBef>
                <a:spcPts val="39"/>
              </a:spcBef>
            </a:pPr>
            <a:endParaRPr lang="es-CO" sz="60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070251" defTabSz="923544">
              <a:lnSpc>
                <a:spcPct val="95825"/>
              </a:lnSpc>
              <a:spcBef>
                <a:spcPts val="18180"/>
              </a:spcBef>
            </a:pP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oriz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Vi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s-CO" sz="3636" b="1" kern="1200" spc="3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co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nen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516623" y="965200"/>
            <a:ext cx="5648441" cy="8356597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16623" y="965200"/>
            <a:ext cx="5648441" cy="835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6623" y="965200"/>
            <a:ext cx="5648441" cy="8356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92877" y="3400368"/>
            <a:ext cx="1570893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532"/>
              </a:lnSpc>
              <a:spcBef>
                <a:spcPts val="226"/>
              </a:spcBef>
            </a:pP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74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970547" y="4624832"/>
            <a:ext cx="6800828" cy="11125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marR="55550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67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7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[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oriz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]</a:t>
            </a:r>
            <a:r>
              <a:rPr lang="en-US" sz="2916" b="1" kern="1200" spc="2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6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rib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-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defTabSz="740664">
              <a:lnSpc>
                <a:spcPct val="95825"/>
              </a:lnSpc>
              <a:spcBef>
                <a:spcPts val="2155"/>
              </a:spcBef>
            </a:pP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dd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57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 </a:t>
            </a:r>
            <a:r>
              <a:rPr lang="en-US" sz="2916" b="1" kern="1200" spc="4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oriz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Vi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n-US" sz="2916" b="1" kern="1200" spc="2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co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nen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39024" y="4533671"/>
            <a:ext cx="3150528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Secu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35798" y="4533671"/>
            <a:ext cx="1271298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he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53342" y="4533671"/>
            <a:ext cx="1249336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448924" y="4533671"/>
            <a:ext cx="1757557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Ca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lls</a:t>
            </a:r>
            <a:endParaRPr lang="es-CO"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3155840" y="965200"/>
            <a:ext cx="5648441" cy="8356597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55840" y="965200"/>
            <a:ext cx="5648441" cy="835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5840" y="965200"/>
            <a:ext cx="5648441" cy="8356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32093" y="3400368"/>
            <a:ext cx="1570893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532"/>
              </a:lnSpc>
              <a:spcBef>
                <a:spcPts val="226"/>
              </a:spcBef>
            </a:pP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74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09764" y="4260856"/>
            <a:ext cx="5522394" cy="1838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-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2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7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PI</a:t>
            </a:r>
            <a:r>
              <a:rPr lang="en-US" sz="2916" b="1" kern="1200" spc="2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wi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2916" b="1" kern="1200" spc="46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0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55550" defTabSz="740664">
              <a:lnSpc>
                <a:spcPct val="95825"/>
              </a:lnSpc>
              <a:spcBef>
                <a:spcPts val="2174"/>
              </a:spcBef>
            </a:pP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2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7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PI</a:t>
            </a:r>
            <a:r>
              <a:rPr lang="en-US" sz="2916" b="1" kern="1200" spc="2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dpoi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 spc="-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851" defTabSz="740664">
              <a:lnSpc>
                <a:spcPct val="95825"/>
              </a:lnSpc>
              <a:spcBef>
                <a:spcPts val="2323"/>
              </a:spcBef>
            </a:pP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Ma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kin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247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thenti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 spc="-36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PI</a:t>
            </a:r>
            <a:r>
              <a:rPr lang="en-US" sz="2916" b="1" kern="1200" spc="9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ll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300260" y="965203"/>
            <a:ext cx="5648438" cy="8356595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0259" y="965202"/>
            <a:ext cx="5648440" cy="835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0259" y="965200"/>
            <a:ext cx="5648440" cy="835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78614" y="3442554"/>
            <a:ext cx="2165765" cy="515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038"/>
              </a:lnSpc>
              <a:spcBef>
                <a:spcPts val="202"/>
              </a:spcBef>
            </a:pP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mm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888" kern="1200" spc="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y</a:t>
            </a:r>
            <a:endParaRPr lang="es-CO"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47733" y="3676514"/>
            <a:ext cx="7240006" cy="3001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16" marR="63877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lazor</a:t>
            </a:r>
            <a:r>
              <a:rPr lang="en-US" sz="2916" b="1" kern="1200" spc="25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ors</a:t>
            </a:r>
            <a:r>
              <a:rPr lang="en-US" sz="2916" b="1" kern="1200" spc="69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7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of</a:t>
            </a:r>
            <a:r>
              <a:rPr lang="en-US" sz="2916" b="1" kern="1200" spc="36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ID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6716" marR="63877" defTabSz="740664">
              <a:lnSpc>
                <a:spcPct val="95825"/>
              </a:lnSpc>
              <a:spcBef>
                <a:spcPts val="2174"/>
              </a:spcBef>
            </a:pP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thent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ic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ion</a:t>
            </a:r>
            <a:r>
              <a:rPr lang="en-US" sz="2916" b="1" kern="1200" spc="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library</a:t>
            </a:r>
            <a:r>
              <a:rPr lang="en-US" sz="2916" b="1" kern="1200" spc="-7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lps</a:t>
            </a:r>
            <a:r>
              <a:rPr lang="en-US" sz="2916" b="1" kern="1200" spc="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ly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6716" defTabSz="740664">
              <a:lnSpc>
                <a:spcPct val="95825"/>
              </a:lnSpc>
              <a:spcBef>
                <a:spcPts val="2304"/>
              </a:spcBef>
            </a:pP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0</a:t>
            </a:r>
            <a:r>
              <a:rPr lang="en-US" sz="2916" b="1" kern="1200" spc="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is</a:t>
            </a:r>
            <a:r>
              <a:rPr lang="en-US" sz="2916" b="1" kern="1200" spc="24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15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co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mm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on</a:t>
            </a:r>
            <a:r>
              <a:rPr lang="en-US" sz="2916" b="1" kern="1200" spc="2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pro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id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2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or</a:t>
            </a:r>
            <a:r>
              <a:rPr lang="en-US" sz="2916" b="1" kern="1200" spc="16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7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wi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63877" defTabSz="740664">
              <a:lnSpc>
                <a:spcPct val="95825"/>
              </a:lnSpc>
              <a:spcBef>
                <a:spcPts val="146"/>
              </a:spcBef>
            </a:pP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Bl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azor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6716" marR="63877" defTabSz="740664">
              <a:lnSpc>
                <a:spcPct val="95825"/>
              </a:lnSpc>
              <a:spcBef>
                <a:spcPts val="2304"/>
              </a:spcBef>
            </a:pP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PI</a:t>
            </a:r>
            <a:r>
              <a:rPr lang="en-US" sz="2916" b="1" kern="1200" spc="2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nee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ds</a:t>
            </a:r>
            <a:r>
              <a:rPr lang="en-US" sz="2916" b="1" kern="1200" spc="-7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2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50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be</a:t>
            </a:r>
            <a:r>
              <a:rPr lang="en-US" sz="2916" b="1" kern="1200" spc="-3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-19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oo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7563" y="3037781"/>
            <a:ext cx="3482640" cy="4211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03805" y="4459297"/>
            <a:ext cx="1007982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100" spc="109" dirty="0">
                <a:solidFill>
                  <a:srgbClr val="FEFFFE"/>
                </a:solidFill>
                <a:latin typeface="Times New Roman"/>
                <a:cs typeface="Times New Roman"/>
              </a:rPr>
              <a:t>Up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8833" y="4459297"/>
            <a:ext cx="1642494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100" spc="10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100" spc="109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100" spc="104" dirty="0">
                <a:solidFill>
                  <a:srgbClr val="FEFFFE"/>
                </a:solidFill>
                <a:latin typeface="Times New Roman"/>
                <a:cs typeface="Times New Roman"/>
              </a:rPr>
              <a:t>x</a:t>
            </a:r>
            <a:r>
              <a:rPr sz="5100" spc="10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100" spc="0" dirty="0">
                <a:solidFill>
                  <a:srgbClr val="FEFFFE"/>
                </a:solidFill>
                <a:latin typeface="Times New Roman"/>
                <a:cs typeface="Times New Roman"/>
              </a:rPr>
              <a:t>: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3805" y="5230906"/>
            <a:ext cx="2258741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-36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ting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98960" y="5230906"/>
            <a:ext cx="3833399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nen</a:t>
            </a:r>
            <a:r>
              <a:rPr sz="5200" spc="-6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5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10065" y="4533671"/>
            <a:ext cx="3150528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Secu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06840" y="4533671"/>
            <a:ext cx="1271298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he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24383" y="4533671"/>
            <a:ext cx="2205650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Bl</a:t>
            </a:r>
            <a:r>
              <a:rPr lang="es-CO" sz="5940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or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274992" y="4533671"/>
            <a:ext cx="3931150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Applic</a:t>
            </a:r>
            <a:r>
              <a:rPr lang="es-CO" sz="5940" kern="1200" spc="-7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tion</a:t>
            </a:r>
            <a:endParaRPr lang="es-CO"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5894" y="2279903"/>
            <a:ext cx="4942014" cy="6086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73490" y="3445642"/>
            <a:ext cx="3170097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Secu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90120" y="3445642"/>
            <a:ext cx="1279194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he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3490" y="4360042"/>
            <a:ext cx="2220264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Bl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39144" y="4360042"/>
            <a:ext cx="3956481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Applic</a:t>
            </a:r>
            <a:r>
              <a:rPr sz="6000" spc="-79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ion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3490" y="5721419"/>
            <a:ext cx="5782542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2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-30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nee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117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2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192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uth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3490" y="6788219"/>
            <a:ext cx="5762791" cy="965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959">
              <a:lnSpc>
                <a:spcPts val="3304"/>
              </a:lnSpc>
              <a:spcBef>
                <a:spcPts val="165"/>
              </a:spcBef>
            </a:pP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Auth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: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51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you</a:t>
            </a:r>
            <a:r>
              <a:rPr sz="3200" spc="533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55"/>
              </a:spcBef>
            </a:pP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Auth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: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3200" spc="-51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77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you</a:t>
            </a:r>
            <a:r>
              <a:rPr sz="3200" spc="533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 </a:t>
            </a:r>
            <a:r>
              <a:rPr sz="3200" spc="3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73490" y="8400611"/>
            <a:ext cx="6008703" cy="965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6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-30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nee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117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2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192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6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3200" spc="-5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18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38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12700" marR="60959">
              <a:lnSpc>
                <a:spcPct val="95825"/>
              </a:lnSpc>
              <a:spcBef>
                <a:spcPts val="355"/>
              </a:spcBef>
            </a:pP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all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wed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7554" y="2338466"/>
            <a:ext cx="5298696" cy="5125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73490" y="4360042"/>
            <a:ext cx="2938983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Secu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ity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58472" y="4360042"/>
            <a:ext cx="194731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Ale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t!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3490" y="5721419"/>
            <a:ext cx="6212933" cy="965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ce </a:t>
            </a:r>
            <a:r>
              <a:rPr sz="3200" spc="2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’s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82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-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si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,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us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9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12700" marR="60959">
              <a:lnSpc>
                <a:spcPct val="95825"/>
              </a:lnSpc>
              <a:spcBef>
                <a:spcPts val="355"/>
              </a:spcBef>
            </a:pP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byp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9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3200" spc="602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5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21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we</a:t>
            </a:r>
            <a:r>
              <a:rPr sz="3200" spc="-18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ui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69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!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73490" y="7321619"/>
            <a:ext cx="6657521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119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e’l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-1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nee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117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2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192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val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1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on</a:t>
            </a:r>
            <a:r>
              <a:rPr sz="3200" spc="44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6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17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ve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!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3698093" y="2530525"/>
            <a:ext cx="1" cy="1988950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8093" y="4958059"/>
            <a:ext cx="1" cy="1988950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98093" y="7332849"/>
            <a:ext cx="1" cy="1988950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11117" y="2675817"/>
            <a:ext cx="1706877" cy="1698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91093" y="5615333"/>
            <a:ext cx="1746923" cy="673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91093" y="7572044"/>
            <a:ext cx="1746923" cy="15115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02839" y="965199"/>
            <a:ext cx="2681737" cy="728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5684"/>
              </a:lnSpc>
              <a:spcBef>
                <a:spcPts val="284"/>
              </a:spcBef>
            </a:pP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548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il</a:t>
            </a:r>
            <a:r>
              <a:rPr lang="es-CO" sz="548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48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4577" y="965199"/>
            <a:ext cx="2149020" cy="728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5684"/>
              </a:lnSpc>
              <a:spcBef>
                <a:spcPts val="284"/>
              </a:spcBef>
            </a:pP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Bl</a:t>
            </a:r>
            <a:r>
              <a:rPr lang="es-CO" sz="548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48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488" kern="1200" spc="-6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k</a:t>
            </a: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13598" y="965199"/>
            <a:ext cx="1001526" cy="728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5684"/>
              </a:lnSpc>
              <a:spcBef>
                <a:spcPts val="284"/>
              </a:spcBef>
            </a:pP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548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55828" y="965199"/>
            <a:ext cx="4777026" cy="728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5684"/>
              </a:lnSpc>
              <a:spcBef>
                <a:spcPts val="284"/>
              </a:spcBef>
            </a:pPr>
            <a:r>
              <a:rPr lang="es-CO" sz="548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Auth</a:t>
            </a: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48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nt</a:t>
            </a: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48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488" kern="1200" spc="-6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48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48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6075" y="3105386"/>
            <a:ext cx="12540831" cy="9060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marR="59741" defTabSz="896112">
              <a:lnSpc>
                <a:spcPts val="3219"/>
              </a:lnSpc>
              <a:spcBef>
                <a:spcPts val="161"/>
              </a:spcBef>
            </a:pPr>
            <a:r>
              <a:rPr lang="es-CO" sz="3136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Nug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et</a:t>
            </a:r>
            <a:r>
              <a:rPr lang="es-CO" sz="3136" b="1" kern="1200" spc="-2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ac</a:t>
            </a:r>
            <a:r>
              <a:rPr lang="es-CO" sz="3136" b="1" kern="1200" spc="-3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k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age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:</a:t>
            </a:r>
            <a:endParaRPr lang="es-CO" sz="313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2446" defTabSz="896112">
              <a:lnSpc>
                <a:spcPct val="95825"/>
              </a:lnSpc>
            </a:pP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Mic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rosoft.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Ne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or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.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on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36" b="1" kern="1200" spc="-3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36" b="1" kern="1200" spc="-221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.</a:t>
            </a:r>
            <a:r>
              <a:rPr lang="es-CO" sz="3136" b="1" kern="1200" spc="-10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bA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ss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em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136" b="1" kern="1200" spc="-141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.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nt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ic</a:t>
            </a:r>
            <a:r>
              <a:rPr lang="es-CO" sz="3136" b="1" kern="1200" spc="-3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on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56075" y="5775401"/>
            <a:ext cx="7032986" cy="426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3219"/>
              </a:lnSpc>
              <a:spcBef>
                <a:spcPts val="161"/>
              </a:spcBef>
            </a:pP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nt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ic</a:t>
            </a:r>
            <a:r>
              <a:rPr lang="es-CO" sz="3136" b="1" kern="1200" spc="-3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onS</a:t>
            </a:r>
            <a:r>
              <a:rPr lang="es-CO" sz="3136" b="1" kern="1200" spc="-3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tat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Prov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136" b="1" kern="1200" spc="3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rv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ic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56075" y="8150087"/>
            <a:ext cx="5960099" cy="426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3219"/>
              </a:lnSpc>
              <a:spcBef>
                <a:spcPts val="161"/>
              </a:spcBef>
            </a:pP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Ca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ca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ic</a:t>
            </a:r>
            <a:r>
              <a:rPr lang="es-CO" sz="3136" b="1" kern="1200" spc="-2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36" b="1" kern="1200" spc="-3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36" b="1" kern="1200" spc="-2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36" b="1" kern="1200" spc="-3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7614047" y="965199"/>
            <a:ext cx="1" cy="8356600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3209" y="2856421"/>
            <a:ext cx="4704274" cy="3283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40707" y="3585997"/>
            <a:ext cx="4753160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276"/>
              </a:lnSpc>
              <a:spcBef>
                <a:spcPts val="164"/>
              </a:spcBef>
            </a:pP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96" b="1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ut</a:t>
            </a:r>
            <a:r>
              <a:rPr lang="es-CO" sz="3196" b="1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3196" b="1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b="1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96" b="1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b="1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196" b="1" kern="1200" spc="-4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96" b="1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b="1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96" b="1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96" b="1" kern="1200" spc="13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vi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96" b="1" kern="1200" spc="24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OI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6549" y="4154013"/>
            <a:ext cx="319980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384"/>
              </a:lnSpc>
              <a:spcBef>
                <a:spcPts val="169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400">
              <a:latin typeface="Lucida Bright"/>
              <a:cs typeface="Lucida Br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84100" y="4168416"/>
            <a:ext cx="7130690" cy="2604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marR="58072" defTabSz="859536">
              <a:lnSpc>
                <a:spcPts val="3294"/>
              </a:lnSpc>
              <a:spcBef>
                <a:spcPts val="165"/>
              </a:spcBef>
            </a:pPr>
            <a:r>
              <a:rPr lang="es-CO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pp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or</a:t>
            </a:r>
            <a:r>
              <a:rPr lang="es-CO" sz="3196" kern="1200" spc="-3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196" kern="1200" spc="-5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vi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endParaRPr lang="es-CO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defTabSz="859536">
              <a:lnSpc>
                <a:spcPts val="3674"/>
              </a:lnSpc>
              <a:spcBef>
                <a:spcPts val="18"/>
              </a:spcBef>
            </a:pP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croso</a:t>
            </a:r>
            <a:r>
              <a:rPr lang="es-CO" sz="3196" kern="1200" spc="-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.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As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pNe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Cor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e.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Co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mp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96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kern="1200" spc="-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. </a:t>
            </a:r>
            <a:endParaRPr lang="es-CO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defTabSz="859536">
              <a:lnSpc>
                <a:spcPts val="3674"/>
              </a:lnSpc>
              <a:spcBef>
                <a:spcPts val="183"/>
              </a:spcBef>
            </a:pPr>
            <a:r>
              <a:rPr lang="es-CO" sz="3196" kern="1200" spc="-11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bA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ss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em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196" kern="1200" spc="-14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.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he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nt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196" kern="1200" spc="-3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on</a:t>
            </a:r>
            <a:r>
              <a:rPr lang="es-CO" sz="3196" kern="1200" spc="-1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196" kern="1200" spc="-3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k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age</a:t>
            </a:r>
            <a:endParaRPr lang="es-CO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marR="58072" defTabSz="859536">
              <a:lnSpc>
                <a:spcPct val="95825"/>
              </a:lnSpc>
              <a:spcBef>
                <a:spcPts val="1024"/>
              </a:spcBef>
            </a:pP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ef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au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196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96" kern="1200" spc="-1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kern="1200" spc="-3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96" kern="1200" spc="-6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Du</a:t>
            </a:r>
            <a:r>
              <a:rPr lang="es-CO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3196" kern="1200" spc="-36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nt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s-CO" sz="3196" kern="1200" spc="-1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ve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s-CO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marR="58072" defTabSz="859536">
              <a:lnSpc>
                <a:spcPct val="95825"/>
              </a:lnSpc>
              <a:spcBef>
                <a:spcPts val="1017"/>
              </a:spcBef>
            </a:pPr>
            <a:r>
              <a:rPr lang="es-CO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pp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ort</a:t>
            </a:r>
            <a:r>
              <a:rPr lang="es-CO" sz="3196" kern="1200" spc="-5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or</a:t>
            </a:r>
            <a:r>
              <a:rPr lang="es-CO" sz="3196" kern="1200" spc="17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196" kern="1200" spc="42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Ope</a:t>
            </a:r>
            <a:r>
              <a:rPr lang="es-CO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196" kern="1200" spc="-34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Pro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vi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rs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6549" y="5731632"/>
            <a:ext cx="319980" cy="1026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393"/>
              </a:lnSpc>
              <a:spcBef>
                <a:spcPts val="169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196" kern="1200">
              <a:solidFill>
                <a:schemeClr val="tx1"/>
              </a:solidFill>
              <a:latin typeface="Lucida Bright"/>
              <a:ea typeface="+mn-ea"/>
              <a:cs typeface="+mn-cs"/>
            </a:endParaRPr>
          </a:p>
          <a:p>
            <a:pPr marL="11938" defTabSz="859536">
              <a:lnSpc>
                <a:spcPts val="3755"/>
              </a:lnSpc>
              <a:spcBef>
                <a:spcPts val="946"/>
              </a:spcBef>
            </a:pPr>
            <a:r>
              <a:rPr lang="es-CO" sz="4794" kern="1200" baseline="-1664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400">
              <a:latin typeface="Lucida Bright"/>
              <a:cs typeface="Lucida Br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13"/>
          <p:cNvSpPr/>
          <p:nvPr/>
        </p:nvSpPr>
        <p:spPr>
          <a:xfrm>
            <a:off x="12119125" y="3667177"/>
            <a:ext cx="5203674" cy="5306457"/>
          </a:xfrm>
          <a:custGeom>
            <a:avLst/>
            <a:gdLst/>
            <a:ahLst/>
            <a:cxnLst/>
            <a:rect l="l" t="t" r="r" b="b"/>
            <a:pathLst>
              <a:path w="5143505" h="5245100">
                <a:moveTo>
                  <a:pt x="0" y="0"/>
                </a:moveTo>
                <a:lnTo>
                  <a:pt x="0" y="5245100"/>
                </a:lnTo>
                <a:lnTo>
                  <a:pt x="5143505" y="5245100"/>
                </a:lnTo>
                <a:lnTo>
                  <a:pt x="5143505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42163" y="3667177"/>
            <a:ext cx="5203666" cy="5306457"/>
          </a:xfrm>
          <a:custGeom>
            <a:avLst/>
            <a:gdLst/>
            <a:ahLst/>
            <a:cxnLst/>
            <a:rect l="l" t="t" r="r" b="b"/>
            <a:pathLst>
              <a:path w="5143498" h="5245100">
                <a:moveTo>
                  <a:pt x="0" y="0"/>
                </a:moveTo>
                <a:lnTo>
                  <a:pt x="0" y="5245100"/>
                </a:lnTo>
                <a:lnTo>
                  <a:pt x="5143498" y="5245100"/>
                </a:lnTo>
                <a:lnTo>
                  <a:pt x="5143498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5200" y="3667177"/>
            <a:ext cx="5203668" cy="5306457"/>
          </a:xfrm>
          <a:custGeom>
            <a:avLst/>
            <a:gdLst/>
            <a:ahLst/>
            <a:cxnLst/>
            <a:rect l="l" t="t" r="r" b="b"/>
            <a:pathLst>
              <a:path w="5143500" h="5245100">
                <a:moveTo>
                  <a:pt x="0" y="0"/>
                </a:moveTo>
                <a:lnTo>
                  <a:pt x="0" y="5245100"/>
                </a:lnTo>
                <a:lnTo>
                  <a:pt x="5143500" y="5245100"/>
                </a:lnTo>
                <a:lnTo>
                  <a:pt x="514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21966" y="1313364"/>
            <a:ext cx="2744113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il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7011" y="1313364"/>
            <a:ext cx="2199005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Bl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656" kern="1200" spc="-7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k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46947" y="1313364"/>
            <a:ext cx="1024822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13418" y="1313364"/>
            <a:ext cx="4388575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Auth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ri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s-CO" sz="5656" kern="1200" spc="-6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38473" y="6395864"/>
            <a:ext cx="1043488" cy="488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3716"/>
              </a:lnSpc>
              <a:spcBef>
                <a:spcPts val="186"/>
              </a:spcBef>
            </a:pP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wi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h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08070" y="6395864"/>
            <a:ext cx="1164213" cy="488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3716"/>
              </a:lnSpc>
              <a:spcBef>
                <a:spcPts val="186"/>
              </a:spcBef>
            </a:pP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rol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200" y="3667177"/>
            <a:ext cx="5203668" cy="5306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06"/>
              </a:lnSpc>
              <a:spcBef>
                <a:spcPts val="19"/>
              </a:spcBef>
            </a:pPr>
            <a:endParaRPr lang="es-CO" sz="60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006917" defTabSz="923544">
              <a:lnSpc>
                <a:spcPct val="95825"/>
              </a:lnSpc>
              <a:spcBef>
                <a:spcPts val="18180"/>
              </a:spcBef>
            </a:pP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oriz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Vi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w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2163" y="3667177"/>
            <a:ext cx="5203666" cy="5306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06"/>
              </a:lnSpc>
              <a:spcBef>
                <a:spcPts val="19"/>
              </a:spcBef>
            </a:pPr>
            <a:endParaRPr lang="es-CO" sz="60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74092" defTabSz="923544">
              <a:lnSpc>
                <a:spcPct val="95825"/>
              </a:lnSpc>
              <a:spcBef>
                <a:spcPts val="18180"/>
              </a:spcBef>
            </a:pP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[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oriz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]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119125" y="3667177"/>
            <a:ext cx="5203674" cy="5306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1010"/>
              </a:lnSpc>
            </a:pPr>
            <a:endParaRPr lang="es-CO" sz="101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65405" defTabSz="923544">
              <a:lnSpc>
                <a:spcPct val="95825"/>
              </a:lnSpc>
              <a:spcBef>
                <a:spcPts val="15614"/>
              </a:spcBef>
            </a:pP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an</a:t>
            </a:r>
            <a:r>
              <a:rPr lang="es-CO" sz="3636" b="1" kern="1200" spc="429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be</a:t>
            </a:r>
            <a:r>
              <a:rPr lang="es-CO" sz="3636" b="1" kern="1200" spc="-12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co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bi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ned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7554" y="2338466"/>
            <a:ext cx="5298696" cy="5125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73490" y="4360042"/>
            <a:ext cx="2592120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There’s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11991" y="4360042"/>
            <a:ext cx="1896719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ore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55091" y="4360042"/>
            <a:ext cx="83479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6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36420" y="4360042"/>
            <a:ext cx="204637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le</a:t>
            </a:r>
            <a:r>
              <a:rPr sz="6000" spc="-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rn!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73490" y="5721419"/>
            <a:ext cx="6947690" cy="965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959">
              <a:lnSpc>
                <a:spcPts val="3304"/>
              </a:lnSpc>
              <a:spcBef>
                <a:spcPts val="165"/>
              </a:spcBef>
            </a:pPr>
            <a:r>
              <a:rPr sz="3200" spc="-125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22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-30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be</a:t>
            </a:r>
            <a:r>
              <a:rPr sz="3200" spc="-18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cov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277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55"/>
              </a:spcBef>
            </a:pP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pp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ch</a:t>
            </a:r>
            <a:r>
              <a:rPr sz="3200" spc="-183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1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9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uri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51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pp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403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438</Words>
  <Application>Microsoft Office PowerPoint</Application>
  <PresentationFormat>Custom</PresentationFormat>
  <Paragraphs>171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Yu Gothic UI</vt:lpstr>
      <vt:lpstr>Arial</vt:lpstr>
      <vt:lpstr>Berlin Sans FB Demi</vt:lpstr>
      <vt:lpstr>Calibri</vt:lpstr>
      <vt:lpstr>Lucida Bright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Daniel Andrey Villamizar Araque</cp:lastModifiedBy>
  <cp:revision>2</cp:revision>
  <dcterms:modified xsi:type="dcterms:W3CDTF">2023-07-31T06:04:31Z</dcterms:modified>
</cp:coreProperties>
</file>