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@cod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965200" y="3070329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169" y="5083350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5111" y="5086582"/>
            <a:ext cx="3083923" cy="330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4190" y="1893442"/>
            <a:ext cx="300026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4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9754" y="1893442"/>
            <a:ext cx="5262991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mp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8218" y="1893442"/>
            <a:ext cx="2375544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173" y="1893442"/>
            <a:ext cx="2300541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540381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354607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1946" y="4533671"/>
            <a:ext cx="255082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1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itin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8714" y="4533671"/>
            <a:ext cx="188440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0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9063" y="4533671"/>
            <a:ext cx="153491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wit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19345" y="4533671"/>
            <a:ext cx="198664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25" y="2784441"/>
            <a:ext cx="4236694" cy="5123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6148704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5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Intro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r>
              <a:rPr sz="6000" spc="-2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6000">
              <a:latin typeface="Times New Roman"/>
              <a:cs typeface="Times New Roman"/>
            </a:endParaRPr>
          </a:p>
          <a:p>
            <a:pPr marL="12700" marR="833101">
              <a:lnSpc>
                <a:spcPct val="109375"/>
              </a:lnSpc>
              <a:spcBef>
                <a:spcPts val="414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50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9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 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7321619"/>
            <a:ext cx="5438731" cy="97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4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xUn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2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)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451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5998" y="7321619"/>
            <a:ext cx="136769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934011"/>
            <a:ext cx="432990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Not</a:t>
            </a:r>
            <a:r>
              <a:rPr sz="3200" spc="46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1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22"/>
          <p:cNvSpPr/>
          <p:nvPr/>
        </p:nvSpPr>
        <p:spPr>
          <a:xfrm>
            <a:off x="5082968" y="225177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2968" y="413788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2968" y="6026987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2968" y="7916085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3275" y="2288484"/>
            <a:ext cx="1122961" cy="134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1635" y="4445290"/>
            <a:ext cx="1506243" cy="79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3877" y="6062469"/>
            <a:ext cx="1341760" cy="1341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1635" y="8262611"/>
            <a:ext cx="1506243" cy="721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0943" y="965200"/>
            <a:ext cx="2795197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-1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320" kern="1200" spc="-5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ures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94545" y="965200"/>
            <a:ext cx="733962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8861" y="965200"/>
            <a:ext cx="1788801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6475" y="2772869"/>
            <a:ext cx="5706502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n-US" sz="3040" b="1" kern="1200" spc="-20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st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n-US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 </a:t>
            </a:r>
            <a:r>
              <a:rPr lang="en-US" sz="3040" b="1" kern="1200" spc="14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lang="en-US" sz="3040" b="1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040" b="1" kern="1200" spc="12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Raz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040" b="1" kern="1200" spc="12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6475" y="4658947"/>
            <a:ext cx="3012227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7222" y="4658947"/>
            <a:ext cx="1858669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475" y="6547950"/>
            <a:ext cx="3032970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s-CO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431" y="6547950"/>
            <a:ext cx="2397961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5341" y="6547950"/>
            <a:ext cx="774627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8839" y="6547950"/>
            <a:ext cx="1917541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igge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6070" y="6547950"/>
            <a:ext cx="1330294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-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6475" y="8436952"/>
            <a:ext cx="6213979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7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s-CO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ame</a:t>
            </a:r>
            <a:r>
              <a:rPr lang="es-CO" sz="3040" b="1" kern="1200" spc="-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s-CO" sz="3040" b="1" kern="1200" spc="7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s-CO" sz="3040" b="1" kern="1200" spc="49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50143" y="8436952"/>
            <a:ext cx="1606060" cy="41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rv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4730" y="1310023"/>
            <a:ext cx="2926727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2964" y="1310023"/>
            <a:ext cx="512092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6264" y="1310023"/>
            <a:ext cx="188637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3549" y="1310023"/>
            <a:ext cx="2429467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656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14996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it</a:t>
            </a:r>
            <a:r>
              <a:rPr lang="es-CO" sz="3636" b="1" kern="1200" spc="542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25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35239" marR="3135183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Ma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al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376578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6578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6578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2831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30502" y="4986332"/>
            <a:ext cx="7080918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8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5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ct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ol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6571" y="1310023"/>
            <a:ext cx="242270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12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0350" y="1310023"/>
            <a:ext cx="1789671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38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s-CO" sz="5656" kern="1200" spc="-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37349" marR="3036909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*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cs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ile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29584" marR="2730106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*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razor</a:t>
            </a:r>
            <a:r>
              <a:rPr lang="es-CO" sz="3636" b="1" kern="1200" spc="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523514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&lt;h1&gt;Hell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o </a:t>
            </a:r>
            <a:r>
              <a:rPr sz="3900" spc="13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lang="en-US"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 dirty="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346912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46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30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: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 err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4" dirty="0" err="1">
                <a:solidFill>
                  <a:srgbClr val="3F403F"/>
                </a:solidFill>
                <a:latin typeface="Times New Roman"/>
                <a:cs typeface="Times New Roman"/>
              </a:rPr>
              <a:t>ello</a:t>
            </a:r>
            <a:r>
              <a:rPr lang="en-US" sz="3000" b="1" dirty="0" err="1">
                <a:solidFill>
                  <a:srgbClr val="3F403F"/>
                </a:solidFill>
                <a:latin typeface="Times New Roman"/>
                <a:cs typeface="Times New Roman"/>
              </a:rPr>
              <a:t>Class</a:t>
            </a:r>
            <a:r>
              <a:rPr sz="3000" b="1" spc="-4" dirty="0" err="1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000" b="1" spc="0" dirty="0" err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 err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 err="1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3000" b="1" spc="-4" dirty="0" err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 err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72124" y="898606"/>
            <a:ext cx="18645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7124" y="898606"/>
            <a:ext cx="243039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48401" y="898606"/>
            <a:ext cx="187437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od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022" y="2733325"/>
            <a:ext cx="1672615" cy="209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445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@code</a:t>
            </a:r>
            <a:endParaRPr sz="2600">
              <a:latin typeface="Roboto Medium"/>
              <a:cs typeface="Roboto Medium"/>
            </a:endParaRPr>
          </a:p>
          <a:p>
            <a:pPr marL="12700" marR="59445">
              <a:lnSpc>
                <a:spcPct val="100016"/>
              </a:lnSpc>
              <a:spcBef>
                <a:spcPts val="14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409575">
              <a:lnSpc>
                <a:spcPct val="100016"/>
              </a:lnSpc>
              <a:spcBef>
                <a:spcPts val="28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[Fact]</a:t>
            </a:r>
            <a:endParaRPr sz="2600">
              <a:latin typeface="Roboto Medium"/>
              <a:cs typeface="Roboto Medium"/>
            </a:endParaRPr>
          </a:p>
          <a:p>
            <a:pPr marL="409575" marR="9915">
              <a:lnSpc>
                <a:spcPct val="100016"/>
              </a:lnSpc>
              <a:spcBef>
                <a:spcPts val="38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409575" marR="59445">
              <a:lnSpc>
                <a:spcPts val="3105"/>
              </a:lnSpc>
              <a:spcBef>
                <a:spcPts val="415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049" y="404396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9147" y="4043965"/>
            <a:ext cx="74172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HelloWorldComponentRendersCorrectl</a:t>
            </a:r>
            <a:r>
              <a:rPr sz="3900" spc="-9" baseline="1068" dirty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772" y="4906549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//Arrange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4772" y="535155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5473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9147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ctx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2897" y="53515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9797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522" y="5351557"/>
            <a:ext cx="28531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TestContex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621414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//Act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665914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73" y="665914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2373" y="66591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6659149"/>
            <a:ext cx="58304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ctx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Rende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(@&lt;Hello</a:t>
            </a:r>
            <a:r>
              <a:rPr lang="en-US"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 dirty="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2525" y="66591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772" y="7521733"/>
            <a:ext cx="5631673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//Assert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cut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MarkupMatche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s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(@&lt;h1&gt;Hello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382" y="7966741"/>
            <a:ext cx="36476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lang="en-US"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&lt;/h1&gt;);</a:t>
            </a:r>
            <a:endParaRPr sz="2600" dirty="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898" y="83995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88293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737253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7253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7253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3507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91179" y="4986332"/>
            <a:ext cx="4359566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-20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est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2887" b="1" kern="1200" spc="27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s-CO" sz="2887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13"/>
          <p:cNvSpPr/>
          <p:nvPr/>
        </p:nvSpPr>
        <p:spPr>
          <a:xfrm>
            <a:off x="9405204" y="6552674"/>
            <a:ext cx="7917595" cy="2477034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5200" y="6552674"/>
            <a:ext cx="8044944" cy="2477034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05205" y="3577507"/>
            <a:ext cx="7910974" cy="2552985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2" y="3577507"/>
            <a:ext cx="8044943" cy="2552985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0767" y="1257289"/>
            <a:ext cx="1833344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5743" y="1257289"/>
            <a:ext cx="3403551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dva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nc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ed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1652" y="1257289"/>
            <a:ext cx="2477707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-39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st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0337" y="1257289"/>
            <a:ext cx="3296181" cy="7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4" defTabSz="932688">
              <a:lnSpc>
                <a:spcPts val="5916"/>
              </a:lnSpc>
              <a:spcBef>
                <a:spcPts val="296"/>
              </a:spcBef>
            </a:pP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71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71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71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6552674"/>
            <a:ext cx="8044944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1881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121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72" b="1" kern="1200" spc="46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oriz</a:t>
            </a:r>
            <a:r>
              <a:rPr lang="es-CO" sz="3672" b="1" kern="1200" spc="-4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5204" y="6552674"/>
            <a:ext cx="7917595" cy="247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510"/>
              </a:lnSpc>
              <a:spcBef>
                <a:spcPts val="36"/>
              </a:spcBef>
            </a:pPr>
            <a:endParaRPr lang="es-CO" sz="51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46592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Mo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72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72" b="1" kern="1200" spc="5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Clien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2" y="3577507"/>
            <a:ext cx="8044943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61675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72" b="1" kern="1200" spc="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 spc="48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dl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rs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5205" y="3577507"/>
            <a:ext cx="7910974" cy="2552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32688">
              <a:lnSpc>
                <a:spcPts val="816"/>
              </a:lnSpc>
              <a:spcBef>
                <a:spcPts val="21"/>
              </a:spcBef>
            </a:pPr>
            <a:endParaRPr lang="es-CO" sz="8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25912" defTabSz="932688">
              <a:lnSpc>
                <a:spcPct val="95825"/>
              </a:lnSpc>
              <a:spcBef>
                <a:spcPts val="7140"/>
              </a:spcBef>
            </a:pP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IJ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Ru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4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mu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672" b="1" kern="1200" spc="-45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72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72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72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693412" y="965202"/>
            <a:ext cx="5648439" cy="8356597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3411" y="965201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3411" y="965199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33022" y="2848307"/>
            <a:ext cx="2006260" cy="1115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276" marR="135241" algn="ctr" defTabSz="733257">
              <a:lnSpc>
                <a:spcPts val="3998"/>
              </a:lnSpc>
              <a:spcBef>
                <a:spcPts val="200"/>
              </a:spcBef>
            </a:pPr>
            <a:r>
              <a:rPr lang="es-CO" sz="3849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49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49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49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49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49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49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33257">
              <a:lnSpc>
                <a:spcPct val="95825"/>
              </a:lnSpc>
              <a:spcBef>
                <a:spcPts val="28"/>
              </a:spcBef>
            </a:pPr>
            <a:r>
              <a:rPr lang="es-CO" sz="3849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49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49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49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49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49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47335" y="4624832"/>
            <a:ext cx="4447252" cy="111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n-US" sz="2887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887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887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887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887" b="1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887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n-US" sz="2887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887" b="1" kern="1200" spc="7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887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it</a:t>
            </a:r>
            <a:r>
              <a:rPr lang="en-US" sz="2887" b="1" kern="1200" spc="44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887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887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184" marR="54995" defTabSz="733257">
              <a:lnSpc>
                <a:spcPct val="95825"/>
              </a:lnSpc>
              <a:spcBef>
                <a:spcPts val="2133"/>
              </a:spcBef>
            </a:pPr>
            <a:r>
              <a:rPr lang="en-US" sz="2887" b="1" kern="1200" spc="-6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n-US" sz="2887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887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887" b="1" kern="1200" spc="20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887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887" b="1" kern="1200" spc="-12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887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887" b="1" kern="1200" spc="45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887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887" b="1" kern="1200" spc="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887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06195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6195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6195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82449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0119" y="4986332"/>
            <a:ext cx="7621684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20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est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46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259828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9827" y="965202"/>
            <a:ext cx="5648439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9827" y="965200"/>
            <a:ext cx="5648439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8181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07301" y="4179147"/>
            <a:ext cx="7320871" cy="2001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it</a:t>
            </a:r>
            <a:r>
              <a:rPr lang="en-US" sz="2916" b="1" kern="1200" spc="4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ff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n-US" sz="2916" b="1" kern="1200" spc="-3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ple</a:t>
            </a:r>
            <a:r>
              <a:rPr lang="en-US" sz="2916" b="1" kern="1200" spc="-2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55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pow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 spc="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way</a:t>
            </a:r>
            <a:r>
              <a:rPr lang="en-US" sz="2916" b="1" kern="1200" spc="44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11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1093083" indent="6429" defTabSz="740664">
              <a:lnSpc>
                <a:spcPct val="100041"/>
              </a:lnSpc>
              <a:spcBef>
                <a:spcPts val="2304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azor-b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12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ff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est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approach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058" y="3348622"/>
            <a:ext cx="3640816" cy="3589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3805" y="406305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8833" y="406305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3805" y="4834666"/>
            <a:ext cx="236414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4492" y="4834666"/>
            <a:ext cx="161940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785" y="4834666"/>
            <a:ext cx="270160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een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7275" y="4834666"/>
            <a:ext cx="192563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az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0182" y="4834666"/>
            <a:ext cx="1752676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client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3805" y="5636290"/>
            <a:ext cx="124568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86038" y="5636290"/>
            <a:ext cx="195469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server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19866" y="4533671"/>
            <a:ext cx="517379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39303" y="4533671"/>
            <a:ext cx="1535443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19780" y="4533671"/>
            <a:ext cx="188304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1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0467" y="1982375"/>
            <a:ext cx="72217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3102" y="1982375"/>
            <a:ext cx="17455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8036" y="1982375"/>
            <a:ext cx="257035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11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6" dirty="0">
                <a:solidFill>
                  <a:srgbClr val="FEFFFE"/>
                </a:solidFill>
                <a:latin typeface="Times New Roman"/>
                <a:cs typeface="Times New Roman"/>
              </a:rPr>
              <a:t>es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-40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8673" y="1982375"/>
            <a:ext cx="117114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8998" y="1982375"/>
            <a:ext cx="70980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au</a:t>
            </a:r>
            <a:r>
              <a:rPr sz="7200" spc="-10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-5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7200" spc="-9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10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7200" spc="-1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ec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37470" y="1982375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3331" y="3085751"/>
            <a:ext cx="2354935" cy="203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351">
              <a:lnSpc>
                <a:spcPts val="7430"/>
              </a:lnSpc>
              <a:spcBef>
                <a:spcPts val="371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  <a:p>
            <a:pPr marL="838961">
              <a:lnSpc>
                <a:spcPts val="8250"/>
              </a:lnSpc>
              <a:spcBef>
                <a:spcPts val="376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7378" y="3085751"/>
            <a:ext cx="1813966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0709" y="3085751"/>
            <a:ext cx="3896512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inv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-7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66952" y="3085751"/>
            <a:ext cx="1745569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71886" y="3085751"/>
            <a:ext cx="975461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06987" y="3085751"/>
            <a:ext cx="2047961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15228" y="3085751"/>
            <a:ext cx="885393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8729" y="4179983"/>
            <a:ext cx="304118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9276" y="4179983"/>
            <a:ext cx="17146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127" y="4179983"/>
            <a:ext cx="205701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323" y="4179983"/>
            <a:ext cx="301969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ec</a:t>
            </a:r>
            <a:r>
              <a:rPr sz="7200" spc="-7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30296" y="4179983"/>
            <a:ext cx="64353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0583" y="5271167"/>
            <a:ext cx="254301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4063" y="5271167"/>
            <a:ext cx="488424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7492" y="5271167"/>
            <a:ext cx="256633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out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3192" y="5271167"/>
            <a:ext cx="152867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8869" y="6377591"/>
            <a:ext cx="370192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vi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9783" y="6377591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4884" y="6377591"/>
            <a:ext cx="181396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8215" y="6377591"/>
            <a:ext cx="17455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3149" y="6377591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8250" y="6377591"/>
            <a:ext cx="219664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7103" y="7849469"/>
            <a:ext cx="786176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90"/>
              </a:lnSpc>
              <a:spcBef>
                <a:spcPts val="154"/>
              </a:spcBef>
            </a:pPr>
            <a:r>
              <a:rPr sz="3000" b="1" i="1" spc="-75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i="1" spc="28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i="1" spc="-1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Art</a:t>
            </a:r>
            <a:r>
              <a:rPr sz="3000" b="1" i="1" spc="3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i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ni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20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3000" b="1" i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g,</a:t>
            </a:r>
            <a:r>
              <a:rPr sz="3000" b="1" i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i="1" spc="55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she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ov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1114025" y="4041497"/>
            <a:ext cx="3311096" cy="366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7148" y="4468620"/>
            <a:ext cx="4988977" cy="264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93456" y="3959302"/>
            <a:ext cx="3680517" cy="3665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2767" y="965200"/>
            <a:ext cx="1676737" cy="857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 defTabSz="1060704">
              <a:lnSpc>
                <a:spcPts val="6728"/>
              </a:lnSpc>
              <a:spcBef>
                <a:spcPts val="336"/>
              </a:spcBef>
            </a:pPr>
            <a:r>
              <a:rPr lang="es-CO" sz="6496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64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6094" y="965200"/>
            <a:ext cx="2058319" cy="857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 defTabSz="1060704">
              <a:lnSpc>
                <a:spcPts val="6728"/>
              </a:lnSpc>
              <a:spcBef>
                <a:spcPts val="336"/>
              </a:spcBef>
            </a:pPr>
            <a:r>
              <a:rPr lang="es-CO" sz="6496" kern="1200" spc="-44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4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496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6496" kern="1200" spc="-8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49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01" y="8197272"/>
            <a:ext cx="3356534" cy="532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 defTabSz="1060704">
              <a:lnSpc>
                <a:spcPts val="4043"/>
              </a:lnSpc>
              <a:spcBef>
                <a:spcPts val="202"/>
              </a:spcBef>
            </a:pP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94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ck</a:t>
            </a:r>
            <a:r>
              <a:rPr lang="es-CO" sz="3944" b="1" kern="1200" spc="67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944" b="1" kern="1200" spc="50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2787" y="8197272"/>
            <a:ext cx="3812646" cy="532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32" defTabSz="1060704">
              <a:lnSpc>
                <a:spcPts val="4043"/>
              </a:lnSpc>
              <a:spcBef>
                <a:spcPts val="202"/>
              </a:spcBef>
            </a:pP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944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blic</a:t>
            </a:r>
            <a:r>
              <a:rPr lang="es-CO" sz="3944" b="1" kern="1200" spc="-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4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87255" y="8197272"/>
            <a:ext cx="3132296" cy="1124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65" marR="76435" algn="ctr" defTabSz="1060704">
              <a:lnSpc>
                <a:spcPts val="4043"/>
              </a:lnSpc>
              <a:spcBef>
                <a:spcPts val="202"/>
              </a:spcBef>
            </a:pPr>
            <a:r>
              <a:rPr lang="es-CO" sz="3944" b="1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944" b="1" kern="1200" spc="-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944" b="1" kern="1200" spc="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944" b="1" kern="1200" spc="-5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ed</a:t>
            </a:r>
            <a:r>
              <a:rPr lang="es-CO" sz="3944" b="1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endParaRPr lang="es-CO" sz="394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1060704">
              <a:lnSpc>
                <a:spcPct val="95825"/>
              </a:lnSpc>
            </a:pPr>
            <a:r>
              <a:rPr lang="es-CO" sz="394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94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94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944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944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/>
          <p:nvPr/>
        </p:nvSpPr>
        <p:spPr>
          <a:xfrm>
            <a:off x="12119125" y="3667177"/>
            <a:ext cx="5203674" cy="5306457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2163" y="3667177"/>
            <a:ext cx="5203666" cy="5306457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67177"/>
            <a:ext cx="5203668" cy="5306457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3447" y="1313364"/>
            <a:ext cx="194609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479" y="1313364"/>
            <a:ext cx="145754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9519" y="1313364"/>
            <a:ext cx="1789238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38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656" kern="1200" spc="-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3667177"/>
            <a:ext cx="5203668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03306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ns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ent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163" y="3667177"/>
            <a:ext cx="5203666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83969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3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ed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19125" y="3667177"/>
            <a:ext cx="5203674" cy="5306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1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90703" marR="2091360" algn="ctr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12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17"/>
          <p:cNvSpPr/>
          <p:nvPr/>
        </p:nvSpPr>
        <p:spPr>
          <a:xfrm>
            <a:off x="998674" y="3879841"/>
            <a:ext cx="2820399" cy="3308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5071" y="3882557"/>
            <a:ext cx="3305930" cy="3305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5361" y="3879841"/>
            <a:ext cx="3013313" cy="3308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61573" y="3882558"/>
            <a:ext cx="2988850" cy="3308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3613" y="965200"/>
            <a:ext cx="1643895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1481" y="965200"/>
            <a:ext cx="1080743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Do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6197" y="965200"/>
            <a:ext cx="1229120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 spc="-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8533" y="965200"/>
            <a:ext cx="1972370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Need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44875" y="965200"/>
            <a:ext cx="1533294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0629" y="965200"/>
            <a:ext cx="2253076" cy="78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6148"/>
              </a:lnSpc>
              <a:spcBef>
                <a:spcPts val="307"/>
              </a:spcBef>
            </a:pPr>
            <a:r>
              <a:rPr lang="es-CO" sz="5936" kern="1200" spc="-40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36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3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3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?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052" y="7741773"/>
            <a:ext cx="2236265" cy="48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nd</a:t>
            </a:r>
            <a:r>
              <a:rPr lang="es-CO" sz="3604" b="1" kern="1200" spc="2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bug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2202" y="7741773"/>
            <a:ext cx="1799117" cy="48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5118" y="7741773"/>
            <a:ext cx="1778112" cy="48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1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ou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1947" y="7741773"/>
            <a:ext cx="3488465" cy="48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2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04" b="1" kern="1200" spc="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q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ua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7393" y="7741773"/>
            <a:ext cx="3431931" cy="102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s-CO" sz="3604" b="1" kern="1200" spc="-4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820845" marR="854915" algn="ctr" defTabSz="969264">
              <a:lnSpc>
                <a:spcPct val="95825"/>
              </a:lnSpc>
            </a:pP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04" b="1" kern="1200" spc="46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de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9378" y="8283589"/>
            <a:ext cx="3492464" cy="1038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969264">
              <a:lnSpc>
                <a:spcPts val="3694"/>
              </a:lnSpc>
              <a:spcBef>
                <a:spcPts val="184"/>
              </a:spcBef>
            </a:pP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ea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604" b="1" kern="1200" spc="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604" b="1" kern="1200" spc="46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br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eak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604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524344" marR="558592" algn="ctr" defTabSz="969264">
              <a:lnSpc>
                <a:spcPct val="95825"/>
              </a:lnSpc>
            </a:pP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04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eth</a:t>
            </a:r>
            <a:r>
              <a:rPr lang="es-CO" sz="3604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04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8452272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9402" y="3421632"/>
            <a:ext cx="2847785" cy="3443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8932" y="3072555"/>
            <a:ext cx="3609713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n-US" sz="3196" b="1" kern="1200" spc="-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b="1" kern="1200" spc="5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b="1" kern="1200" spc="41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17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49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st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4773" y="3640571"/>
            <a:ext cx="319979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81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1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2324" y="3654973"/>
            <a:ext cx="1546926" cy="162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rra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75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Act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rt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8932" y="5665586"/>
            <a:ext cx="5529665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196" b="1" kern="1200" spc="-31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b="1" kern="1200" spc="52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4773" y="6247944"/>
            <a:ext cx="319979" cy="1015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855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22324" y="6262345"/>
            <a:ext cx="3766635" cy="1015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t,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96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22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st</a:t>
            </a:r>
            <a:endParaRPr lang="es-CO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762"/>
              </a:spcBef>
            </a:pP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Moq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6005" y="4102768"/>
            <a:ext cx="14255394" cy="1596082"/>
          </a:xfrm>
          <a:custGeom>
            <a:avLst/>
            <a:gdLst/>
            <a:ahLst/>
            <a:cxnLst/>
            <a:rect l="l" t="t" r="r" b="b"/>
            <a:pathLst>
              <a:path w="14255394" h="1596082">
                <a:moveTo>
                  <a:pt x="0" y="0"/>
                </a:moveTo>
                <a:lnTo>
                  <a:pt x="14255394" y="0"/>
                </a:lnTo>
                <a:lnTo>
                  <a:pt x="14255394" y="1596082"/>
                </a:lnTo>
                <a:lnTo>
                  <a:pt x="0" y="15960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6005" y="5865394"/>
            <a:ext cx="14255394" cy="1118937"/>
          </a:xfrm>
          <a:custGeom>
            <a:avLst/>
            <a:gdLst/>
            <a:ahLst/>
            <a:cxnLst/>
            <a:rect l="l" t="t" r="r" b="b"/>
            <a:pathLst>
              <a:path w="14255394" h="1118937">
                <a:moveTo>
                  <a:pt x="0" y="0"/>
                </a:moveTo>
                <a:lnTo>
                  <a:pt x="14255394" y="0"/>
                </a:lnTo>
                <a:lnTo>
                  <a:pt x="14255394" y="1118937"/>
                </a:lnTo>
                <a:lnTo>
                  <a:pt x="0" y="11189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6005" y="7286207"/>
            <a:ext cx="14255394" cy="1051678"/>
          </a:xfrm>
          <a:custGeom>
            <a:avLst/>
            <a:gdLst/>
            <a:ahLst/>
            <a:cxnLst/>
            <a:rect l="l" t="t" r="r" b="b"/>
            <a:pathLst>
              <a:path w="14255394" h="1051678">
                <a:moveTo>
                  <a:pt x="0" y="0"/>
                </a:moveTo>
                <a:lnTo>
                  <a:pt x="14255394" y="0"/>
                </a:lnTo>
                <a:lnTo>
                  <a:pt x="14255394" y="1051678"/>
                </a:lnTo>
                <a:lnTo>
                  <a:pt x="0" y="105167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8499" y="898606"/>
            <a:ext cx="5673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717" y="898606"/>
            <a:ext cx="225430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Simpl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2612" y="898606"/>
            <a:ext cx="14405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Un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3330" y="898606"/>
            <a:ext cx="145377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007" y="33947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158" y="33947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256" y="3394741"/>
            <a:ext cx="384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CanUpdatePiePric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007" y="382450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07" y="81831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005" y="7286207"/>
            <a:ext cx="14255394" cy="1051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540">
              <a:lnSpc>
                <a:spcPts val="3060"/>
              </a:lnSpc>
              <a:spcBef>
                <a:spcPts val="153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//Assert</a:t>
            </a:r>
            <a:endParaRPr sz="2600">
              <a:latin typeface="Roboto Medium"/>
              <a:cs typeface="Roboto Medium"/>
            </a:endParaRPr>
          </a:p>
          <a:p>
            <a:pPr marL="310540">
              <a:lnSpc>
                <a:spcPct val="100016"/>
              </a:lnSpc>
              <a:spcBef>
                <a:spcPts val="131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Assert.Equal(20M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, </a:t>
            </a:r>
            <a:r>
              <a:rPr sz="2600" spc="177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pie.Price);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005" y="5865394"/>
            <a:ext cx="14255394" cy="1118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3"/>
              </a:spcBef>
            </a:pPr>
            <a:endParaRPr sz="800"/>
          </a:p>
          <a:p>
            <a:pPr marL="310540">
              <a:lnSpc>
                <a:spcPct val="100016"/>
              </a:lnSpc>
            </a:pPr>
            <a:r>
              <a:rPr sz="2600" spc="7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61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Act</a:t>
            </a:r>
            <a:endParaRPr sz="2600">
              <a:latin typeface="Roboto Medium"/>
              <a:cs typeface="Roboto Medium"/>
            </a:endParaRPr>
          </a:p>
          <a:p>
            <a:pPr marL="310540">
              <a:lnSpc>
                <a:spcPct val="100016"/>
              </a:lnSpc>
              <a:spcBef>
                <a:spcPts val="285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pie.Pric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2600" spc="767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2600" spc="37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20M;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6005" y="4102768"/>
            <a:ext cx="14255394" cy="159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2"/>
              </a:spcBef>
            </a:pPr>
            <a:endParaRPr sz="900"/>
          </a:p>
          <a:p>
            <a:pPr marL="310540" marR="11900680">
              <a:lnSpc>
                <a:spcPts val="3120"/>
              </a:lnSpc>
            </a:pPr>
            <a:r>
              <a:rPr sz="2600" spc="7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61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Arrange </a:t>
            </a:r>
            <a:endParaRPr sz="2600">
              <a:latin typeface="Roboto Medium"/>
              <a:cs typeface="Roboto Medium"/>
            </a:endParaRPr>
          </a:p>
          <a:p>
            <a:pPr marL="310540" marR="11900680">
              <a:lnSpc>
                <a:spcPts val="3120"/>
              </a:lnSpc>
              <a:spcBef>
                <a:spcPts val="383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va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r </a:t>
            </a:r>
            <a:r>
              <a:rPr sz="2600" spc="235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pi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e </a:t>
            </a:r>
            <a:r>
              <a:rPr sz="2600" spc="369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  <a:p>
            <a:pPr marL="1189380">
              <a:lnSpc>
                <a:spcPts val="3025"/>
              </a:lnSpc>
              <a:spcBef>
                <a:spcPts val="535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w </a:t>
            </a:r>
            <a:r>
              <a:rPr sz="3900" spc="174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-340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84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22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"Sampl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 </a:t>
            </a:r>
            <a:r>
              <a:rPr sz="3900" spc="20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pie"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, </a:t>
            </a:r>
            <a:r>
              <a:rPr sz="3900" spc="443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Pric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-14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12.95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M  </a:t>
            </a:r>
            <a:r>
              <a:rPr sz="3900" spc="6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380</Words>
  <Application>Microsoft Office PowerPoint</Application>
  <PresentationFormat>Custom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2023-07-31T06:07:39Z</dcterms:modified>
</cp:coreProperties>
</file>