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18288000" cy="10287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20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danielvillamizara/" TargetMode="External"/><Relationship Id="rId4" Type="http://schemas.openxmlformats.org/officeDocument/2006/relationships/hyperlink" Target="http://www.linkedin.com/in/danielvillamizara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@RenderBody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bject 14"/>
          <p:cNvSpPr/>
          <p:nvPr/>
        </p:nvSpPr>
        <p:spPr>
          <a:xfrm>
            <a:off x="965200" y="3533240"/>
            <a:ext cx="16357599" cy="58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41169" y="5546261"/>
            <a:ext cx="2888351" cy="2889967"/>
          </a:xfrm>
          <a:custGeom>
            <a:avLst/>
            <a:gdLst/>
            <a:ahLst/>
            <a:cxnLst/>
            <a:rect l="l" t="t" r="r" b="b"/>
            <a:pathLst>
              <a:path w="2836864" h="2838451">
                <a:moveTo>
                  <a:pt x="1418431" y="0"/>
                </a:moveTo>
                <a:lnTo>
                  <a:pt x="1491422" y="1846"/>
                </a:lnTo>
                <a:lnTo>
                  <a:pt x="1563455" y="7327"/>
                </a:lnTo>
                <a:lnTo>
                  <a:pt x="1634442" y="16352"/>
                </a:lnTo>
                <a:lnTo>
                  <a:pt x="1704293" y="28833"/>
                </a:lnTo>
                <a:lnTo>
                  <a:pt x="1772918" y="44681"/>
                </a:lnTo>
                <a:lnTo>
                  <a:pt x="1840229" y="63805"/>
                </a:lnTo>
                <a:lnTo>
                  <a:pt x="1906136" y="86118"/>
                </a:lnTo>
                <a:lnTo>
                  <a:pt x="1970549" y="111530"/>
                </a:lnTo>
                <a:lnTo>
                  <a:pt x="2033381" y="139952"/>
                </a:lnTo>
                <a:lnTo>
                  <a:pt x="2094541" y="171293"/>
                </a:lnTo>
                <a:lnTo>
                  <a:pt x="2153941" y="205467"/>
                </a:lnTo>
                <a:lnTo>
                  <a:pt x="2211491" y="242382"/>
                </a:lnTo>
                <a:lnTo>
                  <a:pt x="2267103" y="281950"/>
                </a:lnTo>
                <a:lnTo>
                  <a:pt x="2320687" y="324083"/>
                </a:lnTo>
                <a:lnTo>
                  <a:pt x="2372154" y="368689"/>
                </a:lnTo>
                <a:lnTo>
                  <a:pt x="2421415" y="415681"/>
                </a:lnTo>
                <a:lnTo>
                  <a:pt x="2468381" y="464970"/>
                </a:lnTo>
                <a:lnTo>
                  <a:pt x="2512963" y="516466"/>
                </a:lnTo>
                <a:lnTo>
                  <a:pt x="2555071" y="570079"/>
                </a:lnTo>
                <a:lnTo>
                  <a:pt x="2594617" y="625722"/>
                </a:lnTo>
                <a:lnTo>
                  <a:pt x="2631512" y="683304"/>
                </a:lnTo>
                <a:lnTo>
                  <a:pt x="2665666" y="742737"/>
                </a:lnTo>
                <a:lnTo>
                  <a:pt x="2696990" y="803932"/>
                </a:lnTo>
                <a:lnTo>
                  <a:pt x="2725396" y="866798"/>
                </a:lnTo>
                <a:lnTo>
                  <a:pt x="2750794" y="931248"/>
                </a:lnTo>
                <a:lnTo>
                  <a:pt x="2773094" y="997192"/>
                </a:lnTo>
                <a:lnTo>
                  <a:pt x="2792208" y="1064539"/>
                </a:lnTo>
                <a:lnTo>
                  <a:pt x="2808046" y="1133203"/>
                </a:lnTo>
                <a:lnTo>
                  <a:pt x="2820520" y="1203093"/>
                </a:lnTo>
                <a:lnTo>
                  <a:pt x="2829541" y="1274119"/>
                </a:lnTo>
                <a:lnTo>
                  <a:pt x="2835018" y="1346193"/>
                </a:lnTo>
                <a:lnTo>
                  <a:pt x="2836864" y="1419225"/>
                </a:lnTo>
                <a:lnTo>
                  <a:pt x="2835018" y="1492256"/>
                </a:lnTo>
                <a:lnTo>
                  <a:pt x="2829541" y="1564330"/>
                </a:lnTo>
                <a:lnTo>
                  <a:pt x="2820520" y="1635356"/>
                </a:lnTo>
                <a:lnTo>
                  <a:pt x="2808046" y="1705246"/>
                </a:lnTo>
                <a:lnTo>
                  <a:pt x="2792208" y="1773910"/>
                </a:lnTo>
                <a:lnTo>
                  <a:pt x="2773094" y="1841258"/>
                </a:lnTo>
                <a:lnTo>
                  <a:pt x="2750794" y="1907201"/>
                </a:lnTo>
                <a:lnTo>
                  <a:pt x="2725396" y="1971651"/>
                </a:lnTo>
                <a:lnTo>
                  <a:pt x="2696990" y="2034518"/>
                </a:lnTo>
                <a:lnTo>
                  <a:pt x="2665666" y="2095712"/>
                </a:lnTo>
                <a:lnTo>
                  <a:pt x="2631512" y="2155145"/>
                </a:lnTo>
                <a:lnTo>
                  <a:pt x="2594617" y="2212727"/>
                </a:lnTo>
                <a:lnTo>
                  <a:pt x="2555071" y="2268370"/>
                </a:lnTo>
                <a:lnTo>
                  <a:pt x="2512963" y="2321985"/>
                </a:lnTo>
                <a:lnTo>
                  <a:pt x="2468381" y="2373481"/>
                </a:lnTo>
                <a:lnTo>
                  <a:pt x="2421415" y="2422769"/>
                </a:lnTo>
                <a:lnTo>
                  <a:pt x="2372154" y="2469761"/>
                </a:lnTo>
                <a:lnTo>
                  <a:pt x="2320687" y="2514368"/>
                </a:lnTo>
                <a:lnTo>
                  <a:pt x="2267103" y="2556500"/>
                </a:lnTo>
                <a:lnTo>
                  <a:pt x="2211491" y="2596068"/>
                </a:lnTo>
                <a:lnTo>
                  <a:pt x="2153941" y="2632984"/>
                </a:lnTo>
                <a:lnTo>
                  <a:pt x="2094541" y="2667157"/>
                </a:lnTo>
                <a:lnTo>
                  <a:pt x="2033381" y="2698499"/>
                </a:lnTo>
                <a:lnTo>
                  <a:pt x="1970549" y="2726920"/>
                </a:lnTo>
                <a:lnTo>
                  <a:pt x="1906136" y="2752332"/>
                </a:lnTo>
                <a:lnTo>
                  <a:pt x="1840229" y="2774645"/>
                </a:lnTo>
                <a:lnTo>
                  <a:pt x="1772918" y="2793770"/>
                </a:lnTo>
                <a:lnTo>
                  <a:pt x="1704293" y="2809618"/>
                </a:lnTo>
                <a:lnTo>
                  <a:pt x="1634442" y="2822098"/>
                </a:lnTo>
                <a:lnTo>
                  <a:pt x="1563455" y="2831124"/>
                </a:lnTo>
                <a:lnTo>
                  <a:pt x="1491422" y="2836604"/>
                </a:lnTo>
                <a:lnTo>
                  <a:pt x="1418431" y="2838451"/>
                </a:lnTo>
                <a:lnTo>
                  <a:pt x="1345440" y="2836604"/>
                </a:lnTo>
                <a:lnTo>
                  <a:pt x="1273407" y="2831124"/>
                </a:lnTo>
                <a:lnTo>
                  <a:pt x="1202420" y="2822098"/>
                </a:lnTo>
                <a:lnTo>
                  <a:pt x="1132569" y="2809618"/>
                </a:lnTo>
                <a:lnTo>
                  <a:pt x="1063944" y="2793770"/>
                </a:lnTo>
                <a:lnTo>
                  <a:pt x="996634" y="2774645"/>
                </a:lnTo>
                <a:lnTo>
                  <a:pt x="930727" y="2752332"/>
                </a:lnTo>
                <a:lnTo>
                  <a:pt x="866313" y="2726920"/>
                </a:lnTo>
                <a:lnTo>
                  <a:pt x="803481" y="2698499"/>
                </a:lnTo>
                <a:lnTo>
                  <a:pt x="742321" y="2667157"/>
                </a:lnTo>
                <a:lnTo>
                  <a:pt x="682921" y="2632984"/>
                </a:lnTo>
                <a:lnTo>
                  <a:pt x="625371" y="2596068"/>
                </a:lnTo>
                <a:lnTo>
                  <a:pt x="569760" y="2556500"/>
                </a:lnTo>
                <a:lnTo>
                  <a:pt x="516176" y="2514368"/>
                </a:lnTo>
                <a:lnTo>
                  <a:pt x="464709" y="2469761"/>
                </a:lnTo>
                <a:lnTo>
                  <a:pt x="415448" y="2422769"/>
                </a:lnTo>
                <a:lnTo>
                  <a:pt x="368483" y="2373481"/>
                </a:lnTo>
                <a:lnTo>
                  <a:pt x="323901" y="2321985"/>
                </a:lnTo>
                <a:lnTo>
                  <a:pt x="281792" y="2268370"/>
                </a:lnTo>
                <a:lnTo>
                  <a:pt x="242246" y="2212727"/>
                </a:lnTo>
                <a:lnTo>
                  <a:pt x="205351" y="2155145"/>
                </a:lnTo>
                <a:lnTo>
                  <a:pt x="171197" y="2095712"/>
                </a:lnTo>
                <a:lnTo>
                  <a:pt x="139873" y="2034518"/>
                </a:lnTo>
                <a:lnTo>
                  <a:pt x="111467" y="1971651"/>
                </a:lnTo>
                <a:lnTo>
                  <a:pt x="86070" y="1907201"/>
                </a:lnTo>
                <a:lnTo>
                  <a:pt x="63770" y="1841258"/>
                </a:lnTo>
                <a:lnTo>
                  <a:pt x="44656" y="1773910"/>
                </a:lnTo>
                <a:lnTo>
                  <a:pt x="28817" y="1705246"/>
                </a:lnTo>
                <a:lnTo>
                  <a:pt x="16343" y="1635356"/>
                </a:lnTo>
                <a:lnTo>
                  <a:pt x="7323" y="1564330"/>
                </a:lnTo>
                <a:lnTo>
                  <a:pt x="1845" y="1492256"/>
                </a:lnTo>
                <a:lnTo>
                  <a:pt x="0" y="1419225"/>
                </a:lnTo>
                <a:lnTo>
                  <a:pt x="1845" y="1346193"/>
                </a:lnTo>
                <a:lnTo>
                  <a:pt x="7323" y="1274119"/>
                </a:lnTo>
                <a:lnTo>
                  <a:pt x="16343" y="1203093"/>
                </a:lnTo>
                <a:lnTo>
                  <a:pt x="28817" y="1133203"/>
                </a:lnTo>
                <a:lnTo>
                  <a:pt x="44656" y="1064539"/>
                </a:lnTo>
                <a:lnTo>
                  <a:pt x="63770" y="997192"/>
                </a:lnTo>
                <a:lnTo>
                  <a:pt x="86070" y="931248"/>
                </a:lnTo>
                <a:lnTo>
                  <a:pt x="111467" y="866798"/>
                </a:lnTo>
                <a:lnTo>
                  <a:pt x="139873" y="803932"/>
                </a:lnTo>
                <a:lnTo>
                  <a:pt x="171197" y="742737"/>
                </a:lnTo>
                <a:lnTo>
                  <a:pt x="205351" y="683304"/>
                </a:lnTo>
                <a:lnTo>
                  <a:pt x="242246" y="625722"/>
                </a:lnTo>
                <a:lnTo>
                  <a:pt x="281792" y="570079"/>
                </a:lnTo>
                <a:lnTo>
                  <a:pt x="323901" y="516466"/>
                </a:lnTo>
                <a:lnTo>
                  <a:pt x="368483" y="464970"/>
                </a:lnTo>
                <a:lnTo>
                  <a:pt x="415448" y="415681"/>
                </a:lnTo>
                <a:lnTo>
                  <a:pt x="464709" y="368689"/>
                </a:lnTo>
                <a:lnTo>
                  <a:pt x="516176" y="324083"/>
                </a:lnTo>
                <a:lnTo>
                  <a:pt x="569760" y="281950"/>
                </a:lnTo>
                <a:lnTo>
                  <a:pt x="625371" y="242382"/>
                </a:lnTo>
                <a:lnTo>
                  <a:pt x="682921" y="205467"/>
                </a:lnTo>
                <a:lnTo>
                  <a:pt x="742321" y="171293"/>
                </a:lnTo>
                <a:lnTo>
                  <a:pt x="803481" y="139952"/>
                </a:lnTo>
                <a:lnTo>
                  <a:pt x="866313" y="111530"/>
                </a:lnTo>
                <a:lnTo>
                  <a:pt x="930727" y="86118"/>
                </a:lnTo>
                <a:lnTo>
                  <a:pt x="996634" y="63805"/>
                </a:lnTo>
                <a:lnTo>
                  <a:pt x="1063944" y="44681"/>
                </a:lnTo>
                <a:lnTo>
                  <a:pt x="1132569" y="28833"/>
                </a:lnTo>
                <a:lnTo>
                  <a:pt x="1202420" y="16352"/>
                </a:lnTo>
                <a:lnTo>
                  <a:pt x="1273407" y="7327"/>
                </a:lnTo>
                <a:lnTo>
                  <a:pt x="1345440" y="1846"/>
                </a:lnTo>
                <a:lnTo>
                  <a:pt x="1418431" y="0"/>
                </a:lnTo>
                <a:close/>
              </a:path>
            </a:pathLst>
          </a:custGeom>
          <a:ln w="3175">
            <a:solidFill>
              <a:srgbClr val="F8F7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04417" y="5678798"/>
            <a:ext cx="3083924" cy="3306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54190" y="1301224"/>
            <a:ext cx="3138402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Sha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ri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7888" y="1301224"/>
            <a:ext cx="2311708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Co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5772" y="1301224"/>
            <a:ext cx="3592370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bet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ee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4190" y="2359456"/>
            <a:ext cx="2555179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or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3610" y="2359456"/>
            <a:ext cx="5661126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 spc="-23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eb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Ass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emb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y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79066" y="2359456"/>
            <a:ext cx="1651022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and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86088" y="2359456"/>
            <a:ext cx="2555179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or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95509" y="2359456"/>
            <a:ext cx="2689620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rv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1828" y="6003292"/>
            <a:ext cx="7216183" cy="1136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marR="61569" defTabSz="923544">
              <a:lnSpc>
                <a:spcPts val="3823"/>
              </a:lnSpc>
              <a:spcBef>
                <a:spcPts val="191"/>
              </a:spcBef>
            </a:pPr>
            <a:r>
              <a:rPr lang="es-CO" sz="3636" b="1" kern="1200">
                <a:solidFill>
                  <a:srgbClr val="F15A2A"/>
                </a:solidFill>
                <a:latin typeface="Berlin Sans FB Demi"/>
                <a:ea typeface="+mn-ea"/>
                <a:cs typeface="+mn-cs"/>
              </a:rPr>
              <a:t>Daniel</a:t>
            </a:r>
            <a:r>
              <a:rPr lang="es-CO" sz="3636" b="1" kern="1200" spc="-14">
                <a:solidFill>
                  <a:srgbClr val="F15A2A"/>
                </a:solidFill>
                <a:latin typeface="Berlin Sans FB Demi"/>
                <a:ea typeface="+mn-ea"/>
                <a:cs typeface="+mn-cs"/>
              </a:rPr>
              <a:t> </a:t>
            </a:r>
            <a:r>
              <a:rPr lang="es-CO" sz="3636" b="1" kern="1200">
                <a:solidFill>
                  <a:srgbClr val="F15A2A"/>
                </a:solidFill>
                <a:latin typeface="Berlin Sans FB Demi"/>
                <a:ea typeface="+mn-ea"/>
                <a:cs typeface="+mn-cs"/>
              </a:rPr>
              <a:t>Villamizar</a:t>
            </a:r>
            <a:endParaRPr lang="es-CO" sz="3636" kern="1200">
              <a:solidFill>
                <a:schemeClr val="tx1"/>
              </a:solidFill>
              <a:latin typeface="Berlin Sans FB Demi"/>
              <a:ea typeface="+mn-ea"/>
              <a:cs typeface="+mn-cs"/>
            </a:endParaRPr>
          </a:p>
          <a:p>
            <a:pPr marL="12827" defTabSz="923544">
              <a:lnSpc>
                <a:spcPts val="5055"/>
              </a:lnSpc>
              <a:spcBef>
                <a:spcPts val="61"/>
              </a:spcBef>
            </a:pPr>
            <a:r>
              <a:rPr lang="es-CO" sz="4848" kern="1200" baseline="-3634">
                <a:solidFill>
                  <a:srgbClr val="3F403F"/>
                </a:solidFill>
                <a:latin typeface="Yu Gothic UI"/>
                <a:ea typeface="+mn-ea"/>
                <a:cs typeface="+mn-cs"/>
              </a:rPr>
              <a:t>Senior Cloud Solutions Architect - MVP</a:t>
            </a:r>
            <a:endParaRPr lang="es-CO" sz="3200">
              <a:latin typeface="Yu Gothic UI"/>
              <a:cs typeface="Yu Gothic U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10532" y="7817518"/>
            <a:ext cx="12412239" cy="4396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3434"/>
              </a:lnSpc>
              <a:spcBef>
                <a:spcPts val="172"/>
              </a:spcBef>
            </a:pP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  <a:hlinkClick r:id="rId4"/>
              </a:rPr>
              <a:t>@danielvillamizara</a:t>
            </a: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</a:rPr>
              <a:t> – </a:t>
            </a: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  <a:hlinkClick r:id="rId5"/>
              </a:rPr>
              <a:t>https://www.linkedin.com/in/danielvillamizara/</a:t>
            </a: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</a:rPr>
              <a:t> </a:t>
            </a:r>
            <a:endParaRPr lang="es-CO" sz="3200">
              <a:latin typeface="Yu Gothic UI"/>
              <a:cs typeface="Yu Gothic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11"/>
          <p:cNvSpPr/>
          <p:nvPr/>
        </p:nvSpPr>
        <p:spPr>
          <a:xfrm>
            <a:off x="7008064" y="2530525"/>
            <a:ext cx="1" cy="1988950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08064" y="4958059"/>
            <a:ext cx="1" cy="1988950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08064" y="7332848"/>
            <a:ext cx="1" cy="1988950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064" y="2681656"/>
            <a:ext cx="1746923" cy="1686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4607" y="5102362"/>
            <a:ext cx="1699836" cy="1699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19635" y="7478679"/>
            <a:ext cx="1709780" cy="16982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67116" y="965200"/>
            <a:ext cx="1619819" cy="728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5684"/>
              </a:lnSpc>
              <a:spcBef>
                <a:spcPts val="284"/>
              </a:spcBef>
            </a:pPr>
            <a:r>
              <a:rPr lang="es-CO" sz="54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548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ut</a:t>
            </a:r>
            <a:r>
              <a:rPr lang="es-CO" sz="54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…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6046" y="3346471"/>
            <a:ext cx="3536754" cy="426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3219"/>
              </a:lnSpc>
              <a:spcBef>
                <a:spcPts val="161"/>
              </a:spcBef>
            </a:pP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36" b="1" kern="1200" spc="37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off</a:t>
            </a:r>
            <a:r>
              <a:rPr lang="es-CO" sz="3136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li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ne</a:t>
            </a:r>
            <a:r>
              <a:rPr lang="es-CO" sz="3136" b="1" kern="1200" spc="-1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pp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ort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66046" y="5775401"/>
            <a:ext cx="2049261" cy="426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3219"/>
              </a:lnSpc>
              <a:spcBef>
                <a:spcPts val="161"/>
              </a:spcBef>
            </a:pP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cala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ili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ty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466046" y="8150086"/>
            <a:ext cx="2828969" cy="426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3219"/>
              </a:lnSpc>
              <a:spcBef>
                <a:spcPts val="161"/>
              </a:spcBef>
            </a:pPr>
            <a:r>
              <a:rPr lang="es-CO" sz="3136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Ne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twork</a:t>
            </a:r>
            <a:r>
              <a:rPr lang="es-CO" sz="3136" b="1" kern="1200" spc="10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ela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y</a:t>
            </a:r>
            <a:endParaRPr lang="es-CO"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3031210" y="965200"/>
            <a:ext cx="5648441" cy="8356597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31210" y="965200"/>
            <a:ext cx="5648441" cy="8356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31210" y="965200"/>
            <a:ext cx="5648441" cy="8356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07464" y="3400368"/>
            <a:ext cx="1570893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532"/>
              </a:lnSpc>
              <a:spcBef>
                <a:spcPts val="226"/>
              </a:spcBef>
            </a:pP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74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478687" y="4751895"/>
            <a:ext cx="5778102" cy="846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16" defTabSz="740664">
              <a:lnSpc>
                <a:spcPts val="3074"/>
              </a:lnSpc>
              <a:spcBef>
                <a:spcPts val="153"/>
              </a:spcBef>
            </a:pP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x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plori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58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ile</a:t>
            </a:r>
            <a:r>
              <a:rPr lang="en-US" sz="2916" b="1" kern="1200" spc="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à</a:t>
            </a:r>
            <a:r>
              <a:rPr lang="en-US" sz="2916" kern="1200" spc="-85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n-US" sz="2916" b="1" kern="1200" spc="7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Proj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ct</a:t>
            </a:r>
            <a:r>
              <a:rPr lang="en-US" sz="2916" b="1" kern="1200" spc="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or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57284" defTabSz="740664">
              <a:lnSpc>
                <a:spcPct val="95825"/>
              </a:lnSpc>
            </a:pP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r-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ide</a:t>
            </a:r>
            <a:r>
              <a:rPr lang="en-US" sz="2916" b="1" kern="1200" spc="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7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zor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bject 8"/>
          <p:cNvSpPr/>
          <p:nvPr/>
        </p:nvSpPr>
        <p:spPr>
          <a:xfrm>
            <a:off x="965200" y="6105469"/>
            <a:ext cx="16357599" cy="5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5200" y="6105469"/>
            <a:ext cx="16357599" cy="5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512689" y="4124731"/>
            <a:ext cx="602303" cy="782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60935" y="4124731"/>
            <a:ext cx="1622002" cy="782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ew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28501" y="4124731"/>
            <a:ext cx="4376288" cy="782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chi</a:t>
            </a:r>
            <a:r>
              <a:rPr lang="es-CO" sz="5940" kern="1200" spc="-6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ectu</a:t>
            </a: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4347" y="4945640"/>
            <a:ext cx="1076218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86357" y="4945640"/>
            <a:ext cx="3696766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xi</a:t>
            </a: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429672" y="4945640"/>
            <a:ext cx="4776110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od</a:t>
            </a:r>
            <a:r>
              <a:rPr lang="es-CO" sz="5940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-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sh</a:t>
            </a: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ring</a:t>
            </a:r>
            <a:endParaRPr lang="es-CO"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6896509" y="965199"/>
            <a:ext cx="1" cy="8356600"/>
          </a:xfrm>
          <a:custGeom>
            <a:avLst/>
            <a:gdLst/>
            <a:ahLst/>
            <a:cxnLst/>
            <a:rect l="l" t="t" r="r" b="b"/>
            <a:pathLst>
              <a:path w="1" h="8879846">
                <a:moveTo>
                  <a:pt x="0" y="0"/>
                </a:moveTo>
                <a:lnTo>
                  <a:pt x="1" y="8879846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0654" y="3096343"/>
            <a:ext cx="4094307" cy="4094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23170" y="3287684"/>
            <a:ext cx="2624869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276"/>
              </a:lnSpc>
              <a:spcBef>
                <a:spcPts val="164"/>
              </a:spcBef>
            </a:pP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ng</a:t>
            </a:r>
            <a:r>
              <a:rPr lang="es-CO" sz="3196" b="1" kern="1200" spc="67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de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9011" y="3855700"/>
            <a:ext cx="319980" cy="1029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393"/>
              </a:lnSpc>
              <a:spcBef>
                <a:spcPts val="169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196" kern="1200">
              <a:solidFill>
                <a:schemeClr val="tx1"/>
              </a:solidFill>
              <a:latin typeface="Lucida Bright"/>
              <a:ea typeface="+mn-ea"/>
              <a:cs typeface="+mn-cs"/>
            </a:endParaRPr>
          </a:p>
          <a:p>
            <a:pPr marL="11938" defTabSz="859536">
              <a:lnSpc>
                <a:spcPts val="3755"/>
              </a:lnSpc>
              <a:spcBef>
                <a:spcPts val="968"/>
              </a:spcBef>
            </a:pPr>
            <a:r>
              <a:rPr lang="es-CO" sz="4794" kern="1200" baseline="-1664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400">
              <a:latin typeface="Lucida Bright"/>
              <a:cs typeface="Lucida Br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66562" y="3870102"/>
            <a:ext cx="8260783" cy="3192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marR="70010" defTabSz="859536">
              <a:lnSpc>
                <a:spcPts val="3294"/>
              </a:lnSpc>
              <a:spcBef>
                <a:spcPts val="165"/>
              </a:spcBef>
            </a:pP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3196" kern="1200" spc="33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 spc="-10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96" kern="1200" spc="6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ar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endParaRPr lang="en-US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defTabSz="859536">
              <a:lnSpc>
                <a:spcPct val="95825"/>
              </a:lnSpc>
              <a:spcBef>
                <a:spcPts val="875"/>
              </a:spcBef>
            </a:pPr>
            <a:r>
              <a:rPr lang="en-US" sz="3196" kern="1200" spc="-11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 spc="25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an </a:t>
            </a:r>
            <a:r>
              <a:rPr lang="en-US" sz="3196" kern="1200" spc="6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96" kern="1200" spc="4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 spc="-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 spc="-16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“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pp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” 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rom</a:t>
            </a:r>
            <a:r>
              <a:rPr lang="en-US" sz="3196" kern="1200" spc="34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28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or</a:t>
            </a:r>
            <a:r>
              <a:rPr lang="en-US" sz="3196" kern="1200" spc="35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13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AS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3196" kern="1200" spc="8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or</a:t>
            </a:r>
            <a:endParaRPr lang="en-US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marR="70010" defTabSz="859536">
              <a:lnSpc>
                <a:spcPct val="95825"/>
              </a:lnSpc>
              <a:spcBef>
                <a:spcPts val="160"/>
              </a:spcBef>
            </a:pP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or</a:t>
            </a:r>
            <a:r>
              <a:rPr lang="en-US" sz="3196" kern="1200" spc="32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erve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196" kern="1200" spc="-2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pr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je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n-US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marR="820232" defTabSz="859536">
              <a:lnSpc>
                <a:spcPts val="3674"/>
              </a:lnSpc>
              <a:spcBef>
                <a:spcPts val="1040"/>
              </a:spcBef>
            </a:pP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x</a:t>
            </a: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ra</a:t>
            </a: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 spc="-3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3196" kern="1200" spc="-3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’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96" kern="1200" spc="-1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iffe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 </a:t>
            </a:r>
            <a:r>
              <a:rPr lang="en-US" sz="3196" kern="1200" spc="-3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6" kern="1200" spc="-19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 spc="-6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ivi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al </a:t>
            </a:r>
            <a:endParaRPr lang="en-US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marR="820232" defTabSz="859536">
              <a:lnSpc>
                <a:spcPts val="3674"/>
              </a:lnSpc>
              <a:spcBef>
                <a:spcPts val="183"/>
              </a:spcBef>
            </a:pP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ro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j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96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n-US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marR="70010" defTabSz="859536">
              <a:lnSpc>
                <a:spcPct val="95825"/>
              </a:lnSpc>
              <a:spcBef>
                <a:spcPts val="933"/>
              </a:spcBef>
            </a:pP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hare</a:t>
            </a:r>
            <a:r>
              <a:rPr lang="en-US" sz="3196" kern="1200" spc="-6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96" kern="1200" spc="8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he</a:t>
            </a:r>
            <a:r>
              <a:rPr lang="en-US" sz="3196" kern="1200" spc="-20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st</a:t>
            </a:r>
            <a:endParaRPr lang="en-US"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9011" y="5542318"/>
            <a:ext cx="319980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384"/>
              </a:lnSpc>
              <a:spcBef>
                <a:spcPts val="169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400">
              <a:latin typeface="Lucida Bright"/>
              <a:cs typeface="Lucida Brigh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59011" y="6617968"/>
            <a:ext cx="319980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384"/>
              </a:lnSpc>
              <a:spcBef>
                <a:spcPts val="169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400">
              <a:latin typeface="Lucida Bright"/>
              <a:cs typeface="Lucida Br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963744" y="3678521"/>
            <a:ext cx="6360509" cy="2929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12444" y="5422578"/>
            <a:ext cx="1059600" cy="397930"/>
          </a:xfrm>
          <a:custGeom>
            <a:avLst/>
            <a:gdLst/>
            <a:ahLst/>
            <a:cxnLst/>
            <a:rect l="l" t="t" r="r" b="b"/>
            <a:pathLst>
              <a:path w="1059600" h="397930">
                <a:moveTo>
                  <a:pt x="1059600" y="198965"/>
                </a:moveTo>
                <a:lnTo>
                  <a:pt x="860634" y="0"/>
                </a:lnTo>
                <a:lnTo>
                  <a:pt x="860634" y="99482"/>
                </a:lnTo>
                <a:lnTo>
                  <a:pt x="0" y="99482"/>
                </a:lnTo>
                <a:lnTo>
                  <a:pt x="0" y="298447"/>
                </a:lnTo>
                <a:lnTo>
                  <a:pt x="860634" y="298447"/>
                </a:lnTo>
                <a:lnTo>
                  <a:pt x="860634" y="397930"/>
                </a:lnTo>
                <a:lnTo>
                  <a:pt x="1059600" y="198965"/>
                </a:lnTo>
                <a:close/>
              </a:path>
            </a:pathLst>
          </a:custGeom>
          <a:solidFill>
            <a:srgbClr val="FBDD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2444" y="5422578"/>
            <a:ext cx="1059600" cy="397930"/>
          </a:xfrm>
          <a:custGeom>
            <a:avLst/>
            <a:gdLst/>
            <a:ahLst/>
            <a:cxnLst/>
            <a:rect l="l" t="t" r="r" b="b"/>
            <a:pathLst>
              <a:path w="1059600" h="397930">
                <a:moveTo>
                  <a:pt x="1059600" y="198965"/>
                </a:moveTo>
                <a:lnTo>
                  <a:pt x="860635" y="397930"/>
                </a:lnTo>
                <a:lnTo>
                  <a:pt x="860635" y="298447"/>
                </a:lnTo>
                <a:lnTo>
                  <a:pt x="0" y="298447"/>
                </a:lnTo>
                <a:lnTo>
                  <a:pt x="0" y="99482"/>
                </a:lnTo>
                <a:lnTo>
                  <a:pt x="860635" y="99482"/>
                </a:lnTo>
                <a:lnTo>
                  <a:pt x="860635" y="0"/>
                </a:lnTo>
                <a:lnTo>
                  <a:pt x="1059600" y="198965"/>
                </a:lnTo>
                <a:close/>
              </a:path>
            </a:pathLst>
          </a:custGeom>
          <a:ln w="12700">
            <a:solidFill>
              <a:srgbClr val="F15A2A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53339" y="6151532"/>
            <a:ext cx="1059600" cy="397930"/>
          </a:xfrm>
          <a:custGeom>
            <a:avLst/>
            <a:gdLst/>
            <a:ahLst/>
            <a:cxnLst/>
            <a:rect l="l" t="t" r="r" b="b"/>
            <a:pathLst>
              <a:path w="1059600" h="397930">
                <a:moveTo>
                  <a:pt x="1059600" y="198964"/>
                </a:moveTo>
                <a:lnTo>
                  <a:pt x="860636" y="0"/>
                </a:lnTo>
                <a:lnTo>
                  <a:pt x="860636" y="99482"/>
                </a:lnTo>
                <a:lnTo>
                  <a:pt x="0" y="99482"/>
                </a:lnTo>
                <a:lnTo>
                  <a:pt x="0" y="298447"/>
                </a:lnTo>
                <a:lnTo>
                  <a:pt x="860636" y="298447"/>
                </a:lnTo>
                <a:lnTo>
                  <a:pt x="860636" y="397930"/>
                </a:lnTo>
                <a:lnTo>
                  <a:pt x="1059600" y="198964"/>
                </a:lnTo>
                <a:close/>
              </a:path>
            </a:pathLst>
          </a:custGeom>
          <a:solidFill>
            <a:srgbClr val="FBDD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3338" y="6151532"/>
            <a:ext cx="1059601" cy="397930"/>
          </a:xfrm>
          <a:custGeom>
            <a:avLst/>
            <a:gdLst/>
            <a:ahLst/>
            <a:cxnLst/>
            <a:rect l="l" t="t" r="r" b="b"/>
            <a:pathLst>
              <a:path w="1059601" h="397930">
                <a:moveTo>
                  <a:pt x="1059601" y="198965"/>
                </a:moveTo>
                <a:lnTo>
                  <a:pt x="860636" y="397930"/>
                </a:lnTo>
                <a:lnTo>
                  <a:pt x="860636" y="298447"/>
                </a:lnTo>
                <a:lnTo>
                  <a:pt x="0" y="298447"/>
                </a:lnTo>
                <a:lnTo>
                  <a:pt x="0" y="99482"/>
                </a:lnTo>
                <a:lnTo>
                  <a:pt x="860636" y="99482"/>
                </a:lnTo>
                <a:lnTo>
                  <a:pt x="860636" y="0"/>
                </a:lnTo>
                <a:lnTo>
                  <a:pt x="1059601" y="198965"/>
                </a:lnTo>
                <a:close/>
              </a:path>
            </a:pathLst>
          </a:custGeom>
          <a:ln w="12700">
            <a:solidFill>
              <a:srgbClr val="F15A2A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67412" y="895558"/>
            <a:ext cx="318369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opo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ed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93130" y="895558"/>
            <a:ext cx="3236609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pp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ch</a:t>
            </a:r>
            <a:endParaRPr sz="5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6446955" y="3537"/>
            <a:ext cx="2814980" cy="2649013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05794" y="9050499"/>
            <a:ext cx="968052" cy="96805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5154" y="8581662"/>
            <a:ext cx="3392947" cy="1705336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5463164" y="4622555"/>
            <a:ext cx="7209799" cy="4699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76684" y="965200"/>
            <a:ext cx="2932841" cy="1041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907" defTabSz="1289304">
              <a:lnSpc>
                <a:spcPts val="8178"/>
              </a:lnSpc>
              <a:spcBef>
                <a:spcPts val="409"/>
              </a:spcBef>
            </a:pPr>
            <a:r>
              <a:rPr lang="es-CO" sz="789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Bl</a:t>
            </a:r>
            <a:r>
              <a:rPr lang="es-CO" sz="7896" kern="1200" spc="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7896" kern="1200" spc="-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s-CO" sz="7896" kern="1200" spc="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789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67740" y="965200"/>
            <a:ext cx="3086010" cy="1041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907" defTabSz="1289304">
              <a:lnSpc>
                <a:spcPts val="8178"/>
              </a:lnSpc>
              <a:spcBef>
                <a:spcPts val="409"/>
              </a:spcBef>
            </a:pPr>
            <a:r>
              <a:rPr lang="es-CO" sz="7896" kern="1200" spc="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789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er</a:t>
            </a:r>
            <a:r>
              <a:rPr lang="es-CO" sz="7896" kern="1200" spc="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789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er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211664" y="965200"/>
            <a:ext cx="1999650" cy="1041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907" defTabSz="1289304">
              <a:lnSpc>
                <a:spcPts val="8178"/>
              </a:lnSpc>
              <a:spcBef>
                <a:spcPts val="409"/>
              </a:spcBef>
            </a:pPr>
            <a:r>
              <a:rPr lang="es-CO" sz="7896" kern="1200" spc="-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7896" kern="1200" spc="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789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endParaRPr lang="es-CO" sz="5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6446955" y="3537"/>
            <a:ext cx="2814980" cy="2649013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05794" y="9050499"/>
            <a:ext cx="968052" cy="96805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5154" y="8581662"/>
            <a:ext cx="3392947" cy="1705336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5158585" y="5254431"/>
            <a:ext cx="7811193" cy="4067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6117" y="965200"/>
            <a:ext cx="3087094" cy="10964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796" defTabSz="1353312">
              <a:lnSpc>
                <a:spcPts val="8584"/>
              </a:lnSpc>
              <a:spcBef>
                <a:spcPts val="429"/>
              </a:spcBef>
            </a:pPr>
            <a:r>
              <a:rPr lang="es-CO" sz="82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Bl</a:t>
            </a:r>
            <a:r>
              <a:rPr lang="es-CO" sz="8288" kern="1200" spc="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8288" kern="1200" spc="-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s-CO" sz="8288" kern="1200" spc="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82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4489" y="965200"/>
            <a:ext cx="6820553" cy="10964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796" defTabSz="1353312">
              <a:lnSpc>
                <a:spcPts val="8584"/>
              </a:lnSpc>
              <a:spcBef>
                <a:spcPts val="429"/>
              </a:spcBef>
            </a:pPr>
            <a:r>
              <a:rPr lang="es-CO" sz="8288" kern="1200" spc="-28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s-CO" sz="82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8288" kern="1200" spc="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8288" kern="1200" spc="-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Ass</a:t>
            </a:r>
            <a:r>
              <a:rPr lang="es-CO" sz="82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em</a:t>
            </a:r>
            <a:r>
              <a:rPr lang="es-CO" sz="8288" kern="1200" spc="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82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ly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107060" y="965200"/>
            <a:ext cx="2104822" cy="10964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796" defTabSz="1353312">
              <a:lnSpc>
                <a:spcPts val="8584"/>
              </a:lnSpc>
              <a:spcBef>
                <a:spcPts val="429"/>
              </a:spcBef>
            </a:pPr>
            <a:r>
              <a:rPr lang="es-CO" sz="8288" kern="1200" spc="-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8288" kern="1200" spc="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82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endParaRPr lang="es-CO" sz="5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6"/>
          <p:cNvSpPr/>
          <p:nvPr/>
        </p:nvSpPr>
        <p:spPr>
          <a:xfrm>
            <a:off x="7944953" y="965200"/>
            <a:ext cx="1" cy="8356598"/>
          </a:xfrm>
          <a:custGeom>
            <a:avLst/>
            <a:gdLst/>
            <a:ahLst/>
            <a:cxnLst/>
            <a:rect l="l" t="t" r="r" b="b"/>
            <a:pathLst>
              <a:path w="1" h="8879846">
                <a:moveTo>
                  <a:pt x="0" y="0"/>
                </a:moveTo>
                <a:lnTo>
                  <a:pt x="1" y="8879846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78112" y="2523446"/>
            <a:ext cx="3710313" cy="5240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71613" y="4073624"/>
            <a:ext cx="2934144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276"/>
              </a:lnSpc>
              <a:spcBef>
                <a:spcPts val="164"/>
              </a:spcBef>
            </a:pP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 </a:t>
            </a:r>
            <a:r>
              <a:rPr lang="es-CO" sz="3196" b="1" kern="1200" spc="8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pr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j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ct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7453" y="4641640"/>
            <a:ext cx="319980" cy="1626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393"/>
              </a:lnSpc>
              <a:spcBef>
                <a:spcPts val="169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196" kern="1200">
              <a:solidFill>
                <a:schemeClr val="tx1"/>
              </a:solidFill>
              <a:latin typeface="Lucida Bright"/>
              <a:ea typeface="+mn-ea"/>
              <a:cs typeface="+mn-cs"/>
            </a:endParaRPr>
          </a:p>
          <a:p>
            <a:pPr marL="11938" defTabSz="859536">
              <a:lnSpc>
                <a:spcPct val="98144"/>
              </a:lnSpc>
              <a:spcBef>
                <a:spcPts val="759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196" kern="1200">
              <a:solidFill>
                <a:schemeClr val="tx1"/>
              </a:solidFill>
              <a:latin typeface="Lucida Bright"/>
              <a:ea typeface="+mn-ea"/>
              <a:cs typeface="+mn-cs"/>
            </a:endParaRPr>
          </a:p>
          <a:p>
            <a:pPr marL="11938" defTabSz="859536">
              <a:lnSpc>
                <a:spcPts val="3755"/>
              </a:lnSpc>
              <a:spcBef>
                <a:spcPts val="1138"/>
              </a:spcBef>
            </a:pPr>
            <a:r>
              <a:rPr lang="es-CO" sz="4794" kern="1200" baseline="-1664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400">
              <a:latin typeface="Lucida Bright"/>
              <a:cs typeface="Lucida Brigh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415005" y="4656041"/>
            <a:ext cx="5694881" cy="1626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marR="70010" defTabSz="859536">
              <a:lnSpc>
                <a:spcPts val="3294"/>
              </a:lnSpc>
              <a:spcBef>
                <a:spcPts val="165"/>
              </a:spcBef>
            </a:pP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dex.h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ml</a:t>
            </a:r>
            <a:r>
              <a:rPr lang="en-US" sz="3196" kern="1200" spc="-1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96" kern="1200" spc="7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remo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ed</a:t>
            </a:r>
            <a:endParaRPr lang="en-US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defTabSz="859536">
              <a:lnSpc>
                <a:spcPct val="95825"/>
              </a:lnSpc>
              <a:spcBef>
                <a:spcPts val="853"/>
              </a:spcBef>
            </a:pP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Pro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je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 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96" kern="1200" spc="6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28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or</a:t>
            </a:r>
            <a:r>
              <a:rPr lang="en-US" sz="3196" kern="1200" spc="42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ass</a:t>
            </a:r>
            <a:r>
              <a:rPr lang="en-US" sz="3196" kern="1200" spc="77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brary</a:t>
            </a:r>
            <a:endParaRPr lang="en-US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marR="43708" defTabSz="859536">
              <a:lnSpc>
                <a:spcPct val="95825"/>
              </a:lnSpc>
              <a:spcBef>
                <a:spcPts val="1040"/>
              </a:spcBef>
            </a:pP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96" kern="1200" spc="8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 spc="-10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kern="1200" spc="12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he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re</a:t>
            </a:r>
            <a:r>
              <a:rPr lang="en-US" sz="3196" kern="1200" spc="-10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an </a:t>
            </a:r>
            <a:r>
              <a:rPr lang="en-US" sz="3196" kern="1200" spc="5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 spc="67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eu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endParaRPr lang="en-US"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3141597" y="965200"/>
            <a:ext cx="5648441" cy="8356597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1597" y="965200"/>
            <a:ext cx="5648441" cy="8356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1597" y="965200"/>
            <a:ext cx="5648441" cy="8356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17851" y="3400368"/>
            <a:ext cx="1570893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532"/>
              </a:lnSpc>
              <a:spcBef>
                <a:spcPts val="226"/>
              </a:spcBef>
            </a:pP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74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595521" y="4986332"/>
            <a:ext cx="5550881" cy="392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2980"/>
              </a:lnSpc>
              <a:spcBef>
                <a:spcPts val="149"/>
              </a:spcBef>
            </a:pPr>
            <a:r>
              <a:rPr lang="es-CO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x</a:t>
            </a:r>
            <a:r>
              <a:rPr lang="es-CO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plori</a:t>
            </a:r>
            <a:r>
              <a:rPr lang="es-CO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s-CO" sz="2916" b="1" kern="1200" spc="58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s-CO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2916" b="1" kern="1200" spc="2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ne</a:t>
            </a:r>
            <a:r>
              <a:rPr lang="es-CO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s-CO" sz="2916" b="1" kern="1200" spc="-18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arc</a:t>
            </a:r>
            <a:r>
              <a:rPr lang="es-CO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s-CO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2916" b="1" kern="1200" spc="-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re</a:t>
            </a:r>
            <a:endParaRPr lang="es-CO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112717" y="965203"/>
            <a:ext cx="5648438" cy="8356595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12716" y="965202"/>
            <a:ext cx="5648439" cy="835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12716" y="965200"/>
            <a:ext cx="5648439" cy="835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91071" y="3442554"/>
            <a:ext cx="2165765" cy="515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038"/>
              </a:lnSpc>
              <a:spcBef>
                <a:spcPts val="202"/>
              </a:spcBef>
            </a:pP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mm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888" kern="1200" spc="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y</a:t>
            </a:r>
            <a:endParaRPr lang="es-CO" sz="4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60190" y="4763490"/>
            <a:ext cx="7615092" cy="835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16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lazor</a:t>
            </a:r>
            <a:r>
              <a:rPr lang="en-US" sz="2916" b="1" kern="1200" spc="25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code</a:t>
            </a:r>
            <a:r>
              <a:rPr lang="en-US" sz="2916" b="1" kern="1200" spc="40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can</a:t>
            </a:r>
            <a:r>
              <a:rPr lang="en-US" sz="2916" b="1" kern="1200" spc="-2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be</a:t>
            </a:r>
            <a:r>
              <a:rPr lang="en-US" sz="2916" b="1" kern="1200" spc="11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sh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ar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-33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 spc="40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13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SM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55550" defTabSz="740664">
              <a:lnSpc>
                <a:spcPct val="95825"/>
              </a:lnSpc>
            </a:pP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48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2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proj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924401" y="965203"/>
            <a:ext cx="5648438" cy="8356595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24400" y="965202"/>
            <a:ext cx="5648440" cy="835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24400" y="965200"/>
            <a:ext cx="5648440" cy="835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64010" y="2848307"/>
            <a:ext cx="2006260" cy="1115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9269" marR="136607" algn="ctr" defTabSz="740664">
              <a:lnSpc>
                <a:spcPts val="4038"/>
              </a:lnSpc>
              <a:spcBef>
                <a:spcPts val="202"/>
              </a:spcBef>
            </a:pPr>
            <a:r>
              <a:rPr lang="es-CO" sz="3888" kern="1200" spc="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888" kern="1200" spc="-7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888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algn="ctr" defTabSz="740664">
              <a:lnSpc>
                <a:spcPct val="95825"/>
              </a:lnSpc>
              <a:spcBef>
                <a:spcPts val="28"/>
              </a:spcBef>
            </a:pP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ve</a:t>
            </a:r>
            <a:r>
              <a:rPr lang="es-CO" sz="3888" kern="1200" spc="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ew</a:t>
            </a:r>
            <a:endParaRPr lang="es-CO" sz="4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71875" y="4401990"/>
            <a:ext cx="5991724" cy="1555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16" marR="53590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rod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2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lazor</a:t>
            </a:r>
            <a:r>
              <a:rPr lang="en-US" sz="2916" b="1" kern="1200" spc="25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indent="6429" defTabSz="740664">
              <a:lnSpc>
                <a:spcPct val="99466"/>
              </a:lnSpc>
              <a:spcBef>
                <a:spcPts val="2155"/>
              </a:spcBef>
            </a:pP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15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n-US" sz="2916" b="1" kern="1200" spc="-6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arc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re</a:t>
            </a:r>
            <a:r>
              <a:rPr lang="en-US" sz="2916" b="1" kern="1200" spc="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or</a:t>
            </a:r>
            <a:r>
              <a:rPr lang="en-US" sz="2916" b="1" kern="1200" spc="16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x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iz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 cod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-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sh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ari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2305" y="3152273"/>
            <a:ext cx="2259130" cy="4334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03805" y="4459297"/>
            <a:ext cx="1007982" cy="67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100" spc="109" dirty="0">
                <a:solidFill>
                  <a:srgbClr val="FEFFFE"/>
                </a:solidFill>
                <a:latin typeface="Times New Roman"/>
                <a:cs typeface="Times New Roman"/>
              </a:rPr>
              <a:t>Up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68833" y="4459297"/>
            <a:ext cx="1642494" cy="67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100" spc="10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100" spc="109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100" spc="104" dirty="0">
                <a:solidFill>
                  <a:srgbClr val="FEFFFE"/>
                </a:solidFill>
                <a:latin typeface="Times New Roman"/>
                <a:cs typeface="Times New Roman"/>
              </a:rPr>
              <a:t>x</a:t>
            </a:r>
            <a:r>
              <a:rPr sz="5100" spc="10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100" spc="0" dirty="0">
                <a:solidFill>
                  <a:srgbClr val="FEFFFE"/>
                </a:solidFill>
                <a:latin typeface="Times New Roman"/>
                <a:cs typeface="Times New Roman"/>
              </a:rPr>
              <a:t>: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3805" y="5230906"/>
            <a:ext cx="3083382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200" spc="9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5200" spc="-9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ing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4196" y="5230906"/>
            <a:ext cx="1113078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-9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200" spc="9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73292" y="5230906"/>
            <a:ext cx="3372307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5200" spc="9" dirty="0">
                <a:solidFill>
                  <a:srgbClr val="FEFFFE"/>
                </a:solidFill>
                <a:latin typeface="Times New Roman"/>
                <a:cs typeface="Times New Roman"/>
              </a:rPr>
              <a:t>pp</a:t>
            </a: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li</a:t>
            </a: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5200" spc="-59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5200" spc="-9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0957" y="5230906"/>
            <a:ext cx="727075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-5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342728" y="5230906"/>
            <a:ext cx="1797913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9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5200" spc="9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5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09390" y="4533671"/>
            <a:ext cx="4078444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Intro</a:t>
            </a:r>
            <a:r>
              <a:rPr lang="es-CO" sz="5940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5940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ing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3928" y="4533671"/>
            <a:ext cx="2205650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zor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884915" y="4533671"/>
            <a:ext cx="2320759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Ser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er</a:t>
            </a:r>
            <a:endParaRPr lang="es-CO"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bject 8"/>
          <p:cNvSpPr/>
          <p:nvPr/>
        </p:nvSpPr>
        <p:spPr>
          <a:xfrm>
            <a:off x="9343839" y="3670516"/>
            <a:ext cx="7978960" cy="5306458"/>
          </a:xfrm>
          <a:custGeom>
            <a:avLst/>
            <a:gdLst/>
            <a:ahLst/>
            <a:cxnLst/>
            <a:rect l="l" t="t" r="r" b="b"/>
            <a:pathLst>
              <a:path w="7886701" h="5245100">
                <a:moveTo>
                  <a:pt x="0" y="0"/>
                </a:moveTo>
                <a:lnTo>
                  <a:pt x="0" y="5245100"/>
                </a:lnTo>
                <a:lnTo>
                  <a:pt x="7886701" y="5245100"/>
                </a:lnTo>
                <a:lnTo>
                  <a:pt x="7886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5200" y="3670516"/>
            <a:ext cx="7986819" cy="5306458"/>
          </a:xfrm>
          <a:custGeom>
            <a:avLst/>
            <a:gdLst/>
            <a:ahLst/>
            <a:cxnLst/>
            <a:rect l="l" t="t" r="r" b="b"/>
            <a:pathLst>
              <a:path w="7894469" h="5245100">
                <a:moveTo>
                  <a:pt x="0" y="0"/>
                </a:moveTo>
                <a:lnTo>
                  <a:pt x="0" y="5245100"/>
                </a:lnTo>
                <a:lnTo>
                  <a:pt x="7894469" y="5245100"/>
                </a:lnTo>
                <a:lnTo>
                  <a:pt x="789446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13170" y="1310023"/>
            <a:ext cx="2098273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Bl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3093" y="1310023"/>
            <a:ext cx="2622299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st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6322" y="1310023"/>
            <a:ext cx="2479834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od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els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200" y="3670516"/>
            <a:ext cx="7986819" cy="5306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06"/>
              </a:lnSpc>
              <a:spcBef>
                <a:spcPts val="39"/>
              </a:spcBef>
            </a:pPr>
            <a:endParaRPr lang="es-CO" sz="60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453944" defTabSz="923544">
              <a:lnSpc>
                <a:spcPct val="95825"/>
              </a:lnSpc>
              <a:spcBef>
                <a:spcPts val="18180"/>
              </a:spcBef>
            </a:pPr>
            <a:r>
              <a:rPr lang="es-CO" sz="3636" b="1" kern="1200" spc="-13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Asse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bly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43839" y="3670516"/>
            <a:ext cx="7978960" cy="5306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06"/>
              </a:lnSpc>
              <a:spcBef>
                <a:spcPts val="39"/>
              </a:spcBef>
            </a:pPr>
            <a:endParaRPr lang="es-CO" sz="60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225828" marR="3225794" algn="ctr" defTabSz="923544">
              <a:lnSpc>
                <a:spcPct val="95825"/>
              </a:lnSpc>
              <a:spcBef>
                <a:spcPts val="18180"/>
              </a:spcBef>
            </a:pP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endParaRPr lang="es-CO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bject 87"/>
          <p:cNvSpPr/>
          <p:nvPr/>
        </p:nvSpPr>
        <p:spPr>
          <a:xfrm>
            <a:off x="2467175" y="4404554"/>
            <a:ext cx="3972013" cy="2483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124950" y="3011403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124950" y="3087641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124950" y="3163879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124950" y="3240117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124950" y="3316356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124950" y="3392594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124950" y="3468832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124950" y="354507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24950" y="3621308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24950" y="3697546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124950" y="3773784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49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4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24950" y="3850022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24950" y="392626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24950" y="4002498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124950" y="4078737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24950" y="4154975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124950" y="4231213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124950" y="4307451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124950" y="4383689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124950" y="4459927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24950" y="4536165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24950" y="4612403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124950" y="4688641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124950" y="4764879"/>
            <a:ext cx="38100" cy="38139"/>
          </a:xfrm>
          <a:custGeom>
            <a:avLst/>
            <a:gdLst/>
            <a:ahLst/>
            <a:cxnLst/>
            <a:rect l="l" t="t" r="r" b="b"/>
            <a:pathLst>
              <a:path w="38100" h="38139">
                <a:moveTo>
                  <a:pt x="0" y="19050"/>
                </a:moveTo>
                <a:lnTo>
                  <a:pt x="82" y="20873"/>
                </a:lnTo>
                <a:lnTo>
                  <a:pt x="6183" y="33138"/>
                </a:lnTo>
                <a:lnTo>
                  <a:pt x="19050" y="38139"/>
                </a:lnTo>
                <a:lnTo>
                  <a:pt x="20834" y="38056"/>
                </a:lnTo>
                <a:lnTo>
                  <a:pt x="33098" y="31955"/>
                </a:lnTo>
                <a:lnTo>
                  <a:pt x="38100" y="19089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124950" y="4841119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124950" y="4917357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124950" y="4993595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124950" y="5069833"/>
            <a:ext cx="38100" cy="38136"/>
          </a:xfrm>
          <a:custGeom>
            <a:avLst/>
            <a:gdLst/>
            <a:ahLst/>
            <a:cxnLst/>
            <a:rect l="l" t="t" r="r" b="b"/>
            <a:pathLst>
              <a:path w="38100" h="38136">
                <a:moveTo>
                  <a:pt x="0" y="19050"/>
                </a:moveTo>
                <a:lnTo>
                  <a:pt x="82" y="20871"/>
                </a:lnTo>
                <a:lnTo>
                  <a:pt x="6183" y="33135"/>
                </a:lnTo>
                <a:lnTo>
                  <a:pt x="19050" y="38136"/>
                </a:lnTo>
                <a:lnTo>
                  <a:pt x="20834" y="38054"/>
                </a:lnTo>
                <a:lnTo>
                  <a:pt x="33098" y="31953"/>
                </a:lnTo>
                <a:lnTo>
                  <a:pt x="38100" y="19086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124950" y="514607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124950" y="5222308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124950" y="5298546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124950" y="5374784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124950" y="5451022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124950" y="552726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124950" y="5603499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124950" y="5679737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124950" y="5755975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124950" y="5832213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124950" y="5908451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124950" y="5984689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124950" y="6060927"/>
            <a:ext cx="38100" cy="38136"/>
          </a:xfrm>
          <a:custGeom>
            <a:avLst/>
            <a:gdLst/>
            <a:ahLst/>
            <a:cxnLst/>
            <a:rect l="l" t="t" r="r" b="b"/>
            <a:pathLst>
              <a:path w="38100" h="38136">
                <a:moveTo>
                  <a:pt x="0" y="19050"/>
                </a:moveTo>
                <a:lnTo>
                  <a:pt x="82" y="20871"/>
                </a:lnTo>
                <a:lnTo>
                  <a:pt x="6183" y="33135"/>
                </a:lnTo>
                <a:lnTo>
                  <a:pt x="19050" y="38136"/>
                </a:lnTo>
                <a:lnTo>
                  <a:pt x="20834" y="38054"/>
                </a:lnTo>
                <a:lnTo>
                  <a:pt x="33099" y="31953"/>
                </a:lnTo>
                <a:lnTo>
                  <a:pt x="38100" y="19086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124950" y="6137164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24950" y="6213402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24950" y="628964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24950" y="6365878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124950" y="6442116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24950" y="6518355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24950" y="6594593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24950" y="6670831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24950" y="6747069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24950" y="6823307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24950" y="6899545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24950" y="6975783"/>
            <a:ext cx="38100" cy="38136"/>
          </a:xfrm>
          <a:custGeom>
            <a:avLst/>
            <a:gdLst/>
            <a:ahLst/>
            <a:cxnLst/>
            <a:rect l="l" t="t" r="r" b="b"/>
            <a:pathLst>
              <a:path w="38100" h="38136">
                <a:moveTo>
                  <a:pt x="0" y="19049"/>
                </a:moveTo>
                <a:lnTo>
                  <a:pt x="82" y="20871"/>
                </a:lnTo>
                <a:lnTo>
                  <a:pt x="6183" y="33135"/>
                </a:lnTo>
                <a:lnTo>
                  <a:pt x="19050" y="38136"/>
                </a:lnTo>
                <a:lnTo>
                  <a:pt x="20834" y="38054"/>
                </a:lnTo>
                <a:lnTo>
                  <a:pt x="33099" y="31953"/>
                </a:lnTo>
                <a:lnTo>
                  <a:pt x="38100" y="19086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4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24950" y="705202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24950" y="7128258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49"/>
                </a:moveTo>
                <a:lnTo>
                  <a:pt x="82" y="20874"/>
                </a:lnTo>
                <a:lnTo>
                  <a:pt x="6184" y="33138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4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24950" y="7204496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24950" y="7280734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24950" y="7356972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24950" y="743321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24950" y="7509449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49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4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24950" y="7585687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24950" y="7661925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24950" y="7738163"/>
            <a:ext cx="38100" cy="38136"/>
          </a:xfrm>
          <a:custGeom>
            <a:avLst/>
            <a:gdLst/>
            <a:ahLst/>
            <a:cxnLst/>
            <a:rect l="l" t="t" r="r" b="b"/>
            <a:pathLst>
              <a:path w="38100" h="38136">
                <a:moveTo>
                  <a:pt x="0" y="19049"/>
                </a:moveTo>
                <a:lnTo>
                  <a:pt x="82" y="20871"/>
                </a:lnTo>
                <a:lnTo>
                  <a:pt x="6183" y="33135"/>
                </a:lnTo>
                <a:lnTo>
                  <a:pt x="19050" y="38136"/>
                </a:lnTo>
                <a:lnTo>
                  <a:pt x="20834" y="38054"/>
                </a:lnTo>
                <a:lnTo>
                  <a:pt x="33099" y="31953"/>
                </a:lnTo>
                <a:lnTo>
                  <a:pt x="38100" y="19086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4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24950" y="781440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24951" y="7890638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19050" y="38138"/>
                </a:move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4"/>
                </a:lnTo>
                <a:lnTo>
                  <a:pt x="31915" y="5001"/>
                </a:lnTo>
                <a:lnTo>
                  <a:pt x="19048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49"/>
                </a:ln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24951" y="7966876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24951" y="8043114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24951" y="8119352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24951" y="819559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24951" y="8271828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49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4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24951" y="8348066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24951" y="8424304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24951" y="8500543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49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4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4951" y="8576781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24951" y="8653019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24951" y="8729257"/>
            <a:ext cx="38100" cy="38136"/>
          </a:xfrm>
          <a:custGeom>
            <a:avLst/>
            <a:gdLst/>
            <a:ahLst/>
            <a:cxnLst/>
            <a:rect l="l" t="t" r="r" b="b"/>
            <a:pathLst>
              <a:path w="38100" h="38136">
                <a:moveTo>
                  <a:pt x="0" y="19049"/>
                </a:moveTo>
                <a:lnTo>
                  <a:pt x="82" y="20871"/>
                </a:lnTo>
                <a:lnTo>
                  <a:pt x="6183" y="33135"/>
                </a:lnTo>
                <a:lnTo>
                  <a:pt x="19050" y="38136"/>
                </a:lnTo>
                <a:lnTo>
                  <a:pt x="20834" y="38054"/>
                </a:lnTo>
                <a:lnTo>
                  <a:pt x="33098" y="31953"/>
                </a:lnTo>
                <a:lnTo>
                  <a:pt x="38100" y="19086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4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24951" y="8805494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24950" y="2935165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03437" y="3446538"/>
            <a:ext cx="2324801" cy="4417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38690" y="4797493"/>
            <a:ext cx="2596118" cy="1450906"/>
          </a:xfrm>
          <a:custGeom>
            <a:avLst/>
            <a:gdLst/>
            <a:ahLst/>
            <a:cxnLst/>
            <a:rect l="l" t="t" r="r" b="b"/>
            <a:pathLst>
              <a:path w="2596118" h="1450906">
                <a:moveTo>
                  <a:pt x="0" y="0"/>
                </a:moveTo>
                <a:lnTo>
                  <a:pt x="0" y="1450906"/>
                </a:lnTo>
                <a:lnTo>
                  <a:pt x="2596118" y="1450906"/>
                </a:lnTo>
                <a:lnTo>
                  <a:pt x="2596118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0121" y="895558"/>
            <a:ext cx="153015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90877" y="895558"/>
            <a:ext cx="2073655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Bla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5843" y="895558"/>
            <a:ext cx="458234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194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Ass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em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ly</a:t>
            </a:r>
            <a:endParaRPr sz="5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9212" y="895558"/>
            <a:ext cx="204705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194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5600" spc="-69" dirty="0">
                <a:solidFill>
                  <a:srgbClr val="3F403F"/>
                </a:solidFill>
                <a:latin typeface="Times New Roman"/>
                <a:cs typeface="Times New Roman"/>
              </a:rPr>
              <a:t>k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838690" y="4797493"/>
            <a:ext cx="2596118" cy="1450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6"/>
              </a:spcBef>
            </a:pPr>
            <a:endParaRPr sz="650"/>
          </a:p>
          <a:p>
            <a:pPr marL="844002" marR="467708" indent="-288099">
              <a:lnSpc>
                <a:spcPts val="4300"/>
              </a:lnSpc>
              <a:spcBef>
                <a:spcPts val="1215"/>
              </a:spcBef>
            </a:pPr>
            <a:r>
              <a:rPr sz="40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40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40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40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zor </a:t>
            </a:r>
            <a:r>
              <a:rPr sz="40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app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bject 201"/>
          <p:cNvSpPr/>
          <p:nvPr/>
        </p:nvSpPr>
        <p:spPr>
          <a:xfrm>
            <a:off x="2467174" y="4404554"/>
            <a:ext cx="3972013" cy="2483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931778" y="5371984"/>
            <a:ext cx="1057817" cy="10578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9124950" y="3011403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9124950" y="3087641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9124950" y="3163879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9124950" y="3240117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9124950" y="3316356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9124950" y="3392594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124950" y="3468832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9124950" y="354507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9124950" y="3621308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9124950" y="3697546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9124950" y="3773784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49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4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9124950" y="3850022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9124950" y="392626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124950" y="4002498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9124950" y="4078737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9124950" y="4154975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9124950" y="4231213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9124950" y="4307451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124950" y="4383689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9124950" y="4459927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9124950" y="4536165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9124950" y="4612403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9124950" y="4688641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124950" y="4764879"/>
            <a:ext cx="38100" cy="38139"/>
          </a:xfrm>
          <a:custGeom>
            <a:avLst/>
            <a:gdLst/>
            <a:ahLst/>
            <a:cxnLst/>
            <a:rect l="l" t="t" r="r" b="b"/>
            <a:pathLst>
              <a:path w="38100" h="38139">
                <a:moveTo>
                  <a:pt x="0" y="19050"/>
                </a:moveTo>
                <a:lnTo>
                  <a:pt x="82" y="20873"/>
                </a:lnTo>
                <a:lnTo>
                  <a:pt x="6183" y="33138"/>
                </a:lnTo>
                <a:lnTo>
                  <a:pt x="19050" y="38139"/>
                </a:lnTo>
                <a:lnTo>
                  <a:pt x="20834" y="38056"/>
                </a:lnTo>
                <a:lnTo>
                  <a:pt x="33098" y="31955"/>
                </a:lnTo>
                <a:lnTo>
                  <a:pt x="38100" y="19089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9124950" y="4841119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124950" y="4917357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874641" y="4107694"/>
            <a:ext cx="2324785" cy="769606"/>
          </a:xfrm>
          <a:custGeom>
            <a:avLst/>
            <a:gdLst/>
            <a:ahLst/>
            <a:cxnLst/>
            <a:rect l="l" t="t" r="r" b="b"/>
            <a:pathLst>
              <a:path w="2324785" h="769606">
                <a:moveTo>
                  <a:pt x="0" y="384802"/>
                </a:moveTo>
                <a:lnTo>
                  <a:pt x="384802" y="769606"/>
                </a:lnTo>
                <a:lnTo>
                  <a:pt x="384802" y="577206"/>
                </a:lnTo>
                <a:lnTo>
                  <a:pt x="2324785" y="577206"/>
                </a:lnTo>
                <a:lnTo>
                  <a:pt x="2324785" y="192402"/>
                </a:lnTo>
                <a:lnTo>
                  <a:pt x="384802" y="192402"/>
                </a:lnTo>
                <a:lnTo>
                  <a:pt x="384802" y="0"/>
                </a:lnTo>
                <a:lnTo>
                  <a:pt x="0" y="384802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9124950" y="4993595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124950" y="5069833"/>
            <a:ext cx="38100" cy="38136"/>
          </a:xfrm>
          <a:custGeom>
            <a:avLst/>
            <a:gdLst/>
            <a:ahLst/>
            <a:cxnLst/>
            <a:rect l="l" t="t" r="r" b="b"/>
            <a:pathLst>
              <a:path w="38100" h="38136">
                <a:moveTo>
                  <a:pt x="0" y="19050"/>
                </a:moveTo>
                <a:lnTo>
                  <a:pt x="82" y="20871"/>
                </a:lnTo>
                <a:lnTo>
                  <a:pt x="6183" y="33135"/>
                </a:lnTo>
                <a:lnTo>
                  <a:pt x="19050" y="38136"/>
                </a:lnTo>
                <a:lnTo>
                  <a:pt x="20834" y="38054"/>
                </a:lnTo>
                <a:lnTo>
                  <a:pt x="33098" y="31953"/>
                </a:lnTo>
                <a:lnTo>
                  <a:pt x="38100" y="19086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9124950" y="514607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124950" y="5222308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9124950" y="5298546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9124950" y="5374784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9124950" y="5451022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9124950" y="552726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124950" y="5603499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124950" y="5679737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276948" y="5166607"/>
            <a:ext cx="2075232" cy="5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167937" y="5166607"/>
            <a:ext cx="2075232" cy="5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124950" y="5755975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9124950" y="5832213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124950" y="5908451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9124950" y="5984689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124950" y="6060927"/>
            <a:ext cx="38100" cy="38136"/>
          </a:xfrm>
          <a:custGeom>
            <a:avLst/>
            <a:gdLst/>
            <a:ahLst/>
            <a:cxnLst/>
            <a:rect l="l" t="t" r="r" b="b"/>
            <a:pathLst>
              <a:path w="38100" h="38136">
                <a:moveTo>
                  <a:pt x="0" y="19050"/>
                </a:moveTo>
                <a:lnTo>
                  <a:pt x="82" y="20871"/>
                </a:lnTo>
                <a:lnTo>
                  <a:pt x="6183" y="33135"/>
                </a:lnTo>
                <a:lnTo>
                  <a:pt x="19050" y="38136"/>
                </a:lnTo>
                <a:lnTo>
                  <a:pt x="20834" y="38054"/>
                </a:lnTo>
                <a:lnTo>
                  <a:pt x="33099" y="31953"/>
                </a:lnTo>
                <a:lnTo>
                  <a:pt x="38100" y="19086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124950" y="6137164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124950" y="6213402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124950" y="628964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124950" y="6365878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124950" y="6442116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124950" y="6518355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124950" y="6594593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124950" y="6670831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124950" y="6747069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124950" y="6823307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124950" y="6899545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124950" y="6975783"/>
            <a:ext cx="38100" cy="38136"/>
          </a:xfrm>
          <a:custGeom>
            <a:avLst/>
            <a:gdLst/>
            <a:ahLst/>
            <a:cxnLst/>
            <a:rect l="l" t="t" r="r" b="b"/>
            <a:pathLst>
              <a:path w="38100" h="38136">
                <a:moveTo>
                  <a:pt x="0" y="19049"/>
                </a:moveTo>
                <a:lnTo>
                  <a:pt x="82" y="20871"/>
                </a:lnTo>
                <a:lnTo>
                  <a:pt x="6183" y="33135"/>
                </a:lnTo>
                <a:lnTo>
                  <a:pt x="19050" y="38136"/>
                </a:lnTo>
                <a:lnTo>
                  <a:pt x="20834" y="38054"/>
                </a:lnTo>
                <a:lnTo>
                  <a:pt x="33099" y="31953"/>
                </a:lnTo>
                <a:lnTo>
                  <a:pt x="38100" y="19086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4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9124950" y="705202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870908" y="6201420"/>
            <a:ext cx="2546183" cy="769607"/>
          </a:xfrm>
          <a:custGeom>
            <a:avLst/>
            <a:gdLst/>
            <a:ahLst/>
            <a:cxnLst/>
            <a:rect l="l" t="t" r="r" b="b"/>
            <a:pathLst>
              <a:path w="2546183" h="769607">
                <a:moveTo>
                  <a:pt x="0" y="384803"/>
                </a:moveTo>
                <a:lnTo>
                  <a:pt x="384803" y="769607"/>
                </a:lnTo>
                <a:lnTo>
                  <a:pt x="384803" y="577207"/>
                </a:lnTo>
                <a:lnTo>
                  <a:pt x="2161379" y="577207"/>
                </a:lnTo>
                <a:lnTo>
                  <a:pt x="2161379" y="769607"/>
                </a:lnTo>
                <a:lnTo>
                  <a:pt x="2546183" y="384803"/>
                </a:lnTo>
                <a:lnTo>
                  <a:pt x="2161379" y="0"/>
                </a:lnTo>
                <a:lnTo>
                  <a:pt x="2161379" y="192403"/>
                </a:lnTo>
                <a:lnTo>
                  <a:pt x="384803" y="192403"/>
                </a:lnTo>
                <a:lnTo>
                  <a:pt x="384803" y="0"/>
                </a:lnTo>
                <a:lnTo>
                  <a:pt x="0" y="384803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124950" y="7128258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49"/>
                </a:moveTo>
                <a:lnTo>
                  <a:pt x="82" y="20874"/>
                </a:lnTo>
                <a:lnTo>
                  <a:pt x="6184" y="33138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4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124950" y="7204496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124950" y="7280734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124950" y="7356972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124950" y="743321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9124950" y="7509449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49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4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124950" y="7585687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124950" y="7661925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124950" y="7738163"/>
            <a:ext cx="38100" cy="38136"/>
          </a:xfrm>
          <a:custGeom>
            <a:avLst/>
            <a:gdLst/>
            <a:ahLst/>
            <a:cxnLst/>
            <a:rect l="l" t="t" r="r" b="b"/>
            <a:pathLst>
              <a:path w="38100" h="38136">
                <a:moveTo>
                  <a:pt x="0" y="19049"/>
                </a:moveTo>
                <a:lnTo>
                  <a:pt x="82" y="20871"/>
                </a:lnTo>
                <a:lnTo>
                  <a:pt x="6183" y="33135"/>
                </a:lnTo>
                <a:lnTo>
                  <a:pt x="19050" y="38136"/>
                </a:lnTo>
                <a:lnTo>
                  <a:pt x="20834" y="38054"/>
                </a:lnTo>
                <a:lnTo>
                  <a:pt x="33099" y="31953"/>
                </a:lnTo>
                <a:lnTo>
                  <a:pt x="38100" y="19086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4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124950" y="781440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9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139164" y="6971028"/>
            <a:ext cx="2060253" cy="769607"/>
          </a:xfrm>
          <a:custGeom>
            <a:avLst/>
            <a:gdLst/>
            <a:ahLst/>
            <a:cxnLst/>
            <a:rect l="l" t="t" r="r" b="b"/>
            <a:pathLst>
              <a:path w="2060253" h="769607">
                <a:moveTo>
                  <a:pt x="0" y="128270"/>
                </a:moveTo>
                <a:lnTo>
                  <a:pt x="67" y="645541"/>
                </a:lnTo>
                <a:lnTo>
                  <a:pt x="8570" y="687532"/>
                </a:lnTo>
                <a:lnTo>
                  <a:pt x="29595" y="723296"/>
                </a:lnTo>
                <a:lnTo>
                  <a:pt x="60695" y="750384"/>
                </a:lnTo>
                <a:lnTo>
                  <a:pt x="99423" y="766350"/>
                </a:lnTo>
                <a:lnTo>
                  <a:pt x="128271" y="769607"/>
                </a:lnTo>
                <a:lnTo>
                  <a:pt x="1936186" y="769539"/>
                </a:lnTo>
                <a:lnTo>
                  <a:pt x="1978178" y="761037"/>
                </a:lnTo>
                <a:lnTo>
                  <a:pt x="2013942" y="740013"/>
                </a:lnTo>
                <a:lnTo>
                  <a:pt x="2041030" y="708913"/>
                </a:lnTo>
                <a:lnTo>
                  <a:pt x="2056996" y="670185"/>
                </a:lnTo>
                <a:lnTo>
                  <a:pt x="2060253" y="641337"/>
                </a:lnTo>
                <a:lnTo>
                  <a:pt x="2060186" y="124067"/>
                </a:lnTo>
                <a:lnTo>
                  <a:pt x="2051683" y="82075"/>
                </a:lnTo>
                <a:lnTo>
                  <a:pt x="2030659" y="46311"/>
                </a:lnTo>
                <a:lnTo>
                  <a:pt x="1999559" y="19223"/>
                </a:lnTo>
                <a:lnTo>
                  <a:pt x="1960831" y="3256"/>
                </a:lnTo>
                <a:lnTo>
                  <a:pt x="1931983" y="0"/>
                </a:lnTo>
                <a:lnTo>
                  <a:pt x="124067" y="67"/>
                </a:lnTo>
                <a:lnTo>
                  <a:pt x="82075" y="8570"/>
                </a:lnTo>
                <a:lnTo>
                  <a:pt x="46311" y="29594"/>
                </a:lnTo>
                <a:lnTo>
                  <a:pt x="19223" y="60694"/>
                </a:lnTo>
                <a:lnTo>
                  <a:pt x="3256" y="99421"/>
                </a:lnTo>
                <a:lnTo>
                  <a:pt x="0" y="12827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124951" y="7890638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19050" y="38138"/>
                </a:move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4"/>
                </a:lnTo>
                <a:lnTo>
                  <a:pt x="31915" y="5001"/>
                </a:lnTo>
                <a:lnTo>
                  <a:pt x="19048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49"/>
                </a:ln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124951" y="7966876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124951" y="8043114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124951" y="8119352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124951" y="8195590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124951" y="8271828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49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4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124951" y="8348066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124951" y="8424304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124951" y="8500543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49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4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124951" y="8576781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124951" y="8653019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6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124951" y="8729257"/>
            <a:ext cx="38100" cy="38136"/>
          </a:xfrm>
          <a:custGeom>
            <a:avLst/>
            <a:gdLst/>
            <a:ahLst/>
            <a:cxnLst/>
            <a:rect l="l" t="t" r="r" b="b"/>
            <a:pathLst>
              <a:path w="38100" h="38136">
                <a:moveTo>
                  <a:pt x="0" y="19049"/>
                </a:moveTo>
                <a:lnTo>
                  <a:pt x="82" y="20871"/>
                </a:lnTo>
                <a:lnTo>
                  <a:pt x="6183" y="33135"/>
                </a:lnTo>
                <a:lnTo>
                  <a:pt x="19050" y="38136"/>
                </a:lnTo>
                <a:lnTo>
                  <a:pt x="20834" y="38054"/>
                </a:lnTo>
                <a:lnTo>
                  <a:pt x="33098" y="31953"/>
                </a:lnTo>
                <a:lnTo>
                  <a:pt x="38100" y="19086"/>
                </a:lnTo>
                <a:lnTo>
                  <a:pt x="38017" y="17265"/>
                </a:lnTo>
                <a:lnTo>
                  <a:pt x="31916" y="5000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4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124951" y="8805494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0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124950" y="2935165"/>
            <a:ext cx="38100" cy="38138"/>
          </a:xfrm>
          <a:custGeom>
            <a:avLst/>
            <a:gdLst/>
            <a:ahLst/>
            <a:cxnLst/>
            <a:rect l="l" t="t" r="r" b="b"/>
            <a:pathLst>
              <a:path w="38100" h="38138">
                <a:moveTo>
                  <a:pt x="0" y="19050"/>
                </a:moveTo>
                <a:lnTo>
                  <a:pt x="82" y="20872"/>
                </a:lnTo>
                <a:lnTo>
                  <a:pt x="6183" y="33137"/>
                </a:lnTo>
                <a:lnTo>
                  <a:pt x="19050" y="38138"/>
                </a:lnTo>
                <a:lnTo>
                  <a:pt x="20834" y="38055"/>
                </a:lnTo>
                <a:lnTo>
                  <a:pt x="33098" y="31954"/>
                </a:lnTo>
                <a:lnTo>
                  <a:pt x="38100" y="19088"/>
                </a:lnTo>
                <a:lnTo>
                  <a:pt x="38017" y="17265"/>
                </a:lnTo>
                <a:lnTo>
                  <a:pt x="31916" y="5001"/>
                </a:lnTo>
                <a:lnTo>
                  <a:pt x="19050" y="0"/>
                </a:lnTo>
                <a:lnTo>
                  <a:pt x="17265" y="82"/>
                </a:lnTo>
                <a:lnTo>
                  <a:pt x="5001" y="6183"/>
                </a:lnTo>
                <a:lnTo>
                  <a:pt x="0" y="1905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903437" y="3446538"/>
            <a:ext cx="2324801" cy="4417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54850" y="4216144"/>
            <a:ext cx="3331023" cy="2671999"/>
          </a:xfrm>
          <a:custGeom>
            <a:avLst/>
            <a:gdLst/>
            <a:ahLst/>
            <a:cxnLst/>
            <a:rect l="l" t="t" r="r" b="b"/>
            <a:pathLst>
              <a:path w="3331023" h="2671999">
                <a:moveTo>
                  <a:pt x="0" y="0"/>
                </a:moveTo>
                <a:lnTo>
                  <a:pt x="0" y="2671999"/>
                </a:lnTo>
                <a:lnTo>
                  <a:pt x="3331023" y="2671999"/>
                </a:lnTo>
                <a:lnTo>
                  <a:pt x="3331023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57561" y="5585663"/>
            <a:ext cx="2725607" cy="1000560"/>
          </a:xfrm>
          <a:custGeom>
            <a:avLst/>
            <a:gdLst/>
            <a:ahLst/>
            <a:cxnLst/>
            <a:rect l="l" t="t" r="r" b="b"/>
            <a:pathLst>
              <a:path w="2725607" h="1000560">
                <a:moveTo>
                  <a:pt x="0" y="0"/>
                </a:moveTo>
                <a:lnTo>
                  <a:pt x="0" y="1000560"/>
                </a:lnTo>
                <a:lnTo>
                  <a:pt x="2725607" y="1000560"/>
                </a:lnTo>
                <a:lnTo>
                  <a:pt x="272560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19556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57561" y="6568761"/>
            <a:ext cx="19251" cy="34925"/>
          </a:xfrm>
          <a:custGeom>
            <a:avLst/>
            <a:gdLst/>
            <a:ahLst/>
            <a:cxnLst/>
            <a:rect l="l" t="t" r="r" b="b"/>
            <a:pathLst>
              <a:path w="19251" h="34925">
                <a:moveTo>
                  <a:pt x="0" y="0"/>
                </a:moveTo>
                <a:lnTo>
                  <a:pt x="9571" y="34925"/>
                </a:lnTo>
                <a:lnTo>
                  <a:pt x="19251" y="34925"/>
                </a:lnTo>
                <a:lnTo>
                  <a:pt x="96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540098" y="6533800"/>
            <a:ext cx="44532" cy="69885"/>
          </a:xfrm>
          <a:custGeom>
            <a:avLst/>
            <a:gdLst/>
            <a:ahLst/>
            <a:cxnLst/>
            <a:rect l="l" t="t" r="r" b="b"/>
            <a:pathLst>
              <a:path w="44532" h="69885">
                <a:moveTo>
                  <a:pt x="7818" y="34960"/>
                </a:moveTo>
                <a:lnTo>
                  <a:pt x="17390" y="34960"/>
                </a:lnTo>
                <a:lnTo>
                  <a:pt x="9571" y="42778"/>
                </a:lnTo>
                <a:lnTo>
                  <a:pt x="9571" y="62067"/>
                </a:lnTo>
                <a:lnTo>
                  <a:pt x="17390" y="69885"/>
                </a:lnTo>
                <a:lnTo>
                  <a:pt x="27034" y="69885"/>
                </a:lnTo>
                <a:lnTo>
                  <a:pt x="17462" y="34960"/>
                </a:lnTo>
                <a:lnTo>
                  <a:pt x="27070" y="34960"/>
                </a:lnTo>
                <a:lnTo>
                  <a:pt x="36714" y="69885"/>
                </a:lnTo>
                <a:lnTo>
                  <a:pt x="44532" y="62067"/>
                </a:lnTo>
                <a:lnTo>
                  <a:pt x="44532" y="42778"/>
                </a:lnTo>
                <a:lnTo>
                  <a:pt x="36714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40098" y="646391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40098" y="639403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40098" y="632414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540098" y="625426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540098" y="618437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540098" y="611449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540098" y="604460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540098" y="597472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540098" y="590483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540098" y="583495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540098" y="576506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540098" y="569518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540098" y="562529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552853" y="55682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22737" y="55682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92623" y="55682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762507" y="55682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832393" y="55682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902277" y="55682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972163" y="55682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042048" y="55682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111932" y="55682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181818" y="55682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251702" y="55682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321588" y="55682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391472" y="55682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461358" y="55682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531242" y="55682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601127" y="55682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71012" y="5568200"/>
            <a:ext cx="34956" cy="34925"/>
          </a:xfrm>
          <a:custGeom>
            <a:avLst/>
            <a:gdLst/>
            <a:ahLst/>
            <a:cxnLst/>
            <a:rect l="l" t="t" r="r" b="b"/>
            <a:pathLst>
              <a:path w="34956" h="34925">
                <a:moveTo>
                  <a:pt x="34956" y="17462"/>
                </a:moveTo>
                <a:lnTo>
                  <a:pt x="34956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6" y="27106"/>
                </a:lnTo>
                <a:lnTo>
                  <a:pt x="34956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740894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810782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880670" y="5568200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950545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52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020433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090321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60209" y="5568200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230085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52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299973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369861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439749" y="5568200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509625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52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579513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649401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719289" y="5568200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789164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52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859052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928940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998829" y="5568200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068704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52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4138592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208480" y="556820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265706" y="558086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265706" y="565074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265706" y="572062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265706" y="579051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265706" y="586039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265706" y="593028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265706" y="600016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4265706" y="607005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265706" y="613993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265706" y="620982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265706" y="627970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265706" y="634959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265706" y="641947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265706" y="648936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4265706" y="655924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4205292" y="656876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4135417" y="6568761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4065529" y="656876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3995641" y="656876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3925753" y="656876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3855877" y="6568761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3785989" y="656876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3716101" y="656876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3646213" y="656876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576338" y="6568761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3506450" y="656876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3436561" y="656876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366673" y="656876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3296798" y="6568761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3226910" y="656876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3157022" y="656876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3087134" y="656876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017258" y="6568761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947370" y="656876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877482" y="656876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2807594" y="656876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2737719" y="6568761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2667829" y="6568761"/>
            <a:ext cx="34964" cy="34925"/>
          </a:xfrm>
          <a:custGeom>
            <a:avLst/>
            <a:gdLst/>
            <a:ahLst/>
            <a:cxnLst/>
            <a:rect l="l" t="t" r="r" b="b"/>
            <a:pathLst>
              <a:path w="34964" h="34925">
                <a:moveTo>
                  <a:pt x="34964" y="17462"/>
                </a:moveTo>
                <a:lnTo>
                  <a:pt x="34964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4" y="27106"/>
                </a:lnTo>
                <a:lnTo>
                  <a:pt x="34964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2597945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2528059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2458175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2388289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2318405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2248520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2178635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2108750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2038865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1968980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1899096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1829210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1759326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1689440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20524" y="895558"/>
            <a:ext cx="153015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91280" y="895558"/>
            <a:ext cx="2073655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Bla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06246" y="895558"/>
            <a:ext cx="218204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erver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29315" y="895558"/>
            <a:ext cx="204705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194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5600" spc="-69" dirty="0">
                <a:solidFill>
                  <a:srgbClr val="3F403F"/>
                </a:solidFill>
                <a:latin typeface="Times New Roman"/>
                <a:cs typeface="Times New Roman"/>
              </a:rPr>
              <a:t>k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50864" y="7191734"/>
            <a:ext cx="142748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Si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254850" y="4216144"/>
            <a:ext cx="3331023" cy="2671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46"/>
              </a:spcBef>
            </a:pPr>
            <a:endParaRPr sz="1400"/>
          </a:p>
          <a:p>
            <a:pPr marL="283818" marR="284092" algn="ctr">
              <a:lnSpc>
                <a:spcPct val="95825"/>
              </a:lnSpc>
            </a:pP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b="1" spc="-213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ET</a:t>
            </a:r>
            <a:r>
              <a:rPr sz="3200" b="1" spc="7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ore</a:t>
            </a:r>
            <a:endParaRPr sz="3200">
              <a:latin typeface="Times New Roman"/>
              <a:cs typeface="Times New Roman"/>
            </a:endParaRPr>
          </a:p>
          <a:p>
            <a:pPr marL="776197" marR="775389" algn="ctr">
              <a:lnSpc>
                <a:spcPct val="95825"/>
              </a:lnSpc>
              <a:spcBef>
                <a:spcPts val="8067"/>
              </a:spcBef>
            </a:pP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Bl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or</a:t>
            </a:r>
            <a:r>
              <a:rPr sz="2700" b="1" spc="232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3105912" y="2721863"/>
            <a:ext cx="5358384" cy="5739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83086" y="2773991"/>
            <a:ext cx="5204368" cy="5582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60938" y="4776416"/>
            <a:ext cx="1306387" cy="290883"/>
          </a:xfrm>
          <a:custGeom>
            <a:avLst/>
            <a:gdLst/>
            <a:ahLst/>
            <a:cxnLst/>
            <a:rect l="l" t="t" r="r" b="b"/>
            <a:pathLst>
              <a:path w="1306387" h="290883">
                <a:moveTo>
                  <a:pt x="0" y="0"/>
                </a:moveTo>
                <a:lnTo>
                  <a:pt x="1306387" y="0"/>
                </a:lnTo>
                <a:lnTo>
                  <a:pt x="1306387" y="290883"/>
                </a:lnTo>
                <a:lnTo>
                  <a:pt x="0" y="29088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58676" y="6554762"/>
            <a:ext cx="1828169" cy="840123"/>
          </a:xfrm>
          <a:custGeom>
            <a:avLst/>
            <a:gdLst/>
            <a:ahLst/>
            <a:cxnLst/>
            <a:rect l="l" t="t" r="r" b="b"/>
            <a:pathLst>
              <a:path w="1828169" h="840123">
                <a:moveTo>
                  <a:pt x="0" y="0"/>
                </a:moveTo>
                <a:lnTo>
                  <a:pt x="1828169" y="0"/>
                </a:lnTo>
                <a:lnTo>
                  <a:pt x="1828169" y="840123"/>
                </a:lnTo>
                <a:lnTo>
                  <a:pt x="0" y="84012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65412" y="8130928"/>
            <a:ext cx="1107347" cy="225930"/>
          </a:xfrm>
          <a:custGeom>
            <a:avLst/>
            <a:gdLst/>
            <a:ahLst/>
            <a:cxnLst/>
            <a:rect l="l" t="t" r="r" b="b"/>
            <a:pathLst>
              <a:path w="1107347" h="225930">
                <a:moveTo>
                  <a:pt x="0" y="0"/>
                </a:moveTo>
                <a:lnTo>
                  <a:pt x="1107347" y="0"/>
                </a:lnTo>
                <a:lnTo>
                  <a:pt x="1107347" y="225930"/>
                </a:lnTo>
                <a:lnTo>
                  <a:pt x="0" y="22593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9AC7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21568" y="2721863"/>
            <a:ext cx="5394960" cy="5266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99213" y="2773989"/>
            <a:ext cx="5238333" cy="51119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845682" y="5303486"/>
            <a:ext cx="1632192" cy="763938"/>
          </a:xfrm>
          <a:custGeom>
            <a:avLst/>
            <a:gdLst/>
            <a:ahLst/>
            <a:cxnLst/>
            <a:rect l="l" t="t" r="r" b="b"/>
            <a:pathLst>
              <a:path w="1632192" h="763938">
                <a:moveTo>
                  <a:pt x="0" y="0"/>
                </a:moveTo>
                <a:lnTo>
                  <a:pt x="1632192" y="0"/>
                </a:lnTo>
                <a:lnTo>
                  <a:pt x="1632192" y="763938"/>
                </a:lnTo>
                <a:lnTo>
                  <a:pt x="0" y="76393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664707" y="6577632"/>
            <a:ext cx="1107347" cy="183233"/>
          </a:xfrm>
          <a:custGeom>
            <a:avLst/>
            <a:gdLst/>
            <a:ahLst/>
            <a:cxnLst/>
            <a:rect l="l" t="t" r="r" b="b"/>
            <a:pathLst>
              <a:path w="1107347" h="183233">
                <a:moveTo>
                  <a:pt x="0" y="0"/>
                </a:moveTo>
                <a:lnTo>
                  <a:pt x="1107347" y="0"/>
                </a:lnTo>
                <a:lnTo>
                  <a:pt x="1107347" y="183233"/>
                </a:lnTo>
                <a:lnTo>
                  <a:pt x="0" y="18323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9AC7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97856" y="895558"/>
            <a:ext cx="366788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ompari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6763" y="895558"/>
            <a:ext cx="3759228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Serve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-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07302" y="895558"/>
            <a:ext cx="1338843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88168" y="895558"/>
            <a:ext cx="3594317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lie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-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23796" y="895558"/>
            <a:ext cx="2073655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Bla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65412" y="8130928"/>
            <a:ext cx="1107347" cy="2259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1664707" y="6577632"/>
            <a:ext cx="1107347" cy="183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958676" y="6554762"/>
            <a:ext cx="1828169" cy="840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1845682" y="5303486"/>
            <a:ext cx="1632192" cy="763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960938" y="4776416"/>
            <a:ext cx="1306387" cy="290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897981" y="898606"/>
            <a:ext cx="278023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5600" spc="-9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5600" spc="9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5600" spc="-9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718955" y="898606"/>
            <a:ext cx="207401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Bla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5600" spc="9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834419" y="898606"/>
            <a:ext cx="2182469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9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erver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057986" y="898606"/>
            <a:ext cx="282539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600" spc="-9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5600" spc="9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ug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923410" y="898606"/>
            <a:ext cx="50617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471034" y="898606"/>
            <a:ext cx="920445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J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4433643" y="898606"/>
            <a:ext cx="1065885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file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1022" y="2456694"/>
            <a:ext cx="158209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&lt;!DOCTYPE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63848" y="2456694"/>
            <a:ext cx="90885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html&gt;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1022" y="2761494"/>
            <a:ext cx="90885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&lt;html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90718" y="2761494"/>
            <a:ext cx="1750408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lang="en"&gt;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1022" y="3066294"/>
            <a:ext cx="1561004" cy="1511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954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&lt;head&gt;</a:t>
            </a:r>
            <a:endParaRPr sz="2200">
              <a:latin typeface="Roboto Medium"/>
              <a:cs typeface="Roboto Medium"/>
            </a:endParaRPr>
          </a:p>
          <a:p>
            <a:pPr marL="652145" algn="ctr">
              <a:lnSpc>
                <a:spcPts val="2400"/>
              </a:lnSpc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&lt;meta</a:t>
            </a:r>
            <a:endParaRPr sz="2200">
              <a:latin typeface="Roboto Medium"/>
              <a:cs typeface="Roboto Medium"/>
            </a:endParaRPr>
          </a:p>
          <a:p>
            <a:pPr marL="857884" marR="130880" algn="ctr">
              <a:lnSpc>
                <a:spcPts val="2305"/>
              </a:lnSpc>
            </a:pPr>
            <a:r>
              <a:rPr sz="3300" spc="4" baseline="2524" dirty="0">
                <a:solidFill>
                  <a:srgbClr val="FEFFFE"/>
                </a:solidFill>
                <a:latin typeface="Roboto Medium"/>
                <a:cs typeface="Roboto Medium"/>
              </a:rPr>
              <a:t>...</a:t>
            </a:r>
            <a:endParaRPr sz="2200">
              <a:latin typeface="Roboto Medium"/>
              <a:cs typeface="Roboto Medium"/>
            </a:endParaRPr>
          </a:p>
          <a:p>
            <a:pPr marL="12700" marR="20954">
              <a:lnSpc>
                <a:spcPts val="2400"/>
              </a:lnSpc>
              <a:spcBef>
                <a:spcPts val="4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&lt;/head&gt;</a:t>
            </a:r>
            <a:endParaRPr sz="2200">
              <a:latin typeface="Roboto Medium"/>
              <a:cs typeface="Roboto Medium"/>
            </a:endParaRPr>
          </a:p>
          <a:p>
            <a:pPr marL="12700" marR="20954">
              <a:lnSpc>
                <a:spcPts val="2400"/>
              </a:lnSpc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&lt;body&gt;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63818" y="3371094"/>
            <a:ext cx="2591458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charset="ut</a:t>
            </a:r>
            <a:r>
              <a:rPr sz="3300" spc="0" baseline="1262" dirty="0">
                <a:solidFill>
                  <a:srgbClr val="FEFFFE"/>
                </a:solidFill>
                <a:latin typeface="Roboto Medium"/>
                <a:cs typeface="Roboto Medium"/>
              </a:rPr>
              <a:t>f</a:t>
            </a: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-8"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56195" y="3371094"/>
            <a:ext cx="40392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/&gt;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54123" y="4578102"/>
            <a:ext cx="2255338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  <a:hlinkClick r:id="rId2"/>
              </a:rPr>
              <a:t>@RenderBody()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54123" y="5175510"/>
            <a:ext cx="74054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&lt;div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95536" y="5175510"/>
            <a:ext cx="3601116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id="blazor-error-ui"&gt;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27222" y="5480310"/>
            <a:ext cx="2087028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&lt;environment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14896" y="5480310"/>
            <a:ext cx="4947255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include=</a:t>
            </a:r>
            <a:r>
              <a:rPr sz="3300" spc="0" baseline="1262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Staging,Productio</a:t>
            </a:r>
            <a:r>
              <a:rPr sz="3300" spc="0" baseline="1262" dirty="0">
                <a:solidFill>
                  <a:srgbClr val="FEFFFE"/>
                </a:solidFill>
                <a:latin typeface="Roboto Medium"/>
                <a:cs typeface="Roboto Medium"/>
              </a:rPr>
              <a:t>n</a:t>
            </a: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"&gt;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00322" y="5785110"/>
            <a:ext cx="40392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An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05170" y="5785110"/>
            <a:ext cx="90885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error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14866" y="5785110"/>
            <a:ext cx="57223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has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87996" y="5785110"/>
            <a:ext cx="158209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occurred.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70822" y="5785110"/>
            <a:ext cx="74054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This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12235" y="5785110"/>
            <a:ext cx="1918718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application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31626" y="5785110"/>
            <a:ext cx="57223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may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04757" y="5785110"/>
            <a:ext cx="40392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no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409605" y="5785110"/>
            <a:ext cx="107716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longer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587583" y="5785110"/>
            <a:ext cx="124547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respond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933844" y="5785110"/>
            <a:ext cx="90885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until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943539" y="5785110"/>
            <a:ext cx="158209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reloaded.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27222" y="6077718"/>
            <a:ext cx="2423648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&lt;/environment&gt;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27222" y="6382518"/>
            <a:ext cx="2087028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&lt;environment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14896" y="6382518"/>
            <a:ext cx="3770127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include="Development"&gt;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00322" y="6687318"/>
            <a:ext cx="40392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An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05170" y="6687318"/>
            <a:ext cx="158209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unhandled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87996" y="6687318"/>
            <a:ext cx="158209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exception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70822" y="6687318"/>
            <a:ext cx="57223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has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43953" y="6687318"/>
            <a:ext cx="158209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occurred.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26779" y="6687318"/>
            <a:ext cx="57223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See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99909" y="6687318"/>
            <a:ext cx="124547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browser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46170" y="6687318"/>
            <a:ext cx="57223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dev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19300" y="6687318"/>
            <a:ext cx="90885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tools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28996" y="6687318"/>
            <a:ext cx="572212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for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02126" y="6687318"/>
            <a:ext cx="141378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details.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7222" y="6992118"/>
            <a:ext cx="2423648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&lt;/environment&gt;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4123" y="7284726"/>
            <a:ext cx="1077169" cy="914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9" marR="139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&lt;a</a:t>
            </a:r>
            <a:endParaRPr sz="2200">
              <a:latin typeface="Roboto Medium"/>
              <a:cs typeface="Roboto Medium"/>
            </a:endParaRPr>
          </a:p>
          <a:p>
            <a:pPr marL="685799" marR="139">
              <a:lnSpc>
                <a:spcPts val="2400"/>
              </a:lnSpc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&lt;a</a:t>
            </a:r>
            <a:endParaRPr sz="2200">
              <a:latin typeface="Roboto Medium"/>
              <a:cs typeface="Roboto Medium"/>
            </a:endParaRPr>
          </a:p>
          <a:p>
            <a:pPr marL="12700">
              <a:lnSpc>
                <a:spcPts val="2400"/>
              </a:lnSpc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&lt;/div&gt;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2047" y="7284726"/>
            <a:ext cx="1245339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href=""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8278" y="7284726"/>
            <a:ext cx="4275057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class="reload"&gt;Reload&lt;/a&gt;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2070" y="7584836"/>
            <a:ext cx="3713030" cy="3094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35"/>
              </a:lnSpc>
              <a:spcBef>
                <a:spcPts val="121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class="dismiss"</a:t>
            </a:r>
            <a:r>
              <a:rPr sz="3300" spc="0" baseline="1262" dirty="0">
                <a:solidFill>
                  <a:srgbClr val="FEFFFE"/>
                </a:solidFill>
                <a:latin typeface="Roboto Medium"/>
                <a:cs typeface="Roboto Medium"/>
              </a:rPr>
              <a:t>&gt;</a:t>
            </a:r>
            <a:r>
              <a:rPr sz="3300" spc="0" baseline="1236" dirty="0">
                <a:solidFill>
                  <a:srgbClr val="FEFFFE"/>
                </a:solidFill>
                <a:latin typeface="Symbol"/>
                <a:cs typeface="Symbol"/>
              </a:rPr>
              <a:t>🗙</a:t>
            </a: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&lt;/a&gt;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8503926"/>
            <a:ext cx="1918579" cy="902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15A2A"/>
                </a:solidFill>
                <a:latin typeface="Roboto Medium"/>
                <a:cs typeface="Roboto Medium"/>
              </a:rPr>
              <a:t>&lt;script</a:t>
            </a:r>
            <a:endParaRPr sz="2200">
              <a:latin typeface="Roboto Medium"/>
              <a:cs typeface="Roboto Medium"/>
            </a:endParaRPr>
          </a:p>
          <a:p>
            <a:pPr marL="12700" marR="41909">
              <a:lnSpc>
                <a:spcPts val="2305"/>
              </a:lnSpc>
            </a:pPr>
            <a:r>
              <a:rPr sz="3300" spc="4" baseline="2524" dirty="0">
                <a:solidFill>
                  <a:srgbClr val="FEFFFE"/>
                </a:solidFill>
                <a:latin typeface="Roboto Medium"/>
                <a:cs typeface="Roboto Medium"/>
              </a:rPr>
              <a:t>&lt;/body&gt;</a:t>
            </a:r>
            <a:endParaRPr sz="2200">
              <a:latin typeface="Roboto Medium"/>
              <a:cs typeface="Roboto Medium"/>
            </a:endParaRPr>
          </a:p>
          <a:p>
            <a:pPr marL="12700" marR="41909">
              <a:lnSpc>
                <a:spcPts val="2400"/>
              </a:lnSpc>
              <a:spcBef>
                <a:spcPts val="4"/>
              </a:spcBef>
            </a:pPr>
            <a:r>
              <a:rPr sz="3300" spc="4" baseline="1262" dirty="0">
                <a:solidFill>
                  <a:srgbClr val="FEFFFE"/>
                </a:solidFill>
                <a:latin typeface="Roboto Medium"/>
                <a:cs typeface="Roboto Medium"/>
              </a:rPr>
              <a:t>&lt;/html&gt;</a:t>
            </a:r>
            <a:endParaRPr sz="22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00322" y="8503926"/>
            <a:ext cx="7304421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4" baseline="1262" dirty="0">
                <a:solidFill>
                  <a:srgbClr val="F15A2A"/>
                </a:solidFill>
                <a:latin typeface="Roboto Medium"/>
                <a:cs typeface="Roboto Medium"/>
              </a:rPr>
              <a:t>src="_framework/blazor.server.js"&gt;&lt;/script&gt;</a:t>
            </a:r>
            <a:endParaRPr sz="22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13"/>
          <p:cNvSpPr/>
          <p:nvPr/>
        </p:nvSpPr>
        <p:spPr>
          <a:xfrm>
            <a:off x="1407769" y="3945829"/>
            <a:ext cx="3658101" cy="3249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6799" y="3974783"/>
            <a:ext cx="3116334" cy="32491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871351" y="3974783"/>
            <a:ext cx="3295339" cy="32491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15808" y="1023021"/>
            <a:ext cx="1427429" cy="788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589" defTabSz="978408">
              <a:lnSpc>
                <a:spcPts val="6206"/>
              </a:lnSpc>
              <a:spcBef>
                <a:spcPts val="310"/>
              </a:spcBef>
            </a:pPr>
            <a:r>
              <a:rPr lang="es-CO" sz="599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92" kern="1200" spc="-1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s-CO" sz="599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7765" y="1023021"/>
            <a:ext cx="1869154" cy="788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589" defTabSz="978408">
              <a:lnSpc>
                <a:spcPts val="6206"/>
              </a:lnSpc>
              <a:spcBef>
                <a:spcPts val="310"/>
              </a:spcBef>
            </a:pPr>
            <a:r>
              <a:rPr lang="es-CO" sz="599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992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9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se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01750" y="1023021"/>
            <a:ext cx="1084069" cy="788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589" defTabSz="978408">
              <a:lnSpc>
                <a:spcPts val="6206"/>
              </a:lnSpc>
              <a:spcBef>
                <a:spcPts val="310"/>
              </a:spcBef>
            </a:pPr>
            <a:r>
              <a:rPr lang="es-CO" sz="5992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fo</a:t>
            </a:r>
            <a:r>
              <a:rPr lang="es-CO" sz="599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30346" y="1023021"/>
            <a:ext cx="2219822" cy="788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589" defTabSz="978408">
              <a:lnSpc>
                <a:spcPts val="6206"/>
              </a:lnSpc>
              <a:spcBef>
                <a:spcPts val="310"/>
              </a:spcBef>
            </a:pPr>
            <a:r>
              <a:rPr lang="es-CO" sz="5992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Bla</a:t>
            </a:r>
            <a:r>
              <a:rPr lang="es-CO" sz="599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s-CO" sz="5992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99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94696" y="1023021"/>
            <a:ext cx="2335545" cy="788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589" defTabSz="978408">
              <a:lnSpc>
                <a:spcPts val="6206"/>
              </a:lnSpc>
              <a:spcBef>
                <a:spcPts val="310"/>
              </a:spcBef>
            </a:pPr>
            <a:r>
              <a:rPr lang="es-CO" sz="5992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Serve</a:t>
            </a:r>
            <a:r>
              <a:rPr lang="es-CO" sz="599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200" y="7674971"/>
            <a:ext cx="4566830" cy="15890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87" marR="95509" algn="ctr" defTabSz="978408">
              <a:lnSpc>
                <a:spcPts val="3729"/>
              </a:lnSpc>
              <a:spcBef>
                <a:spcPts val="186"/>
              </a:spcBef>
            </a:pPr>
            <a:r>
              <a:rPr lang="en-US" sz="363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638" b="1" kern="1200" spc="431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ini</a:t>
            </a:r>
            <a:r>
              <a:rPr lang="en-US" sz="363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63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638" b="1" kern="1200" spc="33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363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63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n-US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nl</a:t>
            </a:r>
            <a:r>
              <a:rPr lang="en-US" sz="363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oa</a:t>
            </a:r>
            <a:r>
              <a:rPr lang="en-US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d,</a:t>
            </a:r>
            <a:endParaRPr lang="en-US" sz="3638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algn="ctr" defTabSz="978408">
              <a:lnSpc>
                <a:spcPct val="100041"/>
              </a:lnSpc>
            </a:pPr>
            <a:r>
              <a:rPr lang="en-US" sz="363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63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638" b="1" kern="1200" spc="8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638" b="1" kern="1200" spc="-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n-US" sz="3638" b="1" kern="1200" spc="-12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638" b="1" kern="1200" spc="-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638" b="1" kern="1200" spc="-6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x</a:t>
            </a:r>
            <a:r>
              <a:rPr lang="en-US" sz="3638" b="1" kern="1200" spc="-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638" b="1" kern="1200" spc="-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3638" b="1" kern="1200" spc="-5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638" b="1" kern="1200" spc="-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638" b="1" kern="1200" spc="-7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63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 s</a:t>
            </a:r>
            <a:r>
              <a:rPr lang="en-US" sz="363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63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363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endParaRPr lang="en-US"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4443" y="7674971"/>
            <a:ext cx="4415617" cy="15890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 defTabSz="978408">
              <a:lnSpc>
                <a:spcPts val="3729"/>
              </a:lnSpc>
              <a:spcBef>
                <a:spcPts val="186"/>
              </a:spcBef>
            </a:pPr>
            <a:r>
              <a:rPr lang="en-US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63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638" b="1" kern="1200" spc="-33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.</a:t>
            </a:r>
            <a:r>
              <a:rPr lang="en-US" sz="363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ET</a:t>
            </a:r>
            <a:r>
              <a:rPr lang="en-US" sz="3638" b="1" kern="1200" spc="15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63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63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re</a:t>
            </a:r>
            <a:r>
              <a:rPr lang="en-US" sz="3638" b="1" kern="1200" spc="73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63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63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363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endParaRPr lang="en-US" sz="3638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294171" marR="328472" algn="ctr" defTabSz="978408">
              <a:lnSpc>
                <a:spcPct val="100041"/>
              </a:lnSpc>
            </a:pPr>
            <a:r>
              <a:rPr lang="en-US" sz="3638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3638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638" b="1" kern="1200" spc="-5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638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tu</a:t>
            </a:r>
            <a:r>
              <a:rPr lang="en-US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638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638" b="1" kern="1200" spc="-5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363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63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63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 </a:t>
            </a:r>
            <a:r>
              <a:rPr lang="en-US" sz="3638" b="1" kern="1200" spc="-4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363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il</a:t>
            </a:r>
            <a:r>
              <a:rPr lang="en-US" sz="363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ble</a:t>
            </a:r>
            <a:endParaRPr lang="en-US"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2391" y="7674971"/>
            <a:ext cx="1276246" cy="4894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589" defTabSz="978408">
              <a:lnSpc>
                <a:spcPts val="3729"/>
              </a:lnSpc>
              <a:spcBef>
                <a:spcPts val="186"/>
              </a:spcBef>
            </a:pPr>
            <a:r>
              <a:rPr lang="es-CO" sz="363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63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de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632384" y="7674971"/>
            <a:ext cx="3690415" cy="10343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589" defTabSz="978408">
              <a:lnSpc>
                <a:spcPts val="3729"/>
              </a:lnSpc>
              <a:spcBef>
                <a:spcPts val="186"/>
              </a:spcBef>
            </a:pPr>
            <a:r>
              <a:rPr lang="es-CO" sz="363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sn’t</a:t>
            </a:r>
            <a:r>
              <a:rPr lang="es-CO" sz="3638" b="1" kern="1200" spc="3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sh</a:t>
            </a:r>
            <a:r>
              <a:rPr lang="es-CO" sz="3638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638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638" b="1" kern="1200" spc="4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3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wi</a:t>
            </a:r>
            <a:r>
              <a:rPr lang="es-CO" sz="363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h</a:t>
            </a:r>
            <a:endParaRPr lang="es-CO" sz="3638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429193" marR="69304" defTabSz="978408">
              <a:lnSpc>
                <a:spcPct val="95825"/>
              </a:lnSpc>
            </a:pPr>
            <a:r>
              <a:rPr lang="es-CO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63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li</a:t>
            </a:r>
            <a:r>
              <a:rPr lang="es-CO" sz="363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38" b="1" kern="1200" spc="-4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3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348</Words>
  <Application>Microsoft Office PowerPoint</Application>
  <PresentationFormat>Custom</PresentationFormat>
  <Paragraphs>167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Yu Gothic UI</vt:lpstr>
      <vt:lpstr>Arial</vt:lpstr>
      <vt:lpstr>Berlin Sans FB Demi</vt:lpstr>
      <vt:lpstr>Calibri</vt:lpstr>
      <vt:lpstr>Lucida Bright</vt:lpstr>
      <vt:lpstr>Roboto Medium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Daniel Andrey Villamizar Araque</cp:lastModifiedBy>
  <cp:revision>2</cp:revision>
  <dcterms:modified xsi:type="dcterms:W3CDTF">2023-07-31T06:10:00Z</dcterms:modified>
</cp:coreProperties>
</file>