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965200" y="2941023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1169" y="4954044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3722" y="5215886"/>
            <a:ext cx="3083924" cy="3306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4190" y="1764136"/>
            <a:ext cx="4099976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Dep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8758" y="1764136"/>
            <a:ext cx="193080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39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4598" y="1764136"/>
            <a:ext cx="4556318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lic</a:t>
            </a:r>
            <a:r>
              <a:rPr lang="es-CO" sz="6868" kern="1200" spc="-8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5411075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225301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965200" y="610546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610546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76485" y="4124731"/>
            <a:ext cx="3536068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ployi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8496" y="4124731"/>
            <a:ext cx="1270996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5434" y="4124731"/>
            <a:ext cx="3932134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495" y="4945640"/>
            <a:ext cx="82085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to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1854" y="4945640"/>
            <a:ext cx="97360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1857" y="4945640"/>
            <a:ext cx="205570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Azure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60" y="4945640"/>
            <a:ext cx="150469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75811" y="4945640"/>
            <a:ext cx="263170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Ser</a:t>
            </a: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83509" cy="10287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69793" cy="10287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3839" y="908685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66" y="3665220"/>
            <a:ext cx="500634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717" y="5552850"/>
            <a:ext cx="3331030" cy="1299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/>
          <p:nvPr/>
        </p:nvSpPr>
        <p:spPr>
          <a:xfrm>
            <a:off x="7348450" y="4540005"/>
            <a:ext cx="3681918" cy="3624844"/>
          </a:xfrm>
          <a:custGeom>
            <a:avLst/>
            <a:gdLst/>
            <a:ahLst/>
            <a:cxnLst/>
            <a:rect l="l" t="t" r="r" b="b"/>
            <a:pathLst>
              <a:path w="4216284" h="4150927">
                <a:moveTo>
                  <a:pt x="0" y="0"/>
                </a:moveTo>
                <a:lnTo>
                  <a:pt x="0" y="4150927"/>
                </a:lnTo>
                <a:lnTo>
                  <a:pt x="4216284" y="4150927"/>
                </a:lnTo>
                <a:lnTo>
                  <a:pt x="42162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57690" y="4791923"/>
            <a:ext cx="3173670" cy="312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0368" y="6277569"/>
            <a:ext cx="3527321" cy="149721"/>
          </a:xfrm>
          <a:custGeom>
            <a:avLst/>
            <a:gdLst/>
            <a:ahLst/>
            <a:cxnLst/>
            <a:rect l="l" t="t" r="r" b="b"/>
            <a:pathLst>
              <a:path w="4039250" h="171450">
                <a:moveTo>
                  <a:pt x="3896376" y="114300"/>
                </a:moveTo>
                <a:lnTo>
                  <a:pt x="3867800" y="114299"/>
                </a:lnTo>
                <a:lnTo>
                  <a:pt x="3867800" y="171450"/>
                </a:lnTo>
                <a:lnTo>
                  <a:pt x="4039250" y="85725"/>
                </a:lnTo>
                <a:lnTo>
                  <a:pt x="3896376" y="114300"/>
                </a:lnTo>
                <a:close/>
              </a:path>
              <a:path w="4039250" h="171450">
                <a:moveTo>
                  <a:pt x="3896376" y="57150"/>
                </a:moveTo>
                <a:lnTo>
                  <a:pt x="3867800" y="0"/>
                </a:lnTo>
                <a:lnTo>
                  <a:pt x="3867800" y="57149"/>
                </a:lnTo>
                <a:lnTo>
                  <a:pt x="3896376" y="57150"/>
                </a:lnTo>
                <a:close/>
              </a:path>
              <a:path w="4039250" h="171450">
                <a:moveTo>
                  <a:pt x="0" y="57148"/>
                </a:moveTo>
                <a:lnTo>
                  <a:pt x="0" y="114298"/>
                </a:lnTo>
                <a:lnTo>
                  <a:pt x="3896376" y="114300"/>
                </a:lnTo>
                <a:lnTo>
                  <a:pt x="4039250" y="85725"/>
                </a:lnTo>
                <a:lnTo>
                  <a:pt x="3867800" y="0"/>
                </a:lnTo>
                <a:lnTo>
                  <a:pt x="3896376" y="57150"/>
                </a:lnTo>
                <a:lnTo>
                  <a:pt x="0" y="57148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4979" y="6353045"/>
            <a:ext cx="2908859" cy="1134637"/>
          </a:xfrm>
          <a:custGeom>
            <a:avLst/>
            <a:gdLst/>
            <a:ahLst/>
            <a:cxnLst/>
            <a:rect l="l" t="t" r="r" b="b"/>
            <a:pathLst>
              <a:path w="3331029" h="1299310">
                <a:moveTo>
                  <a:pt x="0" y="0"/>
                </a:moveTo>
                <a:lnTo>
                  <a:pt x="0" y="1299310"/>
                </a:lnTo>
                <a:lnTo>
                  <a:pt x="3331029" y="1299310"/>
                </a:lnTo>
                <a:lnTo>
                  <a:pt x="333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4979" y="6353045"/>
            <a:ext cx="2908860" cy="1134638"/>
          </a:xfrm>
          <a:custGeom>
            <a:avLst/>
            <a:gdLst/>
            <a:ahLst/>
            <a:cxnLst/>
            <a:rect l="l" t="t" r="r" b="b"/>
            <a:pathLst>
              <a:path w="3331030" h="1299311">
                <a:moveTo>
                  <a:pt x="0" y="0"/>
                </a:moveTo>
                <a:lnTo>
                  <a:pt x="3331030" y="0"/>
                </a:lnTo>
                <a:lnTo>
                  <a:pt x="3331030" y="1299311"/>
                </a:lnTo>
                <a:lnTo>
                  <a:pt x="0" y="129931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EFFFE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7555" y="2286012"/>
            <a:ext cx="2654247" cy="643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49" defTabSz="795528">
              <a:lnSpc>
                <a:spcPts val="5046"/>
              </a:lnSpc>
              <a:spcBef>
                <a:spcPts val="252"/>
              </a:spcBef>
            </a:pPr>
            <a:r>
              <a:rPr lang="es-CO" sz="4872" kern="1200" spc="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4872" kern="1200" spc="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s-CO" sz="4872" kern="1200" spc="-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4872" kern="1200" spc="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ired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8312" y="2286012"/>
            <a:ext cx="1686320" cy="643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49" defTabSz="795528">
              <a:lnSpc>
                <a:spcPts val="5046"/>
              </a:lnSpc>
              <a:spcBef>
                <a:spcPts val="252"/>
              </a:spcBef>
            </a:pPr>
            <a:r>
              <a:rPr lang="es-CO" sz="4872" kern="1200" spc="-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Azu</a:t>
            </a:r>
            <a:r>
              <a:rPr lang="es-CO" sz="4872" kern="1200" spc="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30520" y="2286012"/>
            <a:ext cx="3036511" cy="643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49" defTabSz="795528">
              <a:lnSpc>
                <a:spcPts val="5046"/>
              </a:lnSpc>
              <a:spcBef>
                <a:spcPts val="252"/>
              </a:spcBef>
            </a:pPr>
            <a:r>
              <a:rPr lang="es-CO" sz="4872" kern="1200" spc="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4872" kern="1200" spc="-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4872" kern="1200" spc="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4872" kern="1200" spc="-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4872" kern="1200" spc="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4872" kern="1200" spc="-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4872" kern="1200" spc="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48450" y="4540005"/>
            <a:ext cx="3681918" cy="3624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795528">
              <a:lnSpc>
                <a:spcPts val="1218"/>
              </a:lnSpc>
              <a:spcBef>
                <a:spcPts val="32"/>
              </a:spcBef>
            </a:pPr>
            <a:endParaRPr lang="es-CO" sz="121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033" marR="628276" algn="ctr" defTabSz="795528">
              <a:lnSpc>
                <a:spcPct val="95825"/>
              </a:lnSpc>
            </a:pPr>
            <a:r>
              <a:rPr lang="es-CO" sz="2784" b="1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2784" b="1" kern="1200" spc="-18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2784" b="1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2784" b="1" kern="1200" spc="6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784" b="1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ore</a:t>
            </a:r>
            <a:endParaRPr lang="es-CO" sz="278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462285" marR="1461939" algn="ctr" defTabSz="795528">
              <a:lnSpc>
                <a:spcPts val="2967"/>
              </a:lnSpc>
              <a:spcBef>
                <a:spcPts val="148"/>
              </a:spcBef>
            </a:pPr>
            <a:r>
              <a:rPr lang="es-CO" sz="2784" b="1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pp</a:t>
            </a:r>
            <a:endParaRPr lang="es-CO" sz="278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917431" marR="917097" algn="ctr" defTabSz="795528">
              <a:lnSpc>
                <a:spcPct val="95825"/>
              </a:lnSpc>
              <a:spcBef>
                <a:spcPts val="9345"/>
              </a:spcBef>
            </a:pPr>
            <a:r>
              <a:rPr lang="es-CO" sz="2784" b="1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2784" b="1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laz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2784" b="1" kern="1200" spc="2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784" b="1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784" b="1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2784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8397771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2614" y="3741657"/>
            <a:ext cx="4112914" cy="280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24431" y="3964626"/>
            <a:ext cx="6010954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s-CO" sz="3196" b="1" kern="1200" spc="-1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96" b="1" kern="1200" spc="56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API</a:t>
            </a:r>
            <a:r>
              <a:rPr lang="es-CO" sz="3196" b="1" kern="1200" spc="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+</a:t>
            </a:r>
            <a:r>
              <a:rPr lang="es-CO" sz="3196" b="1" kern="1200" spc="-7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27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)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0272" y="4532643"/>
            <a:ext cx="319979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7823" y="4547044"/>
            <a:ext cx="1127973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zu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0498" y="4547044"/>
            <a:ext cx="2286089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 spc="3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4431" y="5364404"/>
            <a:ext cx="1875059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498" y="5364404"/>
            <a:ext cx="1013417" cy="102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21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(AP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)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854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SQ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0272" y="5943893"/>
            <a:ext cx="319979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67823" y="5958296"/>
            <a:ext cx="1127973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zu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7271978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820" y="3741657"/>
            <a:ext cx="4112915" cy="280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8638" y="3476998"/>
            <a:ext cx="7218159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19" defTabSz="850941">
              <a:lnSpc>
                <a:spcPts val="3243"/>
              </a:lnSpc>
              <a:spcBef>
                <a:spcPts val="162"/>
              </a:spcBef>
            </a:pP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4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64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rn</a:t>
            </a:r>
            <a:r>
              <a:rPr lang="es-CO" sz="3164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4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iv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lang="es-CO" sz="3164" b="1" kern="1200" spc="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64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4" b="1" kern="1200" spc="27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4" b="1" kern="1200" spc="-1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64" b="1" kern="1200" spc="6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4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4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64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64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4480" y="4045014"/>
            <a:ext cx="319980" cy="1626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19" defTabSz="850941">
              <a:lnSpc>
                <a:spcPts val="3359"/>
              </a:lnSpc>
              <a:spcBef>
                <a:spcPts val="167"/>
              </a:spcBef>
            </a:pPr>
            <a:r>
              <a:rPr lang="es-CO" sz="3164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64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819" defTabSz="850941">
              <a:lnSpc>
                <a:spcPct val="98144"/>
              </a:lnSpc>
              <a:spcBef>
                <a:spcPts val="773"/>
              </a:spcBef>
            </a:pPr>
            <a:r>
              <a:rPr lang="es-CO" sz="3164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64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819" defTabSz="850941">
              <a:lnSpc>
                <a:spcPts val="3717"/>
              </a:lnSpc>
              <a:spcBef>
                <a:spcPts val="1105"/>
              </a:spcBef>
            </a:pPr>
            <a:r>
              <a:rPr lang="es-CO" sz="4746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2031" y="4059417"/>
            <a:ext cx="6672301" cy="2822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19" marR="60275" defTabSz="850941">
              <a:lnSpc>
                <a:spcPts val="3261"/>
              </a:lnSpc>
              <a:spcBef>
                <a:spcPts val="163"/>
              </a:spcBef>
            </a:pP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4" kern="1200" spc="18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.N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n-US" sz="3164" kern="1200" spc="-3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eq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eme</a:t>
            </a:r>
            <a:r>
              <a:rPr lang="en-US" sz="3164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 on</a:t>
            </a:r>
            <a:r>
              <a:rPr lang="en-US" sz="3164" kern="1200" spc="45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he</a:t>
            </a:r>
            <a:r>
              <a:rPr lang="en-US" sz="3164" kern="1200" spc="-1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ver</a:t>
            </a:r>
            <a:endParaRPr lang="en-US" sz="316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819" marR="60275" defTabSz="850941">
              <a:lnSpc>
                <a:spcPct val="95825"/>
              </a:lnSpc>
              <a:spcBef>
                <a:spcPts val="866"/>
              </a:spcBef>
            </a:pP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4" kern="1200" spc="-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 spc="-4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4" kern="1200" spc="-8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file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16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819" marR="60275" defTabSz="850941">
              <a:lnSpc>
                <a:spcPct val="95825"/>
              </a:lnSpc>
              <a:spcBef>
                <a:spcPts val="1007"/>
              </a:spcBef>
            </a:pP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3164" kern="1200" spc="7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nn</a:t>
            </a: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 spc="59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64" kern="1200" spc="-38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4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4" kern="1200" spc="17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n-US" sz="316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5410" marR="60275" defTabSz="850941">
              <a:lnSpc>
                <a:spcPct val="95825"/>
              </a:lnSpc>
              <a:spcBef>
                <a:spcPts val="1007"/>
              </a:spcBef>
            </a:pPr>
            <a:r>
              <a:rPr lang="en-US" sz="2420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•</a:t>
            </a:r>
            <a:r>
              <a:rPr lang="en-US" sz="2420" kern="1200" spc="82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 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16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819" defTabSz="850941">
              <a:lnSpc>
                <a:spcPct val="95825"/>
              </a:lnSpc>
              <a:spcBef>
                <a:spcPts val="1030"/>
              </a:spcBef>
            </a:pP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n-US" sz="3164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4" kern="1200" spc="-5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epl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ye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4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4" kern="1200" spc="-1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4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zu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64" kern="1200" spc="1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4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4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4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4" kern="1200" spc="-11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eb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4480" y="6437259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19" defTabSz="850941">
              <a:lnSpc>
                <a:spcPts val="3350"/>
              </a:lnSpc>
              <a:spcBef>
                <a:spcPts val="167"/>
              </a:spcBef>
            </a:pPr>
            <a:r>
              <a:rPr lang="es-CO" sz="3164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30252" y="6451660"/>
            <a:ext cx="830927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19" defTabSz="850941">
              <a:lnSpc>
                <a:spcPts val="3261"/>
              </a:lnSpc>
              <a:spcBef>
                <a:spcPts val="163"/>
              </a:spcBef>
            </a:pPr>
            <a:r>
              <a:rPr lang="es-CO" sz="3164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4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64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4156" y="1310023"/>
            <a:ext cx="4047596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oy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me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2683" y="1310023"/>
            <a:ext cx="2672666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98691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ua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36" b="1" kern="1200" spc="38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dio </a:t>
            </a:r>
            <a:r>
              <a:rPr lang="es-CO" sz="3636" b="1" kern="1200" spc="20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bli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64309" marR="3262812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I/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CD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249706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9706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9706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25960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03630" y="4986332"/>
            <a:ext cx="7334662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18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app</a:t>
            </a:r>
            <a:r>
              <a:rPr lang="en-US" sz="2916" b="1" kern="1200" spc="52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4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aba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1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2136319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6318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6318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4673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3792" y="3815171"/>
            <a:ext cx="4612033" cy="2724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10519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916" b="1" kern="1200" spc="3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lang="en-US" sz="2916" b="1" kern="1200" spc="24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Micro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t’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clo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26996" indent="6429" defTabSz="740664">
              <a:lnSpc>
                <a:spcPct val="99466"/>
              </a:lnSpc>
              <a:spcBef>
                <a:spcPts val="2174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916" b="1" kern="1200" spc="3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n-US" sz="2916" b="1" kern="1200" spc="19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ice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 applic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indent="6429" defTabSz="740664">
              <a:lnSpc>
                <a:spcPct val="99466"/>
              </a:lnSpc>
              <a:spcBef>
                <a:spcPts val="2200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916" b="1" kern="1200" spc="3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SQL</a:t>
            </a:r>
            <a:r>
              <a:rPr lang="en-US" sz="2916" b="1" kern="1200" spc="-1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-18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291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2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 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91568" y="3815171"/>
            <a:ext cx="2960112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59" marR="5555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pl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orm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9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18049" y="5704381"/>
            <a:ext cx="154339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s-CO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909570" y="2479040"/>
            <a:ext cx="3576832" cy="354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5"/>
              </a:spcBef>
            </a:pPr>
            <a:endParaRPr sz="850"/>
          </a:p>
          <a:p>
            <a:pPr algn="r">
              <a:lnSpc>
                <a:spcPct val="95825"/>
              </a:lnSpc>
              <a:spcBef>
                <a:spcPts val="19000"/>
              </a:spcBef>
            </a:pPr>
            <a:r>
              <a:rPr sz="2500" i="1" spc="0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6551" y="2692011"/>
            <a:ext cx="3549650" cy="354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002790" y="4344688"/>
            <a:ext cx="615213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tul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tio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7312" y="4466836"/>
            <a:ext cx="913648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6709" y="4618337"/>
            <a:ext cx="136681" cy="27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2250" spc="64" baseline="-3865" dirty="0">
                <a:solidFill>
                  <a:srgbClr val="FDFDFD"/>
                </a:solidFill>
                <a:latin typeface="Times New Roman"/>
                <a:cs typeface="Times New Roman"/>
              </a:rPr>
              <a:t>'</a:t>
            </a:r>
            <a:r>
              <a:rPr sz="1650" spc="0" baseline="36893" dirty="0">
                <a:solidFill>
                  <a:srgbClr val="FDFDFD"/>
                </a:solidFill>
                <a:latin typeface="Times New Roman"/>
                <a:cs typeface="Times New Roman"/>
              </a:rPr>
              <a:t>'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3350" y="4976299"/>
            <a:ext cx="87308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>
                <a:solidFill>
                  <a:srgbClr val="FDFDFD"/>
                </a:solidFill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120" y="5329420"/>
            <a:ext cx="268719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ini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hin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969" y="5329420"/>
            <a:ext cx="1228430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hi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9848" y="5329420"/>
            <a:ext cx="24152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se!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3290" y="5439370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i="1" spc="0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162524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2523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2523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02133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09998" y="4401990"/>
            <a:ext cx="7515477" cy="155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30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916" b="1" kern="1200" spc="3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n-US" sz="2916" b="1" kern="1200" spc="19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plo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1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-12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2916" b="1" kern="1200" spc="2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916" b="1" kern="1200" spc="3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126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ice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3324" y="4533671"/>
            <a:ext cx="517379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2761" y="4533671"/>
            <a:ext cx="127069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9851" y="4533671"/>
            <a:ext cx="205494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zure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1196" y="4533671"/>
            <a:ext cx="150530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72291" y="4533671"/>
            <a:ext cx="2632311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vice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1418" y="3052762"/>
            <a:ext cx="4911471" cy="334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05178" y="2241568"/>
            <a:ext cx="370719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64421" y="2241568"/>
            <a:ext cx="227144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88415" y="2241568"/>
            <a:ext cx="71272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53524" y="2241568"/>
            <a:ext cx="422595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’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0704" y="3256552"/>
            <a:ext cx="224847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loud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976" y="3256552"/>
            <a:ext cx="421807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puti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51353" y="3256552"/>
            <a:ext cx="295231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ser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4957" y="5265184"/>
            <a:ext cx="66394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0947" y="5265184"/>
            <a:ext cx="231301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ffer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96348" y="5265184"/>
            <a:ext cx="226171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SAAS,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0870" y="5265184"/>
            <a:ext cx="211570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30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AAS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8874" y="5265184"/>
            <a:ext cx="157539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6072" y="5265184"/>
            <a:ext cx="186374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IAAS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4333" y="6267976"/>
            <a:ext cx="5085781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600" spc="159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uppo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-7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499" y="6267976"/>
            <a:ext cx="625775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600" spc="12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8970" y="7270768"/>
            <a:ext cx="157539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6168" y="7270768"/>
            <a:ext cx="427281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ppli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tion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41615" y="7270768"/>
            <a:ext cx="235383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963050" y="2099868"/>
            <a:ext cx="10361899" cy="722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25998" y="965200"/>
            <a:ext cx="1832632" cy="69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5452"/>
              </a:lnSpc>
              <a:spcBef>
                <a:spcPts val="273"/>
              </a:spcBef>
            </a:pPr>
            <a:r>
              <a:rPr lang="es-CO" sz="52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Azu</a:t>
            </a:r>
            <a:r>
              <a:rPr lang="es-CO" sz="526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2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98107" y="965200"/>
            <a:ext cx="1866110" cy="69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5452"/>
              </a:lnSpc>
              <a:spcBef>
                <a:spcPts val="273"/>
              </a:spcBef>
            </a:pPr>
            <a:r>
              <a:rPr lang="es-CO" sz="5264" kern="1200" spc="-12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26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5264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26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2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16"/>
          <p:cNvSpPr/>
          <p:nvPr/>
        </p:nvSpPr>
        <p:spPr>
          <a:xfrm>
            <a:off x="2185202" y="2763680"/>
            <a:ext cx="1730672" cy="159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7736" y="7589450"/>
            <a:ext cx="1425603" cy="17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5202" y="5395093"/>
            <a:ext cx="1730672" cy="1223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39086" y="3073460"/>
            <a:ext cx="1730672" cy="975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0317" y="5141714"/>
            <a:ext cx="1668210" cy="1730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39086" y="7726028"/>
            <a:ext cx="1730672" cy="1459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9048" y="965200"/>
            <a:ext cx="2037889" cy="7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6090"/>
              </a:lnSpc>
              <a:spcBef>
                <a:spcPts val="305"/>
              </a:spcBef>
            </a:pP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Azu</a:t>
            </a:r>
            <a:r>
              <a:rPr lang="es-CO" sz="588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30835" y="965200"/>
            <a:ext cx="2951936" cy="7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6090"/>
              </a:lnSpc>
              <a:spcBef>
                <a:spcPts val="305"/>
              </a:spcBef>
            </a:pPr>
            <a:r>
              <a:rPr lang="es-CO" sz="588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Servi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88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6499" y="3357475"/>
            <a:ext cx="2107143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57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570" b="1" kern="1200" spc="-4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057" y="3357475"/>
            <a:ext cx="1874233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57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22112" y="3357475"/>
            <a:ext cx="2413468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ing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2112" y="5795763"/>
            <a:ext cx="2980684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570" b="1" kern="1200" spc="-4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570" b="1" kern="1200" spc="4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57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499" y="5808630"/>
            <a:ext cx="1782089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dent</a:t>
            </a:r>
            <a:r>
              <a:rPr lang="es-CO" sz="357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ty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499" y="8256568"/>
            <a:ext cx="1783866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570" b="1" kern="1200" spc="-4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57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122112" y="8256568"/>
            <a:ext cx="526805" cy="48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659"/>
              </a:lnSpc>
              <a:spcBef>
                <a:spcPts val="183"/>
              </a:spcBef>
            </a:pPr>
            <a:r>
              <a:rPr lang="es-CO" sz="357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AI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4"/>
          <p:cNvSpPr/>
          <p:nvPr/>
        </p:nvSpPr>
        <p:spPr>
          <a:xfrm>
            <a:off x="9405204" y="6552674"/>
            <a:ext cx="7917595" cy="2477034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5200" y="6552674"/>
            <a:ext cx="8044944" cy="2477034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5205" y="3577507"/>
            <a:ext cx="7910974" cy="2552985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2" y="3577507"/>
            <a:ext cx="8044943" cy="2552985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47038" y="1257289"/>
            <a:ext cx="3905721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12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712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uc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12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318" y="1257289"/>
            <a:ext cx="1969805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Azu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6046" y="1257289"/>
            <a:ext cx="1442751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712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91807" y="1257289"/>
            <a:ext cx="2522250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ervi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01606" y="4929844"/>
            <a:ext cx="2788518" cy="49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3753"/>
              </a:lnSpc>
              <a:spcBef>
                <a:spcPts val="188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3672" b="1" kern="1200" spc="-4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6552674"/>
            <a:ext cx="8044944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78997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ff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9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5204" y="6552674"/>
            <a:ext cx="7917595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977120" marR="2977387" algn="ctr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Sca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ab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2" y="3577507"/>
            <a:ext cx="8044943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71090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672" b="1" kern="1200" spc="-2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3672" b="1" kern="1200" spc="396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ice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05205" y="3577507"/>
            <a:ext cx="7910974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663"/>
              </a:lnSpc>
              <a:spcBef>
                <a:spcPts val="11"/>
              </a:spcBef>
            </a:pPr>
            <a:endParaRPr lang="es-CO" sz="663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53499" defTabSz="932688">
              <a:lnSpc>
                <a:spcPct val="95825"/>
              </a:lnSpc>
              <a:spcBef>
                <a:spcPts val="510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81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ff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 spc="146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of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8427224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5573" y="3340958"/>
            <a:ext cx="3665903" cy="36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3885" y="4073625"/>
            <a:ext cx="2083114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zu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3196" b="1" kern="1200" spc="3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726" y="4641642"/>
            <a:ext cx="319979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5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38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97277" y="4656043"/>
            <a:ext cx="4985148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1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SQ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-2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12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16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853"/>
              </a:spcBef>
            </a:pP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gh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96" kern="1200" spc="3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le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40"/>
              </a:spcBef>
            </a:pP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584811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4811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4811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61065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38737" y="4986332"/>
            <a:ext cx="466445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plori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57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 spc="-7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2887" b="1" kern="1200" spc="31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-6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2887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al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40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234</Words>
  <Application>Microsoft Office PowerPoint</Application>
  <PresentationFormat>Custom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 UI</vt:lpstr>
      <vt:lpstr>Arial</vt:lpstr>
      <vt:lpstr>Berlin Sans FB Demi</vt:lpstr>
      <vt:lpstr>Calibri</vt:lpstr>
      <vt:lpstr>Lucida Bright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2023-07-31T06:12:35Z</dcterms:modified>
</cp:coreProperties>
</file>