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48"/>
  </p:notesMasterIdLst>
  <p:handoutMasterIdLst>
    <p:handoutMasterId r:id="rId49"/>
  </p:handoutMasterIdLst>
  <p:sldIdLst>
    <p:sldId id="1333" r:id="rId6"/>
    <p:sldId id="1245" r:id="rId7"/>
    <p:sldId id="1336" r:id="rId8"/>
    <p:sldId id="1335" r:id="rId9"/>
    <p:sldId id="1338" r:id="rId10"/>
    <p:sldId id="1337" r:id="rId11"/>
    <p:sldId id="1334" r:id="rId12"/>
    <p:sldId id="1339" r:id="rId13"/>
    <p:sldId id="1340" r:id="rId14"/>
    <p:sldId id="1367" r:id="rId15"/>
    <p:sldId id="1351" r:id="rId16"/>
    <p:sldId id="1352" r:id="rId17"/>
    <p:sldId id="1343" r:id="rId18"/>
    <p:sldId id="1350" r:id="rId19"/>
    <p:sldId id="1355" r:id="rId20"/>
    <p:sldId id="1371" r:id="rId21"/>
    <p:sldId id="1341" r:id="rId22"/>
    <p:sldId id="1345" r:id="rId23"/>
    <p:sldId id="1368" r:id="rId24"/>
    <p:sldId id="1346" r:id="rId25"/>
    <p:sldId id="1349" r:id="rId26"/>
    <p:sldId id="1370" r:id="rId27"/>
    <p:sldId id="1347" r:id="rId28"/>
    <p:sldId id="1348" r:id="rId29"/>
    <p:sldId id="1354" r:id="rId30"/>
    <p:sldId id="1342" r:id="rId31"/>
    <p:sldId id="1344" r:id="rId32"/>
    <p:sldId id="1353" r:id="rId33"/>
    <p:sldId id="1369" r:id="rId34"/>
    <p:sldId id="1361" r:id="rId35"/>
    <p:sldId id="1362" r:id="rId36"/>
    <p:sldId id="1356" r:id="rId37"/>
    <p:sldId id="1357" r:id="rId38"/>
    <p:sldId id="1358" r:id="rId39"/>
    <p:sldId id="1359" r:id="rId40"/>
    <p:sldId id="1360" r:id="rId41"/>
    <p:sldId id="1363" r:id="rId42"/>
    <p:sldId id="1364" r:id="rId43"/>
    <p:sldId id="1372" r:id="rId44"/>
    <p:sldId id="1366" r:id="rId45"/>
    <p:sldId id="1365" r:id="rId46"/>
    <p:sldId id="1326" r:id="rId4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525252"/>
    <a:srgbClr val="0078D7"/>
    <a:srgbClr val="B4009E"/>
    <a:srgbClr val="E3008C"/>
    <a:srgbClr val="107C10"/>
    <a:srgbClr val="004B50"/>
    <a:srgbClr val="D83B01"/>
    <a:srgbClr val="5C005C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B508C-F273-44DF-8389-1572A664218C}" v="6165" dt="2018-04-23T12:55:47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0" autoAdjust="0"/>
    <p:restoredTop sz="89346" autoAdjust="0"/>
  </p:normalViewPr>
  <p:slideViewPr>
    <p:cSldViewPr>
      <p:cViewPr varScale="1">
        <p:scale>
          <a:sx n="93" d="100"/>
          <a:sy n="93" d="100"/>
        </p:scale>
        <p:origin x="38" y="2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oreno" userId="2ad1dd16-e1e4-4eda-955f-9fa1f49ccbda" providerId="ADAL" clId="{990B508C-F273-44DF-8389-1572A664218C}"/>
    <pc:docChg chg="addSld delSld modSld">
      <pc:chgData name="Jose Moreno" userId="2ad1dd16-e1e4-4eda-955f-9fa1f49ccbda" providerId="ADAL" clId="{990B508C-F273-44DF-8389-1572A664218C}" dt="2018-04-23T12:55:47.339" v="11"/>
      <pc:docMkLst>
        <pc:docMk/>
      </pc:docMkLst>
      <pc:sldChg chg="modSp">
        <pc:chgData name="Jose Moreno" userId="2ad1dd16-e1e4-4eda-955f-9fa1f49ccbda" providerId="ADAL" clId="{990B508C-F273-44DF-8389-1572A664218C}" dt="2018-04-22T20:44:01.210" v="6" actId="207"/>
        <pc:sldMkLst>
          <pc:docMk/>
          <pc:sldMk cId="2224078962" sldId="1355"/>
        </pc:sldMkLst>
        <pc:spChg chg="mod">
          <ac:chgData name="Jose Moreno" userId="2ad1dd16-e1e4-4eda-955f-9fa1f49ccbda" providerId="ADAL" clId="{990B508C-F273-44DF-8389-1572A664218C}" dt="2018-04-22T20:44:01.210" v="6" actId="207"/>
          <ac:spMkLst>
            <pc:docMk/>
            <pc:sldMk cId="2224078962" sldId="1355"/>
            <ac:spMk id="2" creationId="{00000000-0000-0000-0000-000000000000}"/>
          </ac:spMkLst>
        </pc:spChg>
      </pc:sldChg>
      <pc:sldChg chg="add">
        <pc:chgData name="Jose Moreno" userId="2ad1dd16-e1e4-4eda-955f-9fa1f49ccbda" providerId="ADAL" clId="{990B508C-F273-44DF-8389-1572A664218C}" dt="2018-04-23T12:55:47.339" v="11"/>
        <pc:sldMkLst>
          <pc:docMk/>
          <pc:sldMk cId="3654231095" sldId="1361"/>
        </pc:sldMkLst>
      </pc:sldChg>
      <pc:sldChg chg="add">
        <pc:chgData name="Jose Moreno" userId="2ad1dd16-e1e4-4eda-955f-9fa1f49ccbda" providerId="ADAL" clId="{990B508C-F273-44DF-8389-1572A664218C}" dt="2018-04-23T12:55:47.339" v="11"/>
        <pc:sldMkLst>
          <pc:docMk/>
          <pc:sldMk cId="2773867074" sldId="1362"/>
        </pc:sldMkLst>
      </pc:sldChg>
      <pc:sldChg chg="add">
        <pc:chgData name="Jose Moreno" userId="2ad1dd16-e1e4-4eda-955f-9fa1f49ccbda" providerId="ADAL" clId="{990B508C-F273-44DF-8389-1572A664218C}" dt="2018-04-22T15:51:03.399" v="0"/>
        <pc:sldMkLst>
          <pc:docMk/>
          <pc:sldMk cId="3832988270" sldId="1368"/>
        </pc:sldMkLst>
      </pc:sldChg>
      <pc:sldChg chg="add">
        <pc:chgData name="Jose Moreno" userId="2ad1dd16-e1e4-4eda-955f-9fa1f49ccbda" providerId="ADAL" clId="{990B508C-F273-44DF-8389-1572A664218C}" dt="2018-04-22T20:24:35.082" v="2"/>
        <pc:sldMkLst>
          <pc:docMk/>
          <pc:sldMk cId="3248081388" sldId="1369"/>
        </pc:sldMkLst>
      </pc:sldChg>
      <pc:sldChg chg="add">
        <pc:chgData name="Jose Moreno" userId="2ad1dd16-e1e4-4eda-955f-9fa1f49ccbda" providerId="ADAL" clId="{990B508C-F273-44DF-8389-1572A664218C}" dt="2018-04-22T20:25:44.116" v="3"/>
        <pc:sldMkLst>
          <pc:docMk/>
          <pc:sldMk cId="1932558223" sldId="1370"/>
        </pc:sldMkLst>
      </pc:sldChg>
      <pc:sldChg chg="add">
        <pc:chgData name="Jose Moreno" userId="2ad1dd16-e1e4-4eda-955f-9fa1f49ccbda" providerId="ADAL" clId="{990B508C-F273-44DF-8389-1572A664218C}" dt="2018-04-22T20:36:48.083" v="4"/>
        <pc:sldMkLst>
          <pc:docMk/>
          <pc:sldMk cId="1814980904" sldId="1371"/>
        </pc:sldMkLst>
      </pc:sldChg>
      <pc:sldChg chg="modSp add">
        <pc:chgData name="Jose Moreno" userId="2ad1dd16-e1e4-4eda-955f-9fa1f49ccbda" providerId="ADAL" clId="{990B508C-F273-44DF-8389-1572A664218C}" dt="2018-04-23T11:06:47.563" v="8"/>
        <pc:sldMkLst>
          <pc:docMk/>
          <pc:sldMk cId="3793226655" sldId="1372"/>
        </pc:sldMkLst>
        <pc:spChg chg="mod">
          <ac:chgData name="Jose Moreno" userId="2ad1dd16-e1e4-4eda-955f-9fa1f49ccbda" providerId="ADAL" clId="{990B508C-F273-44DF-8389-1572A664218C}" dt="2018-04-23T11:06:47.563" v="8"/>
          <ac:spMkLst>
            <pc:docMk/>
            <pc:sldMk cId="3793226655" sldId="1372"/>
            <ac:spMk id="3" creationId="{00000000-0000-0000-0000-000000000000}"/>
          </ac:spMkLst>
        </pc:spChg>
      </pc:sldChg>
    </pc:docChg>
  </pc:docChgLst>
  <pc:docChgLst>
    <pc:chgData name="Jose Moreno" userId="2ad1dd16-e1e4-4eda-955f-9fa1f49ccbda" providerId="ADAL" clId="{3DA6A8C5-5C30-40E8-B79F-7FDB10359910}"/>
    <pc:docChg chg="undo custSel addSld delSld modSld sldOrd">
      <pc:chgData name="Jose Moreno" userId="2ad1dd16-e1e4-4eda-955f-9fa1f49ccbda" providerId="ADAL" clId="{3DA6A8C5-5C30-40E8-B79F-7FDB10359910}" dt="2018-04-18T12:55:28.991" v="4068" actId="404"/>
      <pc:docMkLst>
        <pc:docMk/>
      </pc:docMkLst>
      <pc:sldChg chg="modSp">
        <pc:chgData name="Jose Moreno" userId="2ad1dd16-e1e4-4eda-955f-9fa1f49ccbda" providerId="ADAL" clId="{3DA6A8C5-5C30-40E8-B79F-7FDB10359910}" dt="2018-04-18T11:10:30.743" v="250" actId="20577"/>
        <pc:sldMkLst>
          <pc:docMk/>
          <pc:sldMk cId="205017711" sldId="1245"/>
        </pc:sldMkLst>
        <pc:spChg chg="mod">
          <ac:chgData name="Jose Moreno" userId="2ad1dd16-e1e4-4eda-955f-9fa1f49ccbda" providerId="ADAL" clId="{3DA6A8C5-5C30-40E8-B79F-7FDB10359910}" dt="2018-04-18T11:10:30.743" v="250" actId="20577"/>
          <ac:spMkLst>
            <pc:docMk/>
            <pc:sldMk cId="205017711" sldId="1245"/>
            <ac:spMk id="3" creationId="{00000000-0000-0000-0000-000000000000}"/>
          </ac:spMkLst>
        </pc:spChg>
      </pc:sldChg>
      <pc:sldChg chg="modSp">
        <pc:chgData name="Jose Moreno" userId="2ad1dd16-e1e4-4eda-955f-9fa1f49ccbda" providerId="ADAL" clId="{3DA6A8C5-5C30-40E8-B79F-7FDB10359910}" dt="2018-04-18T11:13:36.068" v="534" actId="1076"/>
        <pc:sldMkLst>
          <pc:docMk/>
          <pc:sldMk cId="4275294823" sldId="1334"/>
        </pc:sldMkLst>
        <pc:spChg chg="mod">
          <ac:chgData name="Jose Moreno" userId="2ad1dd16-e1e4-4eda-955f-9fa1f49ccbda" providerId="ADAL" clId="{3DA6A8C5-5C30-40E8-B79F-7FDB10359910}" dt="2018-04-18T11:13:36.068" v="534" actId="1076"/>
          <ac:spMkLst>
            <pc:docMk/>
            <pc:sldMk cId="4275294823" sldId="1334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13:15.376" v="476" actId="20577"/>
          <ac:spMkLst>
            <pc:docMk/>
            <pc:sldMk cId="4275294823" sldId="1334"/>
            <ac:spMk id="3" creationId="{00000000-0000-0000-0000-000000000000}"/>
          </ac:spMkLst>
        </pc:spChg>
      </pc:sldChg>
      <pc:sldChg chg="modSp">
        <pc:chgData name="Jose Moreno" userId="2ad1dd16-e1e4-4eda-955f-9fa1f49ccbda" providerId="ADAL" clId="{3DA6A8C5-5C30-40E8-B79F-7FDB10359910}" dt="2018-04-18T11:11:26.422" v="294" actId="20577"/>
        <pc:sldMkLst>
          <pc:docMk/>
          <pc:sldMk cId="3062447530" sldId="1335"/>
        </pc:sldMkLst>
        <pc:spChg chg="mod">
          <ac:chgData name="Jose Moreno" userId="2ad1dd16-e1e4-4eda-955f-9fa1f49ccbda" providerId="ADAL" clId="{3DA6A8C5-5C30-40E8-B79F-7FDB10359910}" dt="2018-04-18T11:11:26.422" v="294" actId="20577"/>
          <ac:spMkLst>
            <pc:docMk/>
            <pc:sldMk cId="3062447530" sldId="1335"/>
            <ac:spMk id="2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1:07:26.147" v="15" actId="1076"/>
        <pc:sldMkLst>
          <pc:docMk/>
          <pc:sldMk cId="1076230864" sldId="1336"/>
        </pc:sldMkLst>
        <pc:spChg chg="mod">
          <ac:chgData name="Jose Moreno" userId="2ad1dd16-e1e4-4eda-955f-9fa1f49ccbda" providerId="ADAL" clId="{3DA6A8C5-5C30-40E8-B79F-7FDB10359910}" dt="2018-04-18T11:07:05.403" v="8" actId="20577"/>
          <ac:spMkLst>
            <pc:docMk/>
            <pc:sldMk cId="1076230864" sldId="1336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07:26.147" v="15" actId="1076"/>
          <ac:spMkLst>
            <pc:docMk/>
            <pc:sldMk cId="1076230864" sldId="1336"/>
            <ac:spMk id="3" creationId="{00000000-0000-0000-0000-000000000000}"/>
          </ac:spMkLst>
        </pc:spChg>
      </pc:sldChg>
      <pc:sldChg chg="add">
        <pc:chgData name="Jose Moreno" userId="2ad1dd16-e1e4-4eda-955f-9fa1f49ccbda" providerId="ADAL" clId="{3DA6A8C5-5C30-40E8-B79F-7FDB10359910}" dt="2018-04-18T11:11:16.748" v="275" actId="404"/>
        <pc:sldMkLst>
          <pc:docMk/>
          <pc:sldMk cId="3535130259" sldId="1337"/>
        </pc:sldMkLst>
      </pc:sldChg>
      <pc:sldChg chg="modSp add ord">
        <pc:chgData name="Jose Moreno" userId="2ad1dd16-e1e4-4eda-955f-9fa1f49ccbda" providerId="ADAL" clId="{3DA6A8C5-5C30-40E8-B79F-7FDB10359910}" dt="2018-04-18T11:12:52.076" v="462" actId="20577"/>
        <pc:sldMkLst>
          <pc:docMk/>
          <pc:sldMk cId="3157921958" sldId="1338"/>
        </pc:sldMkLst>
        <pc:spChg chg="mod">
          <ac:chgData name="Jose Moreno" userId="2ad1dd16-e1e4-4eda-955f-9fa1f49ccbda" providerId="ADAL" clId="{3DA6A8C5-5C30-40E8-B79F-7FDB10359910}" dt="2018-04-18T11:11:37.938" v="318" actId="20577"/>
          <ac:spMkLst>
            <pc:docMk/>
            <pc:sldMk cId="3157921958" sldId="1338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12:52.076" v="462" actId="20577"/>
          <ac:spMkLst>
            <pc:docMk/>
            <pc:sldMk cId="3157921958" sldId="1338"/>
            <ac:spMk id="3" creationId="{00000000-0000-0000-0000-000000000000}"/>
          </ac:spMkLst>
        </pc:spChg>
      </pc:sldChg>
      <pc:sldChg chg="addSp modSp add modNotesTx">
        <pc:chgData name="Jose Moreno" userId="2ad1dd16-e1e4-4eda-955f-9fa1f49ccbda" providerId="ADAL" clId="{3DA6A8C5-5C30-40E8-B79F-7FDB10359910}" dt="2018-04-18T11:41:31.301" v="2138" actId="20577"/>
        <pc:sldMkLst>
          <pc:docMk/>
          <pc:sldMk cId="2203948569" sldId="1339"/>
        </pc:sldMkLst>
        <pc:spChg chg="mod">
          <ac:chgData name="Jose Moreno" userId="2ad1dd16-e1e4-4eda-955f-9fa1f49ccbda" providerId="ADAL" clId="{3DA6A8C5-5C30-40E8-B79F-7FDB10359910}" dt="2018-04-18T11:23:39.444" v="870" actId="122"/>
          <ac:spMkLst>
            <pc:docMk/>
            <pc:sldMk cId="2203948569" sldId="1339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20:18.134" v="610" actId="20577"/>
          <ac:spMkLst>
            <pc:docMk/>
            <pc:sldMk cId="2203948569" sldId="1339"/>
            <ac:spMk id="3" creationId="{00000000-0000-0000-0000-000000000000}"/>
          </ac:spMkLst>
        </pc:spChg>
        <pc:graphicFrameChg chg="add mod modGraphic">
          <ac:chgData name="Jose Moreno" userId="2ad1dd16-e1e4-4eda-955f-9fa1f49ccbda" providerId="ADAL" clId="{3DA6A8C5-5C30-40E8-B79F-7FDB10359910}" dt="2018-04-18T11:21:00.226" v="679" actId="1076"/>
          <ac:graphicFrameMkLst>
            <pc:docMk/>
            <pc:sldMk cId="2203948569" sldId="1339"/>
            <ac:graphicFrameMk id="4" creationId="{70FB5B1D-1C8B-488C-9B2B-5FE7CDF72CA2}"/>
          </ac:graphicFrameMkLst>
        </pc:graphicFrameChg>
      </pc:sldChg>
      <pc:sldChg chg="modSp add ord">
        <pc:chgData name="Jose Moreno" userId="2ad1dd16-e1e4-4eda-955f-9fa1f49ccbda" providerId="ADAL" clId="{3DA6A8C5-5C30-40E8-B79F-7FDB10359910}" dt="2018-04-18T11:42:09.448" v="2222" actId="20577"/>
        <pc:sldMkLst>
          <pc:docMk/>
          <pc:sldMk cId="2093996444" sldId="1340"/>
        </pc:sldMkLst>
        <pc:spChg chg="mod">
          <ac:chgData name="Jose Moreno" userId="2ad1dd16-e1e4-4eda-955f-9fa1f49ccbda" providerId="ADAL" clId="{3DA6A8C5-5C30-40E8-B79F-7FDB10359910}" dt="2018-04-18T11:42:04.150" v="2216" actId="20577"/>
          <ac:spMkLst>
            <pc:docMk/>
            <pc:sldMk cId="2093996444" sldId="1340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42:09.448" v="2222" actId="20577"/>
          <ac:spMkLst>
            <pc:docMk/>
            <pc:sldMk cId="2093996444" sldId="1340"/>
            <ac:spMk id="3" creationId="{00000000-0000-0000-0000-000000000000}"/>
          </ac:spMkLst>
        </pc:spChg>
      </pc:sldChg>
      <pc:sldChg chg="modSp add ord">
        <pc:chgData name="Jose Moreno" userId="2ad1dd16-e1e4-4eda-955f-9fa1f49ccbda" providerId="ADAL" clId="{3DA6A8C5-5C30-40E8-B79F-7FDB10359910}" dt="2018-04-18T11:24:05.667" v="883" actId="20577"/>
        <pc:sldMkLst>
          <pc:docMk/>
          <pc:sldMk cId="4195019067" sldId="1341"/>
        </pc:sldMkLst>
        <pc:spChg chg="mod">
          <ac:chgData name="Jose Moreno" userId="2ad1dd16-e1e4-4eda-955f-9fa1f49ccbda" providerId="ADAL" clId="{3DA6A8C5-5C30-40E8-B79F-7FDB10359910}" dt="2018-04-18T11:24:05.667" v="883" actId="20577"/>
          <ac:spMkLst>
            <pc:docMk/>
            <pc:sldMk cId="4195019067" sldId="1341"/>
            <ac:spMk id="2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1:24:12.279" v="891" actId="20577"/>
        <pc:sldMkLst>
          <pc:docMk/>
          <pc:sldMk cId="2717831717" sldId="1342"/>
        </pc:sldMkLst>
        <pc:spChg chg="mod">
          <ac:chgData name="Jose Moreno" userId="2ad1dd16-e1e4-4eda-955f-9fa1f49ccbda" providerId="ADAL" clId="{3DA6A8C5-5C30-40E8-B79F-7FDB10359910}" dt="2018-04-18T11:24:12.279" v="891" actId="20577"/>
          <ac:spMkLst>
            <pc:docMk/>
            <pc:sldMk cId="2717831717" sldId="1342"/>
            <ac:spMk id="2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1:26:14.967" v="1128" actId="2711"/>
        <pc:sldMkLst>
          <pc:docMk/>
          <pc:sldMk cId="1260091039" sldId="1343"/>
        </pc:sldMkLst>
        <pc:spChg chg="mod">
          <ac:chgData name="Jose Moreno" userId="2ad1dd16-e1e4-4eda-955f-9fa1f49ccbda" providerId="ADAL" clId="{3DA6A8C5-5C30-40E8-B79F-7FDB10359910}" dt="2018-04-18T11:26:14.967" v="1128" actId="2711"/>
          <ac:spMkLst>
            <pc:docMk/>
            <pc:sldMk cId="1260091039" sldId="1343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24:50.750" v="913" actId="20577"/>
          <ac:spMkLst>
            <pc:docMk/>
            <pc:sldMk cId="1260091039" sldId="1343"/>
            <ac:spMk id="3" creationId="{00000000-0000-0000-0000-000000000000}"/>
          </ac:spMkLst>
        </pc:spChg>
      </pc:sldChg>
      <pc:sldChg chg="modSp add ord">
        <pc:chgData name="Jose Moreno" userId="2ad1dd16-e1e4-4eda-955f-9fa1f49ccbda" providerId="ADAL" clId="{3DA6A8C5-5C30-40E8-B79F-7FDB10359910}" dt="2018-04-18T11:49:12.287" v="2618" actId="20577"/>
        <pc:sldMkLst>
          <pc:docMk/>
          <pc:sldMk cId="2773473330" sldId="1344"/>
        </pc:sldMkLst>
        <pc:spChg chg="mod">
          <ac:chgData name="Jose Moreno" userId="2ad1dd16-e1e4-4eda-955f-9fa1f49ccbda" providerId="ADAL" clId="{3DA6A8C5-5C30-40E8-B79F-7FDB10359910}" dt="2018-04-18T11:49:12.287" v="2618" actId="20577"/>
          <ac:spMkLst>
            <pc:docMk/>
            <pc:sldMk cId="2773473330" sldId="1344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47:11.552" v="2495" actId="20577"/>
          <ac:spMkLst>
            <pc:docMk/>
            <pc:sldMk cId="2773473330" sldId="1344"/>
            <ac:spMk id="3" creationId="{00000000-0000-0000-0000-000000000000}"/>
          </ac:spMkLst>
        </pc:spChg>
      </pc:sldChg>
      <pc:sldChg chg="modSp add ord">
        <pc:chgData name="Jose Moreno" userId="2ad1dd16-e1e4-4eda-955f-9fa1f49ccbda" providerId="ADAL" clId="{3DA6A8C5-5C30-40E8-B79F-7FDB10359910}" dt="2018-04-18T11:27:47.544" v="1337" actId="20577"/>
        <pc:sldMkLst>
          <pc:docMk/>
          <pc:sldMk cId="1722640346" sldId="1345"/>
        </pc:sldMkLst>
        <pc:spChg chg="mod">
          <ac:chgData name="Jose Moreno" userId="2ad1dd16-e1e4-4eda-955f-9fa1f49ccbda" providerId="ADAL" clId="{3DA6A8C5-5C30-40E8-B79F-7FDB10359910}" dt="2018-04-18T11:27:47.544" v="1337" actId="20577"/>
          <ac:spMkLst>
            <pc:docMk/>
            <pc:sldMk cId="1722640346" sldId="1345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27:33.673" v="1277" actId="20577"/>
          <ac:spMkLst>
            <pc:docMk/>
            <pc:sldMk cId="1722640346" sldId="1345"/>
            <ac:spMk id="3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1:28:20.562" v="1424" actId="20577"/>
        <pc:sldMkLst>
          <pc:docMk/>
          <pc:sldMk cId="946736498" sldId="1346"/>
        </pc:sldMkLst>
        <pc:spChg chg="mod">
          <ac:chgData name="Jose Moreno" userId="2ad1dd16-e1e4-4eda-955f-9fa1f49ccbda" providerId="ADAL" clId="{3DA6A8C5-5C30-40E8-B79F-7FDB10359910}" dt="2018-04-18T11:28:20.562" v="1424" actId="20577"/>
          <ac:spMkLst>
            <pc:docMk/>
            <pc:sldMk cId="946736498" sldId="1346"/>
            <ac:spMk id="2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1:33:44.385" v="1733" actId="20577"/>
        <pc:sldMkLst>
          <pc:docMk/>
          <pc:sldMk cId="1634238242" sldId="1347"/>
        </pc:sldMkLst>
        <pc:spChg chg="mod">
          <ac:chgData name="Jose Moreno" userId="2ad1dd16-e1e4-4eda-955f-9fa1f49ccbda" providerId="ADAL" clId="{3DA6A8C5-5C30-40E8-B79F-7FDB10359910}" dt="2018-04-18T11:33:44.385" v="1733" actId="20577"/>
          <ac:spMkLst>
            <pc:docMk/>
            <pc:sldMk cId="1634238242" sldId="1347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28:42.390" v="1454" actId="20577"/>
          <ac:spMkLst>
            <pc:docMk/>
            <pc:sldMk cId="1634238242" sldId="1347"/>
            <ac:spMk id="3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1:29:58.447" v="1731" actId="20577"/>
        <pc:sldMkLst>
          <pc:docMk/>
          <pc:sldMk cId="3226732347" sldId="1348"/>
        </pc:sldMkLst>
        <pc:spChg chg="mod">
          <ac:chgData name="Jose Moreno" userId="2ad1dd16-e1e4-4eda-955f-9fa1f49ccbda" providerId="ADAL" clId="{3DA6A8C5-5C30-40E8-B79F-7FDB10359910}" dt="2018-04-18T11:29:58.447" v="1731" actId="20577"/>
          <ac:spMkLst>
            <pc:docMk/>
            <pc:sldMk cId="3226732347" sldId="1348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29:14.068" v="1551" actId="20577"/>
          <ac:spMkLst>
            <pc:docMk/>
            <pc:sldMk cId="3226732347" sldId="1348"/>
            <ac:spMk id="3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1:37:59.418" v="1886" actId="20577"/>
        <pc:sldMkLst>
          <pc:docMk/>
          <pc:sldMk cId="3752320191" sldId="1349"/>
        </pc:sldMkLst>
        <pc:spChg chg="mod">
          <ac:chgData name="Jose Moreno" userId="2ad1dd16-e1e4-4eda-955f-9fa1f49ccbda" providerId="ADAL" clId="{3DA6A8C5-5C30-40E8-B79F-7FDB10359910}" dt="2018-04-18T11:37:59.418" v="1886" actId="20577"/>
          <ac:spMkLst>
            <pc:docMk/>
            <pc:sldMk cId="3752320191" sldId="1349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37:49.441" v="1865" actId="20577"/>
          <ac:spMkLst>
            <pc:docMk/>
            <pc:sldMk cId="3752320191" sldId="1349"/>
            <ac:spMk id="3" creationId="{00000000-0000-0000-0000-000000000000}"/>
          </ac:spMkLst>
        </pc:spChg>
      </pc:sldChg>
      <pc:sldChg chg="modSp add modNotesTx">
        <pc:chgData name="Jose Moreno" userId="2ad1dd16-e1e4-4eda-955f-9fa1f49ccbda" providerId="ADAL" clId="{3DA6A8C5-5C30-40E8-B79F-7FDB10359910}" dt="2018-04-18T11:41:21.607" v="2134" actId="20577"/>
        <pc:sldMkLst>
          <pc:docMk/>
          <pc:sldMk cId="108242946" sldId="1350"/>
        </pc:sldMkLst>
        <pc:spChg chg="mod">
          <ac:chgData name="Jose Moreno" userId="2ad1dd16-e1e4-4eda-955f-9fa1f49ccbda" providerId="ADAL" clId="{3DA6A8C5-5C30-40E8-B79F-7FDB10359910}" dt="2018-04-18T11:41:21.607" v="2134" actId="20577"/>
          <ac:spMkLst>
            <pc:docMk/>
            <pc:sldMk cId="108242946" sldId="1350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39:08.452" v="1903" actId="20577"/>
          <ac:spMkLst>
            <pc:docMk/>
            <pc:sldMk cId="108242946" sldId="1350"/>
            <ac:spMk id="3" creationId="{00000000-0000-0000-0000-000000000000}"/>
          </ac:spMkLst>
        </pc:spChg>
      </pc:sldChg>
      <pc:sldChg chg="add">
        <pc:chgData name="Jose Moreno" userId="2ad1dd16-e1e4-4eda-955f-9fa1f49ccbda" providerId="ADAL" clId="{3DA6A8C5-5C30-40E8-B79F-7FDB10359910}" dt="2018-04-18T11:41:39.630" v="2139" actId="404"/>
        <pc:sldMkLst>
          <pc:docMk/>
          <pc:sldMk cId="2822103358" sldId="1351"/>
        </pc:sldMkLst>
      </pc:sldChg>
      <pc:sldChg chg="modSp add modNotesTx">
        <pc:chgData name="Jose Moreno" userId="2ad1dd16-e1e4-4eda-955f-9fa1f49ccbda" providerId="ADAL" clId="{3DA6A8C5-5C30-40E8-B79F-7FDB10359910}" dt="2018-04-18T11:46:31.791" v="2480" actId="20577"/>
        <pc:sldMkLst>
          <pc:docMk/>
          <pc:sldMk cId="1276379226" sldId="1352"/>
        </pc:sldMkLst>
        <pc:spChg chg="mod">
          <ac:chgData name="Jose Moreno" userId="2ad1dd16-e1e4-4eda-955f-9fa1f49ccbda" providerId="ADAL" clId="{3DA6A8C5-5C30-40E8-B79F-7FDB10359910}" dt="2018-04-18T11:44:54.480" v="2411" actId="20577"/>
          <ac:spMkLst>
            <pc:docMk/>
            <pc:sldMk cId="1276379226" sldId="1352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46:24.125" v="2472" actId="20577"/>
          <ac:spMkLst>
            <pc:docMk/>
            <pc:sldMk cId="1276379226" sldId="1352"/>
            <ac:spMk id="3" creationId="{00000000-0000-0000-0000-000000000000}"/>
          </ac:spMkLst>
        </pc:spChg>
      </pc:sldChg>
      <pc:sldChg chg="add ord">
        <pc:chgData name="Jose Moreno" userId="2ad1dd16-e1e4-4eda-955f-9fa1f49ccbda" providerId="ADAL" clId="{3DA6A8C5-5C30-40E8-B79F-7FDB10359910}" dt="2018-04-18T12:47:42.812" v="3291" actId="404"/>
        <pc:sldMkLst>
          <pc:docMk/>
          <pc:sldMk cId="458539913" sldId="1353"/>
        </pc:sldMkLst>
      </pc:sldChg>
      <pc:sldChg chg="modSp add modNotesTx">
        <pc:chgData name="Jose Moreno" userId="2ad1dd16-e1e4-4eda-955f-9fa1f49ccbda" providerId="ADAL" clId="{3DA6A8C5-5C30-40E8-B79F-7FDB10359910}" dt="2018-04-18T11:55:06.499" v="3151" actId="20577"/>
        <pc:sldMkLst>
          <pc:docMk/>
          <pc:sldMk cId="2983397940" sldId="1354"/>
        </pc:sldMkLst>
        <pc:spChg chg="mod">
          <ac:chgData name="Jose Moreno" userId="2ad1dd16-e1e4-4eda-955f-9fa1f49ccbda" providerId="ADAL" clId="{3DA6A8C5-5C30-40E8-B79F-7FDB10359910}" dt="2018-04-18T11:51:58.344" v="2887" actId="313"/>
          <ac:spMkLst>
            <pc:docMk/>
            <pc:sldMk cId="2983397940" sldId="1354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50:33.852" v="2676" actId="20577"/>
          <ac:spMkLst>
            <pc:docMk/>
            <pc:sldMk cId="2983397940" sldId="1354"/>
            <ac:spMk id="3" creationId="{00000000-0000-0000-0000-000000000000}"/>
          </ac:spMkLst>
        </pc:spChg>
      </pc:sldChg>
      <pc:sldChg chg="modSp add modNotesTx">
        <pc:chgData name="Jose Moreno" userId="2ad1dd16-e1e4-4eda-955f-9fa1f49ccbda" providerId="ADAL" clId="{3DA6A8C5-5C30-40E8-B79F-7FDB10359910}" dt="2018-04-18T12:01:17.812" v="3266" actId="20577"/>
        <pc:sldMkLst>
          <pc:docMk/>
          <pc:sldMk cId="2224078962" sldId="1355"/>
        </pc:sldMkLst>
        <pc:spChg chg="mod">
          <ac:chgData name="Jose Moreno" userId="2ad1dd16-e1e4-4eda-955f-9fa1f49ccbda" providerId="ADAL" clId="{3DA6A8C5-5C30-40E8-B79F-7FDB10359910}" dt="2018-04-18T12:01:17.812" v="3266" actId="20577"/>
          <ac:spMkLst>
            <pc:docMk/>
            <pc:sldMk cId="2224078962" sldId="1355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1:58:13.341" v="3170" actId="20577"/>
          <ac:spMkLst>
            <pc:docMk/>
            <pc:sldMk cId="2224078962" sldId="1355"/>
            <ac:spMk id="3" creationId="{00000000-0000-0000-0000-000000000000}"/>
          </ac:spMkLst>
        </pc:spChg>
      </pc:sldChg>
      <pc:sldChg chg="modSp add ord">
        <pc:chgData name="Jose Moreno" userId="2ad1dd16-e1e4-4eda-955f-9fa1f49ccbda" providerId="ADAL" clId="{3DA6A8C5-5C30-40E8-B79F-7FDB10359910}" dt="2018-04-18T12:02:01.389" v="3276" actId="1076"/>
        <pc:sldMkLst>
          <pc:docMk/>
          <pc:sldMk cId="4054735544" sldId="1356"/>
        </pc:sldMkLst>
        <pc:spChg chg="mod">
          <ac:chgData name="Jose Moreno" userId="2ad1dd16-e1e4-4eda-955f-9fa1f49ccbda" providerId="ADAL" clId="{3DA6A8C5-5C30-40E8-B79F-7FDB10359910}" dt="2018-04-18T12:02:01.389" v="3276" actId="1076"/>
          <ac:spMkLst>
            <pc:docMk/>
            <pc:sldMk cId="4054735544" sldId="1356"/>
            <ac:spMk id="2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2:47:37.025" v="3290" actId="20577"/>
        <pc:sldMkLst>
          <pc:docMk/>
          <pc:sldMk cId="1254308984" sldId="1357"/>
        </pc:sldMkLst>
        <pc:spChg chg="mod">
          <ac:chgData name="Jose Moreno" userId="2ad1dd16-e1e4-4eda-955f-9fa1f49ccbda" providerId="ADAL" clId="{3DA6A8C5-5C30-40E8-B79F-7FDB10359910}" dt="2018-04-18T12:47:37.025" v="3290" actId="20577"/>
          <ac:spMkLst>
            <pc:docMk/>
            <pc:sldMk cId="1254308984" sldId="1357"/>
            <ac:spMk id="2" creationId="{00000000-0000-0000-0000-000000000000}"/>
          </ac:spMkLst>
        </pc:spChg>
      </pc:sldChg>
      <pc:sldChg chg="modSp add ord">
        <pc:chgData name="Jose Moreno" userId="2ad1dd16-e1e4-4eda-955f-9fa1f49ccbda" providerId="ADAL" clId="{3DA6A8C5-5C30-40E8-B79F-7FDB10359910}" dt="2018-04-18T12:49:27.908" v="3459" actId="20577"/>
        <pc:sldMkLst>
          <pc:docMk/>
          <pc:sldMk cId="1356630826" sldId="1358"/>
        </pc:sldMkLst>
        <pc:spChg chg="mod">
          <ac:chgData name="Jose Moreno" userId="2ad1dd16-e1e4-4eda-955f-9fa1f49ccbda" providerId="ADAL" clId="{3DA6A8C5-5C30-40E8-B79F-7FDB10359910}" dt="2018-04-18T12:49:27.908" v="3459" actId="20577"/>
          <ac:spMkLst>
            <pc:docMk/>
            <pc:sldMk cId="1356630826" sldId="1358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2:49:24.814" v="3457" actId="20577"/>
          <ac:spMkLst>
            <pc:docMk/>
            <pc:sldMk cId="1356630826" sldId="1358"/>
            <ac:spMk id="3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2:50:33.771" v="3607" actId="20577"/>
        <pc:sldMkLst>
          <pc:docMk/>
          <pc:sldMk cId="3912140953" sldId="1359"/>
        </pc:sldMkLst>
        <pc:spChg chg="mod">
          <ac:chgData name="Jose Moreno" userId="2ad1dd16-e1e4-4eda-955f-9fa1f49ccbda" providerId="ADAL" clId="{3DA6A8C5-5C30-40E8-B79F-7FDB10359910}" dt="2018-04-18T12:50:33.771" v="3607" actId="20577"/>
          <ac:spMkLst>
            <pc:docMk/>
            <pc:sldMk cId="3912140953" sldId="1359"/>
            <ac:spMk id="2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2:50:27.974" v="3597" actId="20577"/>
        <pc:sldMkLst>
          <pc:docMk/>
          <pc:sldMk cId="1690619054" sldId="1360"/>
        </pc:sldMkLst>
        <pc:spChg chg="mod">
          <ac:chgData name="Jose Moreno" userId="2ad1dd16-e1e4-4eda-955f-9fa1f49ccbda" providerId="ADAL" clId="{3DA6A8C5-5C30-40E8-B79F-7FDB10359910}" dt="2018-04-18T12:50:27.974" v="3597" actId="20577"/>
          <ac:spMkLst>
            <pc:docMk/>
            <pc:sldMk cId="1690619054" sldId="1360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2:50:05.802" v="3511" actId="20577"/>
          <ac:spMkLst>
            <pc:docMk/>
            <pc:sldMk cId="1690619054" sldId="1360"/>
            <ac:spMk id="3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2:51:53.948" v="3729" actId="20577"/>
        <pc:sldMkLst>
          <pc:docMk/>
          <pc:sldMk cId="425702473" sldId="1363"/>
        </pc:sldMkLst>
        <pc:spChg chg="mod">
          <ac:chgData name="Jose Moreno" userId="2ad1dd16-e1e4-4eda-955f-9fa1f49ccbda" providerId="ADAL" clId="{3DA6A8C5-5C30-40E8-B79F-7FDB10359910}" dt="2018-04-18T12:51:53.948" v="3729" actId="20577"/>
          <ac:spMkLst>
            <pc:docMk/>
            <pc:sldMk cId="425702473" sldId="1363"/>
            <ac:spMk id="2" creationId="{00000000-0000-0000-0000-000000000000}"/>
          </ac:spMkLst>
        </pc:spChg>
      </pc:sldChg>
      <pc:sldChg chg="modSp add">
        <pc:chgData name="Jose Moreno" userId="2ad1dd16-e1e4-4eda-955f-9fa1f49ccbda" providerId="ADAL" clId="{3DA6A8C5-5C30-40E8-B79F-7FDB10359910}" dt="2018-04-18T12:55:28.991" v="4068" actId="404"/>
        <pc:sldMkLst>
          <pc:docMk/>
          <pc:sldMk cId="3729213835" sldId="1364"/>
        </pc:sldMkLst>
        <pc:spChg chg="mod">
          <ac:chgData name="Jose Moreno" userId="2ad1dd16-e1e4-4eda-955f-9fa1f49ccbda" providerId="ADAL" clId="{3DA6A8C5-5C30-40E8-B79F-7FDB10359910}" dt="2018-04-18T12:55:28.991" v="4068" actId="404"/>
          <ac:spMkLst>
            <pc:docMk/>
            <pc:sldMk cId="3729213835" sldId="1364"/>
            <ac:spMk id="2" creationId="{00000000-0000-0000-0000-000000000000}"/>
          </ac:spMkLst>
        </pc:spChg>
        <pc:spChg chg="mod">
          <ac:chgData name="Jose Moreno" userId="2ad1dd16-e1e4-4eda-955f-9fa1f49ccbda" providerId="ADAL" clId="{3DA6A8C5-5C30-40E8-B79F-7FDB10359910}" dt="2018-04-18T12:52:01.481" v="3733" actId="20577"/>
          <ac:spMkLst>
            <pc:docMk/>
            <pc:sldMk cId="3729213835" sldId="1364"/>
            <ac:spMk id="3" creationId="{00000000-0000-0000-0000-000000000000}"/>
          </ac:spMkLst>
        </pc:spChg>
      </pc:sldChg>
      <pc:sldChg chg="add">
        <pc:chgData name="Jose Moreno" userId="2ad1dd16-e1e4-4eda-955f-9fa1f49ccbda" providerId="ADAL" clId="{3DA6A8C5-5C30-40E8-B79F-7FDB10359910}" dt="2018-04-18T12:54:32.489" v="3986" actId="404"/>
        <pc:sldMkLst>
          <pc:docMk/>
          <pc:sldMk cId="1193979413" sldId="1365"/>
        </pc:sldMkLst>
      </pc:sldChg>
      <pc:sldChg chg="modSp add ord">
        <pc:chgData name="Jose Moreno" userId="2ad1dd16-e1e4-4eda-955f-9fa1f49ccbda" providerId="ADAL" clId="{3DA6A8C5-5C30-40E8-B79F-7FDB10359910}" dt="2018-04-18T12:54:45.145" v="4013" actId="20577"/>
        <pc:sldMkLst>
          <pc:docMk/>
          <pc:sldMk cId="148525930" sldId="1366"/>
        </pc:sldMkLst>
        <pc:spChg chg="mod">
          <ac:chgData name="Jose Moreno" userId="2ad1dd16-e1e4-4eda-955f-9fa1f49ccbda" providerId="ADAL" clId="{3DA6A8C5-5C30-40E8-B79F-7FDB10359910}" dt="2018-04-18T12:54:45.145" v="4013" actId="20577"/>
          <ac:spMkLst>
            <pc:docMk/>
            <pc:sldMk cId="148525930" sldId="136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4/26/2018 3:29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library/hh831734.asp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s.technet.com/b/filecab/archive/2013/04/05/safely-virtualizing-dfsr.aspx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BEF8653-95E7-446A-B864-5CA2249D3BB7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Scale-out/in: VMSS</a:t>
            </a:r>
            <a:r>
              <a:rPr lang="en-US" dirty="0"/>
              <a:t>, </a:t>
            </a:r>
            <a:r>
              <a:rPr lang="en-US" dirty="0" err="1"/>
              <a:t>Skripte</a:t>
            </a:r>
            <a:r>
              <a:rPr lang="en-US" dirty="0"/>
              <a:t> (die </a:t>
            </a:r>
            <a:r>
              <a:rPr lang="en-US" dirty="0" err="1"/>
              <a:t>mit</a:t>
            </a:r>
            <a:r>
              <a:rPr lang="en-US" dirty="0"/>
              <a:t> Alerts </a:t>
            </a:r>
            <a:r>
              <a:rPr lang="en-US" dirty="0" err="1"/>
              <a:t>angestossen</a:t>
            </a:r>
            <a:r>
              <a:rPr lang="en-US" dirty="0"/>
              <a:t> warden), Azure Monitor</a:t>
            </a:r>
          </a:p>
          <a:p>
            <a:r>
              <a:rPr lang="de-DE" dirty="0"/>
              <a:t>S</a:t>
            </a:r>
            <a:r>
              <a:rPr lang="en-US" dirty="0" err="1"/>
              <a:t>cale</a:t>
            </a:r>
            <a:r>
              <a:rPr lang="en-US" dirty="0"/>
              <a:t>-up/down: Scripts</a:t>
            </a:r>
          </a:p>
          <a:p>
            <a:endParaRPr lang="de-DE" dirty="0"/>
          </a:p>
          <a:p>
            <a:r>
              <a:rPr lang="de-DE" dirty="0"/>
              <a:t>Verify if target VM is available</a:t>
            </a:r>
            <a:endParaRPr lang="en-US" dirty="0"/>
          </a:p>
          <a:p>
            <a:r>
              <a:rPr lang="de-DE" dirty="0"/>
              <a:t>https://docs.microsoft.com/en-us/azure/virtual-machines/windows/resize-vm</a:t>
            </a:r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14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https://docs.microsoft.com/en-us/previous-versions/orphan-topics/azure.100/jj156090(v=azure.100)</a:t>
            </a:r>
          </a:p>
          <a:p>
            <a:r>
              <a:rPr lang="de-DE" dirty="0"/>
              <a:t>„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shut down and restart a VM that runs the domain controller role in Azure within the guest operating system instead of using the 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Shut Down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option in the Azure Management Portal. Today, using the Management Portal to shut down a VM causes the VM to be deallocated. A deallocated VM has the advantage of not incurring charges, but it also resets the VM-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GenerationID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which is undesirable for a DC. When the VM-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GenerationID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reset, the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invocationID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of the AD DS database is also reset, the RID pool is discarded, and SYSVOL is marked as non-authoritative. For more information, see </a:t>
            </a:r>
            <a:r>
              <a:rPr lang="en-US" sz="900" b="0" i="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Introduction to Active Directory Domain Services (AD DS) Virtualization (Level 100)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and </a:t>
            </a:r>
            <a:r>
              <a:rPr lang="en-US" sz="900" b="0" i="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4"/>
              </a:rPr>
              <a:t>Safely Virtualizing DFSR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</a:t>
            </a:r>
            <a:r>
              <a:rPr lang="de-DE" dirty="0"/>
              <a:t>“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4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GPv1 / Blob / GPv2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https://docs.microsoft.com/en-us/azure/storage/common/storage-account-options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use high volumes of transactions or geo-replication bandwidth, both of which cost more in GPv2 and Blob storage accounts than in GPv1, and don't have enough storage that benefits from the lower costs of GB storage</a:t>
            </a:r>
            <a:r>
              <a:rPr lang="de-DE" dirty="0"/>
              <a:t>“</a:t>
            </a:r>
          </a:p>
          <a:p>
            <a:r>
              <a:rPr lang="de-DE" dirty="0"/>
              <a:t>Premium / Standard</a:t>
            </a:r>
          </a:p>
          <a:p>
            <a:r>
              <a:rPr lang="de-DE" dirty="0"/>
              <a:t>LRS / ZRS / GRS / RA-GRS</a:t>
            </a:r>
          </a:p>
          <a:p>
            <a:endParaRPr lang="de-DE" dirty="0"/>
          </a:p>
          <a:p>
            <a:r>
              <a:rPr lang="en-US" dirty="0"/>
              <a:t>https://azure.microsoft.com/en-us/pricing/details/storage/blobs/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6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Are there „premium“ block blobs?</a:t>
            </a:r>
          </a:p>
          <a:p>
            <a:r>
              <a:rPr lang="en-US" dirty="0"/>
              <a:t>https://azure.microsoft.com/en-us/pricing/details/storage/</a:t>
            </a:r>
          </a:p>
          <a:p>
            <a:r>
              <a:rPr lang="de-DE" dirty="0"/>
              <a:t>h</a:t>
            </a:r>
            <a:r>
              <a:rPr lang="en-US" dirty="0"/>
              <a:t>ttps://aka.ms/azurelimits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0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6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VM IOPS-limit</a:t>
            </a:r>
          </a:p>
          <a:p>
            <a:r>
              <a:rPr lang="de-DE" dirty="0"/>
              <a:t>Disk IOPS-limit</a:t>
            </a:r>
          </a:p>
          <a:p>
            <a:r>
              <a:rPr lang="de-DE" dirty="0"/>
              <a:t>Wrong RAID Config</a:t>
            </a:r>
          </a:p>
          <a:p>
            <a:r>
              <a:rPr lang="de-DE" dirty="0"/>
              <a:t>Caching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98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OS Disk: read/write</a:t>
            </a:r>
          </a:p>
          <a:p>
            <a:r>
              <a:rPr lang="de-DE" dirty="0"/>
              <a:t>Data Disk: read</a:t>
            </a:r>
          </a:p>
          <a:p>
            <a:endParaRPr lang="de-DE" dirty="0"/>
          </a:p>
          <a:p>
            <a:r>
              <a:rPr lang="de-DE" dirty="0"/>
              <a:t>AD Database Storage: no caching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SQL (</a:t>
            </a:r>
            <a:r>
              <a:rPr lang="en-US" dirty="0"/>
              <a:t>https://docs.microsoft.com/en-us/azure/virtual-machines/windows/sql/virtual-machines-windows-sql-performance</a:t>
            </a:r>
            <a:r>
              <a:rPr lang="de-DE" dirty="0"/>
              <a:t>):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Enable read caching on the disk(s) hosting the data files and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TempDB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data files.</a:t>
            </a:r>
            <a:br>
              <a:rPr lang="en-US" dirty="0"/>
            </a:br>
            <a:r>
              <a:rPr lang="en-US" dirty="0"/>
              <a:t>-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enable caching on disk(s) hosting the log file.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LRS, GRS, RA-GRS, ZRS</a:t>
            </a:r>
          </a:p>
          <a:p>
            <a:r>
              <a:rPr lang="de-DE" dirty="0"/>
              <a:t>ZRSv1 aka ZRS „Classic“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76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ASR Azure-to-Azure mit Managed Disks in Preview</a:t>
            </a:r>
          </a:p>
          <a:p>
            <a:r>
              <a:rPr lang="de-DE" dirty="0"/>
              <a:t>Incremental Snapshots heute nur für Unmanaged Disks</a:t>
            </a:r>
          </a:p>
          <a:p>
            <a:r>
              <a:rPr lang="de-DE" dirty="0"/>
              <a:t>Consistent snapshots??</a:t>
            </a:r>
          </a:p>
          <a:p>
            <a:r>
              <a:rPr lang="de-DE" dirty="0"/>
              <a:t>RPO</a:t>
            </a:r>
          </a:p>
          <a:p>
            <a:r>
              <a:rPr lang="de-DE" dirty="0"/>
              <a:t>Bandbreiteabhängigkeiten</a:t>
            </a:r>
          </a:p>
          <a:p>
            <a:r>
              <a:rPr lang="de-DE" dirty="0"/>
              <a:t>Wege: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Nicht mit Azure Backup (Vault in der gleichen Region)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Snapshot von Disk, Snapshot Kopie, Disk aus Snapshot, VM mit Disk hochbringen</a:t>
            </a:r>
          </a:p>
          <a:p>
            <a:pPr marL="388712" lvl="1" indent="-171450">
              <a:buFont typeface="Arial" panose="020B0604020202020204" pitchFamily="34" charset="0"/>
              <a:buChar char="•"/>
            </a:pPr>
            <a:r>
              <a:rPr lang="de-DE" dirty="0"/>
              <a:t>Manuelle Kopie oder RA-GRS Storage Account</a:t>
            </a:r>
          </a:p>
          <a:p>
            <a:pPr marL="388712" lvl="1" indent="-171450">
              <a:buFont typeface="Arial" panose="020B0604020202020204" pitchFamily="34" charset="0"/>
              <a:buChar char="•"/>
            </a:pPr>
            <a:r>
              <a:rPr lang="de-DE" dirty="0"/>
              <a:t>VSS, VM-quiescing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D4CA61E-3907-43A5-AEB3-71CAFB85E482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4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D4CA61E-3907-43A5-AEB3-71CAFB85E482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4/26/2018 3:26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D4CA61E-3907-43A5-AEB3-71CAFB85E482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6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D4CA61E-3907-43A5-AEB3-71CAFB85E482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7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ACUs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Hyperthreading, ACU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0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Redundanzkonzepte, Kundenanforderungen, Kosten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7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 with automated scripting?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8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 vs Custom Script Extensions vs Config Mgmt Tools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4/26/2018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2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130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6" r:id="rId1"/>
    <p:sldLayoutId id="2147484264" r:id="rId2"/>
    <p:sldLayoutId id="2147484256" r:id="rId3"/>
    <p:sldLayoutId id="2147484260" r:id="rId4"/>
    <p:sldLayoutId id="2147484261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BlackMagicSieversGro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BlackMagicSieversGrou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Black Magic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2" y="3955786"/>
            <a:ext cx="5029136" cy="1828007"/>
          </a:xfrm>
        </p:spPr>
        <p:txBody>
          <a:bodyPr/>
          <a:lstStyle/>
          <a:p>
            <a:r>
              <a:rPr lang="en-US" dirty="0"/>
              <a:t>Bernhard Frank</a:t>
            </a:r>
          </a:p>
          <a:p>
            <a:r>
              <a:rPr lang="en-US" dirty="0"/>
              <a:t>Cloud Solutions Architect</a:t>
            </a:r>
          </a:p>
          <a:p>
            <a:r>
              <a:rPr lang="en-US" dirty="0"/>
              <a:t>bfrank@microsoft.com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9891CC-C2F7-4996-8339-9EA4E79826E6}"/>
              </a:ext>
            </a:extLst>
          </p:cNvPr>
          <p:cNvSpPr txBox="1">
            <a:spLocks/>
          </p:cNvSpPr>
          <p:nvPr/>
        </p:nvSpPr>
        <p:spPr>
          <a:xfrm>
            <a:off x="5913437" y="3955786"/>
            <a:ext cx="5943600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Jose Moreno</a:t>
            </a:r>
            <a:endParaRPr lang="en-US" dirty="0"/>
          </a:p>
          <a:p>
            <a:r>
              <a:rPr lang="en-US" dirty="0"/>
              <a:t>Cloud Solutions Architect</a:t>
            </a:r>
          </a:p>
          <a:p>
            <a:r>
              <a:rPr lang="en-US" dirty="0"/>
              <a:t>jose.moreno@microsoft.com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5375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1514261"/>
          </a:xfrm>
        </p:spPr>
        <p:txBody>
          <a:bodyPr/>
          <a:lstStyle/>
          <a:p>
            <a:pPr marL="0" indent="0">
              <a:buNone/>
            </a:pPr>
            <a:r>
              <a:rPr lang="de-DE" sz="4800" dirty="0"/>
              <a:t>Was ist der Unterschied zwischen –S und nicht –S Virtuelle Maschinen?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-S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659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3490186"/>
          </a:xfrm>
        </p:spPr>
        <p:txBody>
          <a:bodyPr/>
          <a:lstStyle/>
          <a:p>
            <a:pPr marL="0" indent="0">
              <a:buNone/>
            </a:pPr>
            <a:r>
              <a:rPr lang="de-DE" sz="4800" dirty="0"/>
              <a:t>Die Preise in Nordeuropa sind in der Regel...</a:t>
            </a:r>
          </a:p>
          <a:p>
            <a:pPr lvl="1"/>
            <a:r>
              <a:rPr lang="de-DE" sz="3600" dirty="0"/>
              <a:t>Günstiger</a:t>
            </a:r>
          </a:p>
          <a:p>
            <a:pPr lvl="1"/>
            <a:r>
              <a:rPr lang="de-DE" sz="3600" dirty="0"/>
              <a:t>Gleich</a:t>
            </a:r>
          </a:p>
          <a:p>
            <a:pPr lvl="1"/>
            <a:r>
              <a:rPr lang="de-DE" sz="3600" dirty="0"/>
              <a:t>Teurer</a:t>
            </a:r>
          </a:p>
          <a:p>
            <a:pPr marL="0" indent="0">
              <a:buNone/>
            </a:pPr>
            <a:r>
              <a:rPr lang="de-DE" sz="4800" dirty="0"/>
              <a:t>...wie die in Westeuropa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33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4468916"/>
          </a:xfrm>
        </p:spPr>
        <p:txBody>
          <a:bodyPr/>
          <a:lstStyle/>
          <a:p>
            <a:r>
              <a:rPr lang="de-DE" sz="4800" dirty="0"/>
              <a:t>Muss mein standby Server (in einem active/standby App Cluster) genau so groß wie mein aktiver Server sein?</a:t>
            </a:r>
          </a:p>
          <a:p>
            <a:endParaRPr lang="de-DE" sz="4800" dirty="0"/>
          </a:p>
          <a:p>
            <a:r>
              <a:rPr lang="de-DE" sz="4800" dirty="0"/>
              <a:t>Brauche ich überhaupt einen standby Server?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Verfügbarkeit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792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3083921"/>
          </a:xfrm>
        </p:spPr>
        <p:txBody>
          <a:bodyPr/>
          <a:lstStyle/>
          <a:p>
            <a:pPr marL="0" indent="0">
              <a:buNone/>
            </a:pPr>
            <a:r>
              <a:rPr lang="de-DE" sz="4800" dirty="0"/>
              <a:t>Was sind die Unterschiede zwischen...</a:t>
            </a:r>
          </a:p>
          <a:p>
            <a:pPr lvl="1"/>
            <a:r>
              <a:rPr lang="de-DE" sz="2800" dirty="0">
                <a:latin typeface="+mj-lt"/>
              </a:rPr>
              <a:t>Availability Set</a:t>
            </a:r>
          </a:p>
          <a:p>
            <a:pPr lvl="1"/>
            <a:r>
              <a:rPr lang="de-DE" sz="2800" dirty="0">
                <a:latin typeface="+mj-lt"/>
              </a:rPr>
              <a:t>Availability Zone</a:t>
            </a:r>
          </a:p>
          <a:p>
            <a:pPr lvl="1"/>
            <a:r>
              <a:rPr lang="de-DE" sz="2800" dirty="0">
                <a:latin typeface="+mj-lt"/>
              </a:rPr>
              <a:t>DR (überregionale Redundanz)</a:t>
            </a:r>
          </a:p>
          <a:p>
            <a:pPr marL="0" indent="0">
              <a:buNone/>
            </a:pPr>
            <a:r>
              <a:rPr lang="de-DE" sz="4800" dirty="0"/>
              <a:t>...und wann mache ich was?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Verfügbarkeit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910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3804118"/>
          </a:xfrm>
        </p:spPr>
        <p:txBody>
          <a:bodyPr/>
          <a:lstStyle/>
          <a:p>
            <a:r>
              <a:rPr lang="de-DE" sz="4800" dirty="0"/>
              <a:t>Ich habe ein Workload, welches ich häufig verkaufe/ausrolle.</a:t>
            </a:r>
          </a:p>
          <a:p>
            <a:endParaRPr lang="de-DE" sz="4800" dirty="0"/>
          </a:p>
          <a:p>
            <a:r>
              <a:rPr lang="de-DE" sz="4800" dirty="0"/>
              <a:t>Wie kriege ich eine VM mit meiner App schnell und konsistent ausgerollt?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Wiederholbarkeit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29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5983176"/>
          </a:xfrm>
        </p:spPr>
        <p:txBody>
          <a:bodyPr/>
          <a:lstStyle/>
          <a:p>
            <a:r>
              <a:rPr lang="de-DE" sz="4800" dirty="0"/>
              <a:t>Wie kriegt man in Azure horizontales Scaling für VMs?</a:t>
            </a:r>
          </a:p>
          <a:p>
            <a:endParaRPr lang="de-DE" sz="4800" dirty="0"/>
          </a:p>
          <a:p>
            <a:r>
              <a:rPr lang="de-DE" sz="4800" dirty="0"/>
              <a:t>Wie kriegt man in Azure vertikales Scaling für VMs</a:t>
            </a:r>
            <a:br>
              <a:rPr lang="de-DE" sz="4800" dirty="0"/>
            </a:br>
            <a:r>
              <a:rPr lang="de-DE" dirty="0">
                <a:latin typeface="Consolas" panose="020B0609020204030204" pitchFamily="49" charset="0"/>
              </a:rPr>
              <a:t>(Get-AzureRmVmSize 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–Location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vs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-VmName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endParaRPr lang="de-DE" sz="4800" dirty="0"/>
          </a:p>
          <a:p>
            <a:endParaRPr lang="de-DE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Skalierbarkeit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789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3139321"/>
          </a:xfrm>
        </p:spPr>
        <p:txBody>
          <a:bodyPr/>
          <a:lstStyle/>
          <a:p>
            <a:r>
              <a:rPr lang="de-DE" sz="4800" dirty="0"/>
              <a:t>Was passiert wenn man eine Domain Controller VM deallokiert?</a:t>
            </a:r>
          </a:p>
          <a:p>
            <a:endParaRPr lang="de-DE" sz="4800" dirty="0"/>
          </a:p>
          <a:p>
            <a:endParaRPr lang="de-DE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809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de-DE" dirty="0"/>
              <a:t>Did you know?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Storage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190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849463"/>
          </a:xfrm>
        </p:spPr>
        <p:txBody>
          <a:bodyPr/>
          <a:lstStyle/>
          <a:p>
            <a:r>
              <a:rPr lang="de-DE" sz="4800" dirty="0"/>
              <a:t>Welche Storage Account Typen gibt 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Storage Account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403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1514261"/>
          </a:xfrm>
        </p:spPr>
        <p:txBody>
          <a:bodyPr/>
          <a:lstStyle/>
          <a:p>
            <a:r>
              <a:rPr lang="de-DE" sz="4800" dirty="0"/>
              <a:t>Was ist der Unterschied zwischen Block Blobs und Page Blobs?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vs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882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407360"/>
          </a:xfrm>
        </p:spPr>
        <p:txBody>
          <a:bodyPr/>
          <a:lstStyle/>
          <a:p>
            <a:r>
              <a:rPr lang="de-DE" dirty="0"/>
              <a:t>Day 1:</a:t>
            </a:r>
          </a:p>
          <a:p>
            <a:pPr lvl="1"/>
            <a:r>
              <a:rPr lang="de-DE" sz="3200" dirty="0">
                <a:latin typeface="+mj-lt"/>
              </a:rPr>
              <a:t>Did you know? (Compute / Network / Storage)</a:t>
            </a:r>
          </a:p>
          <a:p>
            <a:r>
              <a:rPr lang="de-DE" dirty="0"/>
              <a:t>Day 2:</a:t>
            </a:r>
          </a:p>
          <a:p>
            <a:pPr lvl="1"/>
            <a:r>
              <a:rPr lang="de-DE" sz="3200" dirty="0">
                <a:latin typeface="+mj-lt"/>
              </a:rPr>
              <a:t>Angebote erstellen (Calculator, Excel, Freemium Modell)</a:t>
            </a:r>
          </a:p>
          <a:p>
            <a:pPr lvl="1"/>
            <a:r>
              <a:rPr lang="de-DE" sz="3200" dirty="0">
                <a:latin typeface="+mj-lt"/>
              </a:rPr>
              <a:t>ARM intro</a:t>
            </a:r>
          </a:p>
          <a:p>
            <a:pPr lvl="1"/>
            <a:r>
              <a:rPr lang="de-DE" sz="3200" dirty="0">
                <a:latin typeface="+mj-lt"/>
              </a:rPr>
              <a:t>Azure Automation</a:t>
            </a:r>
          </a:p>
          <a:p>
            <a:pPr lvl="1"/>
            <a:r>
              <a:rPr lang="de-DE" sz="3200" dirty="0">
                <a:latin typeface="+mj-lt"/>
              </a:rPr>
              <a:t>Hands-On</a:t>
            </a:r>
          </a:p>
          <a:p>
            <a:pPr marL="342900" lvl="1" indent="0">
              <a:buNone/>
            </a:pP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sz="400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1514261"/>
          </a:xfrm>
        </p:spPr>
        <p:txBody>
          <a:bodyPr/>
          <a:lstStyle/>
          <a:p>
            <a:r>
              <a:rPr lang="de-DE" sz="4800" dirty="0"/>
              <a:t>Was ist der Unterschied zwischen Managed und Unmanaged Disks?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Managed vs Unmanaged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3649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1661993"/>
          </a:xfrm>
        </p:spPr>
        <p:txBody>
          <a:bodyPr/>
          <a:lstStyle/>
          <a:p>
            <a:r>
              <a:rPr lang="de-DE" sz="4800" dirty="0"/>
              <a:t>„Meine VM ist langsam“ (speichertechnisch)</a:t>
            </a:r>
          </a:p>
          <a:p>
            <a:r>
              <a:rPr lang="de-DE" sz="4800" dirty="0"/>
              <a:t>Was könnte der Grund sein?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 Performance (IOPS/Bandwidth)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01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3804118"/>
          </a:xfrm>
        </p:spPr>
        <p:txBody>
          <a:bodyPr/>
          <a:lstStyle/>
          <a:p>
            <a:r>
              <a:rPr lang="de-DE" sz="4800" dirty="0"/>
              <a:t>Was ist die Default Caching-Konfiguration für die OS/Data Disks?</a:t>
            </a:r>
          </a:p>
          <a:p>
            <a:endParaRPr lang="de-DE" sz="4800" dirty="0"/>
          </a:p>
          <a:p>
            <a:r>
              <a:rPr lang="de-DE" sz="4800" dirty="0"/>
              <a:t>Welche Applikationen reagiert „allergisch“ zu Caching?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82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1514261"/>
          </a:xfrm>
        </p:spPr>
        <p:txBody>
          <a:bodyPr/>
          <a:lstStyle/>
          <a:p>
            <a:r>
              <a:rPr lang="de-DE" sz="4800" dirty="0"/>
              <a:t>Welche Storage Account Replikationstypen gibt es in Azure?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Storage Account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3824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4468916"/>
          </a:xfrm>
        </p:spPr>
        <p:txBody>
          <a:bodyPr/>
          <a:lstStyle/>
          <a:p>
            <a:r>
              <a:rPr lang="de-DE" sz="4800" dirty="0"/>
              <a:t>Was ist der Performance Unterschied zwischen Hot und Cool?</a:t>
            </a:r>
          </a:p>
          <a:p>
            <a:r>
              <a:rPr lang="de-DE" sz="4800" dirty="0"/>
              <a:t>Würdest du Backup auf Cool oder sogar Archive Blobs speichern?</a:t>
            </a:r>
          </a:p>
          <a:p>
            <a:r>
              <a:rPr lang="de-DE" sz="4800" dirty="0"/>
              <a:t>Auf welchem Tier würdet Ihr das Default von einem Storage Account setzen?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Storage (Block) Blob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323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1514261"/>
          </a:xfrm>
        </p:spPr>
        <p:txBody>
          <a:bodyPr/>
          <a:lstStyle/>
          <a:p>
            <a:r>
              <a:rPr lang="de-DE" sz="4800" dirty="0"/>
              <a:t>Wie würdet Ihr eine VM von Region A zur Region B „migrieren“?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Backup / Site Recovery vs DIY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979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de-DE" dirty="0"/>
              <a:t>Did you know?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Network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3171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3287054"/>
          </a:xfrm>
        </p:spPr>
        <p:txBody>
          <a:bodyPr/>
          <a:lstStyle/>
          <a:p>
            <a:r>
              <a:rPr lang="de-DE" sz="4800" dirty="0"/>
              <a:t>Was würdet Ihr empfehlen?</a:t>
            </a:r>
          </a:p>
          <a:p>
            <a:pPr lvl="1"/>
            <a:r>
              <a:rPr lang="de-DE" sz="3600" dirty="0">
                <a:latin typeface="+mj-lt"/>
              </a:rPr>
              <a:t>RDP/SSH auf jede VM</a:t>
            </a:r>
          </a:p>
          <a:p>
            <a:pPr lvl="1"/>
            <a:r>
              <a:rPr lang="de-DE" sz="3600" dirty="0">
                <a:latin typeface="+mj-lt"/>
              </a:rPr>
              <a:t>Bastion Host, aka Jump Host</a:t>
            </a:r>
          </a:p>
          <a:p>
            <a:pPr lvl="1"/>
            <a:r>
              <a:rPr lang="de-DE" sz="3600" dirty="0">
                <a:latin typeface="+mj-lt"/>
              </a:rPr>
              <a:t>S2S VPN</a:t>
            </a:r>
          </a:p>
          <a:p>
            <a:pPr lvl="1"/>
            <a:r>
              <a:rPr lang="de-DE" sz="3600" dirty="0">
                <a:latin typeface="+mj-lt"/>
              </a:rPr>
              <a:t>ExpressRoute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Zugriff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333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2326791"/>
          </a:xfrm>
        </p:spPr>
        <p:txBody>
          <a:bodyPr/>
          <a:lstStyle/>
          <a:p>
            <a:r>
              <a:rPr lang="de-DE" sz="4800" dirty="0"/>
              <a:t>Brauche ich einen Load Balancer für SQL AlwaysOn?</a:t>
            </a:r>
          </a:p>
          <a:p>
            <a:r>
              <a:rPr lang="de-DE" sz="4800" dirty="0"/>
              <a:t>Wie viel kostet es mir?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3991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2179058"/>
          </a:xfrm>
        </p:spPr>
        <p:txBody>
          <a:bodyPr/>
          <a:lstStyle/>
          <a:p>
            <a:r>
              <a:rPr lang="de-DE" sz="4800" dirty="0"/>
              <a:t>Wo würdet Ihr die IP Adresse vom Domain Controller konfigurieren, damit es als DNS Server für andere VMs fungiert?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813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7" y="2963862"/>
            <a:ext cx="11887200" cy="1538883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u="sng" dirty="0">
                <a:hlinkClick r:id="rId3"/>
              </a:rPr>
              <a:t>https://aka.ms/AzureBlackMagicSieversGroup</a:t>
            </a:r>
            <a:r>
              <a:rPr lang="de-DE" sz="4400" dirty="0"/>
              <a:t> </a:t>
            </a:r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US" sz="400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762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506662"/>
            <a:ext cx="11887200" cy="1181862"/>
          </a:xfrm>
        </p:spPr>
        <p:txBody>
          <a:bodyPr/>
          <a:lstStyle/>
          <a:p>
            <a:r>
              <a:rPr lang="de-DE" dirty="0"/>
              <a:t>Azure Automation Intro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3109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2474524"/>
          </a:xfrm>
        </p:spPr>
        <p:txBody>
          <a:bodyPr/>
          <a:lstStyle/>
          <a:p>
            <a:r>
              <a:rPr lang="de-DE" sz="4800" dirty="0"/>
              <a:t>Was ist Azure Automation</a:t>
            </a:r>
          </a:p>
          <a:p>
            <a:r>
              <a:rPr lang="de-DE" sz="4800" dirty="0"/>
              <a:t>Vor- und Nachteile</a:t>
            </a:r>
          </a:p>
          <a:p>
            <a:r>
              <a:rPr lang="de-DE" sz="4800" dirty="0"/>
              <a:t>Beispiele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670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506662"/>
            <a:ext cx="11887200" cy="1181862"/>
          </a:xfrm>
        </p:spPr>
        <p:txBody>
          <a:bodyPr/>
          <a:lstStyle/>
          <a:p>
            <a:r>
              <a:rPr lang="de-DE" dirty="0"/>
              <a:t>Day 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3554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506662"/>
            <a:ext cx="11887200" cy="1181862"/>
          </a:xfrm>
        </p:spPr>
        <p:txBody>
          <a:bodyPr/>
          <a:lstStyle/>
          <a:p>
            <a:r>
              <a:rPr lang="de-DE" dirty="0"/>
              <a:t>Selling Cloud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898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3287054"/>
          </a:xfrm>
        </p:spPr>
        <p:txBody>
          <a:bodyPr/>
          <a:lstStyle/>
          <a:p>
            <a:r>
              <a:rPr lang="de-DE" sz="4800" dirty="0"/>
              <a:t>Freemium Modell</a:t>
            </a:r>
          </a:p>
          <a:p>
            <a:r>
              <a:rPr lang="de-DE" sz="4800" dirty="0"/>
              <a:t>Pakete schneiden</a:t>
            </a:r>
          </a:p>
          <a:p>
            <a:r>
              <a:rPr lang="de-DE" sz="4800" dirty="0"/>
              <a:t>Preiseinschätzungen</a:t>
            </a:r>
          </a:p>
          <a:p>
            <a:r>
              <a:rPr lang="de-DE" sz="4800" dirty="0"/>
              <a:t>Im Workshop Prototyp erzeugen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 Selling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3082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506662"/>
            <a:ext cx="11887200" cy="1181862"/>
          </a:xfrm>
        </p:spPr>
        <p:txBody>
          <a:bodyPr/>
          <a:lstStyle/>
          <a:p>
            <a:r>
              <a:rPr lang="de-DE" dirty="0"/>
              <a:t>ARM Templates Intro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409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2474524"/>
          </a:xfrm>
        </p:spPr>
        <p:txBody>
          <a:bodyPr/>
          <a:lstStyle/>
          <a:p>
            <a:r>
              <a:rPr lang="de-DE" sz="4800" dirty="0"/>
              <a:t>Quickstart Templates Site</a:t>
            </a:r>
          </a:p>
          <a:p>
            <a:r>
              <a:rPr lang="de-DE" sz="4800" dirty="0"/>
              <a:t>Script Download as dem Portal</a:t>
            </a:r>
          </a:p>
          <a:p>
            <a:r>
              <a:rPr lang="de-DE" sz="4800" dirty="0"/>
              <a:t>Vor- und Nachteile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Resource Manager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1905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506662"/>
            <a:ext cx="11887200" cy="1181862"/>
          </a:xfrm>
        </p:spPr>
        <p:txBody>
          <a:bodyPr/>
          <a:lstStyle/>
          <a:p>
            <a:r>
              <a:rPr lang="de-DE" dirty="0"/>
              <a:t>Hands-On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247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4530471"/>
          </a:xfrm>
        </p:spPr>
        <p:txBody>
          <a:bodyPr/>
          <a:lstStyle/>
          <a:p>
            <a:r>
              <a:rPr lang="de-DE" sz="4000" dirty="0"/>
              <a:t>Install PowerShell for Azure</a:t>
            </a:r>
          </a:p>
          <a:p>
            <a:r>
              <a:rPr lang="de-DE" sz="4000" dirty="0">
                <a:latin typeface="+mj-lt"/>
              </a:rPr>
              <a:t>Authenticate</a:t>
            </a:r>
          </a:p>
          <a:p>
            <a:r>
              <a:rPr lang="de-DE" sz="4000" dirty="0"/>
              <a:t>Create</a:t>
            </a:r>
          </a:p>
          <a:p>
            <a:pPr lvl="3"/>
            <a:r>
              <a:rPr lang="de-DE" sz="3600" dirty="0">
                <a:latin typeface="+mj-lt"/>
              </a:rPr>
              <a:t>Resource Group</a:t>
            </a:r>
          </a:p>
          <a:p>
            <a:pPr lvl="3"/>
            <a:r>
              <a:rPr lang="de-DE" sz="3600" dirty="0">
                <a:latin typeface="+mj-lt"/>
              </a:rPr>
              <a:t>Storage Account (GPv2, RA-GRS)</a:t>
            </a:r>
          </a:p>
          <a:p>
            <a:pPr lvl="3"/>
            <a:r>
              <a:rPr lang="de-DE" sz="3600" dirty="0">
                <a:latin typeface="+mj-lt"/>
              </a:rPr>
              <a:t>Vnet</a:t>
            </a:r>
          </a:p>
          <a:p>
            <a:pPr lvl="3"/>
            <a:r>
              <a:rPr lang="de-DE" sz="3600" dirty="0">
                <a:latin typeface="+mj-lt"/>
              </a:rPr>
              <a:t>2 Subnets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01 - Ziel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1383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4124206"/>
          </a:xfrm>
        </p:spPr>
        <p:txBody>
          <a:bodyPr/>
          <a:lstStyle/>
          <a:p>
            <a:r>
              <a:rPr lang="de-DE" sz="4000" dirty="0"/>
              <a:t>Applikation in Azure auf VMs automatisiert ausrollen</a:t>
            </a:r>
          </a:p>
          <a:p>
            <a:r>
              <a:rPr lang="de-DE" sz="4000" dirty="0"/>
              <a:t>Mögliche Werkzeuge:</a:t>
            </a:r>
          </a:p>
          <a:p>
            <a:pPr lvl="1"/>
            <a:r>
              <a:rPr lang="de-DE" sz="3200" dirty="0">
                <a:latin typeface="+mj-lt"/>
              </a:rPr>
              <a:t>PowerShell / ISE</a:t>
            </a:r>
          </a:p>
          <a:p>
            <a:pPr lvl="1"/>
            <a:r>
              <a:rPr lang="de-DE" sz="3200" dirty="0">
                <a:latin typeface="+mj-lt"/>
              </a:rPr>
              <a:t>Dedizierte Ressourcengruppe für die komplette App</a:t>
            </a:r>
          </a:p>
          <a:p>
            <a:pPr lvl="1"/>
            <a:r>
              <a:rPr lang="de-DE" sz="3200" dirty="0">
                <a:latin typeface="+mj-lt"/>
              </a:rPr>
              <a:t>Custom Script Extensions</a:t>
            </a:r>
          </a:p>
          <a:p>
            <a:pPr lvl="1"/>
            <a:r>
              <a:rPr lang="de-DE" sz="3200" dirty="0">
                <a:latin typeface="+mj-lt"/>
              </a:rPr>
              <a:t>Parametrisierte Größe der VMs</a:t>
            </a:r>
          </a:p>
          <a:p>
            <a:pPr lvl="1"/>
            <a:r>
              <a:rPr lang="de-DE" sz="3200" dirty="0">
                <a:latin typeface="+mj-lt"/>
              </a:rPr>
              <a:t>Azure SQL DB / SQL Server als IaaS VM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02 - Ziel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266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de-DE" dirty="0"/>
              <a:t>Why are we here?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4753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506662"/>
            <a:ext cx="11887200" cy="1181862"/>
          </a:xfrm>
        </p:spPr>
        <p:txBody>
          <a:bodyPr/>
          <a:lstStyle/>
          <a:p>
            <a:r>
              <a:rPr lang="de-DE" dirty="0"/>
              <a:t>One Last Thing...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593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7" y="2963862"/>
            <a:ext cx="11887200" cy="1538883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u="sng" dirty="0">
                <a:hlinkClick r:id="rId3"/>
              </a:rPr>
              <a:t>https://aka.ms/AzureBlackMagicSieversGroup</a:t>
            </a:r>
            <a:r>
              <a:rPr lang="de-DE" sz="4400" dirty="0"/>
              <a:t> </a:t>
            </a:r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US" sz="400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939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308324"/>
          </a:xfrm>
        </p:spPr>
        <p:txBody>
          <a:bodyPr/>
          <a:lstStyle/>
          <a:p>
            <a:r>
              <a:rPr lang="de-DE" dirty="0"/>
              <a:t>Cloud verkauft man anders</a:t>
            </a:r>
          </a:p>
          <a:p>
            <a:r>
              <a:rPr lang="de-DE" dirty="0">
                <a:latin typeface="+mj-lt"/>
              </a:rPr>
              <a:t>Automation ist extrem wichtig in Cloud</a:t>
            </a:r>
          </a:p>
          <a:p>
            <a:r>
              <a:rPr lang="de-DE" dirty="0"/>
              <a:t>Eure/Unsere Competition weiss es</a:t>
            </a:r>
            <a:endParaRPr lang="de-DE" dirty="0">
              <a:latin typeface="+mj-lt"/>
            </a:endParaRPr>
          </a:p>
          <a:p>
            <a:pPr marL="342900" lvl="1" indent="0">
              <a:buNone/>
            </a:pP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  <a:endParaRPr lang="en-US" sz="400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579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de-DE" dirty="0"/>
              <a:t>Did you know?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Compute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302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2506662"/>
            <a:ext cx="11887200" cy="1661993"/>
          </a:xfrm>
        </p:spPr>
        <p:txBody>
          <a:bodyPr/>
          <a:lstStyle/>
          <a:p>
            <a:r>
              <a:rPr lang="de-DE" sz="4800" dirty="0"/>
              <a:t>Was sind B-Series VMs?</a:t>
            </a:r>
          </a:p>
          <a:p>
            <a:r>
              <a:rPr lang="de-DE" sz="4800" dirty="0"/>
              <a:t>Warum sind sie wichtig?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B-Series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948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2506662"/>
            <a:ext cx="11887200" cy="849463"/>
          </a:xfrm>
        </p:spPr>
        <p:txBody>
          <a:bodyPr/>
          <a:lstStyle/>
          <a:p>
            <a:pPr marL="0" indent="0" algn="ctr">
              <a:buNone/>
            </a:pPr>
            <a:r>
              <a:rPr lang="de-DE" sz="4800" dirty="0"/>
              <a:t>Warum sind die D2v3 so viel günstiger?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VM Generationen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FB5B1D-1C8B-488C-9B2B-5FE7CDF72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25885"/>
              </p:ext>
            </p:extLst>
          </p:nvPr>
        </p:nvGraphicFramePr>
        <p:xfrm>
          <a:off x="1493837" y="3802062"/>
          <a:ext cx="920538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346">
                  <a:extLst>
                    <a:ext uri="{9D8B030D-6E8A-4147-A177-3AD203B41FA5}">
                      <a16:colId xmlns:a16="http://schemas.microsoft.com/office/drawing/2014/main" val="103386488"/>
                    </a:ext>
                  </a:extLst>
                </a:gridCol>
                <a:gridCol w="2301346">
                  <a:extLst>
                    <a:ext uri="{9D8B030D-6E8A-4147-A177-3AD203B41FA5}">
                      <a16:colId xmlns:a16="http://schemas.microsoft.com/office/drawing/2014/main" val="2488364631"/>
                    </a:ext>
                  </a:extLst>
                </a:gridCol>
                <a:gridCol w="2301346">
                  <a:extLst>
                    <a:ext uri="{9D8B030D-6E8A-4147-A177-3AD203B41FA5}">
                      <a16:colId xmlns:a16="http://schemas.microsoft.com/office/drawing/2014/main" val="2247043875"/>
                    </a:ext>
                  </a:extLst>
                </a:gridCol>
                <a:gridCol w="2301346">
                  <a:extLst>
                    <a:ext uri="{9D8B030D-6E8A-4147-A177-3AD203B41FA5}">
                      <a16:colId xmlns:a16="http://schemas.microsoft.com/office/drawing/2014/main" val="373152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VM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CPUs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RAM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EUR/Month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D2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158.83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1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D2v2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150.21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D2v3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122.51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1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9485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003" y="1820862"/>
            <a:ext cx="11887200" cy="3139321"/>
          </a:xfrm>
        </p:spPr>
        <p:txBody>
          <a:bodyPr/>
          <a:lstStyle/>
          <a:p>
            <a:pPr marL="0" indent="0">
              <a:buNone/>
            </a:pPr>
            <a:r>
              <a:rPr lang="de-DE" sz="4800" dirty="0"/>
              <a:t>Welche VM-Größe würdest du für eine CPU-intensive App?</a:t>
            </a:r>
          </a:p>
          <a:p>
            <a:pPr marL="0" indent="0">
              <a:buNone/>
            </a:pPr>
            <a:endParaRPr lang="de-DE" sz="4800" dirty="0"/>
          </a:p>
          <a:p>
            <a:pPr marL="0" indent="0">
              <a:buNone/>
            </a:pPr>
            <a:r>
              <a:rPr lang="de-DE" sz="4800" dirty="0"/>
              <a:t>Und wenn diese App Oracle wäre?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VMs, CPUs and licences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964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7F4CF9-F78A-44CC-A3DD-BB8B8C1212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3212</TotalTime>
  <Words>1234</Words>
  <Application>Microsoft Office PowerPoint</Application>
  <PresentationFormat>Custom</PresentationFormat>
  <Paragraphs>252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Consolas</vt:lpstr>
      <vt:lpstr>Segoe UI</vt:lpstr>
      <vt:lpstr>Segoe UI Light</vt:lpstr>
      <vt:lpstr>WHITE TEMPLATE</vt:lpstr>
      <vt:lpstr>COLOR TEMPLATE</vt:lpstr>
      <vt:lpstr>Azure Black Magic</vt:lpstr>
      <vt:lpstr>Agenda</vt:lpstr>
      <vt:lpstr>Feedback</vt:lpstr>
      <vt:lpstr>Why are we here?</vt:lpstr>
      <vt:lpstr>Why are we here?</vt:lpstr>
      <vt:lpstr>Did you know? Compute</vt:lpstr>
      <vt:lpstr>B-Series VMs</vt:lpstr>
      <vt:lpstr>VM Generationen</vt:lpstr>
      <vt:lpstr>VMs, CPUs and licences</vt:lpstr>
      <vt:lpstr>-S VMs</vt:lpstr>
      <vt:lpstr>Regionen</vt:lpstr>
      <vt:lpstr>Verfügbarkeit (1)</vt:lpstr>
      <vt:lpstr>Verfügbarkeit (2)</vt:lpstr>
      <vt:lpstr>Wiederholbarkeit</vt:lpstr>
      <vt:lpstr>Skalierbarkeit</vt:lpstr>
      <vt:lpstr>Domain Controller</vt:lpstr>
      <vt:lpstr>Did you know? Storage</vt:lpstr>
      <vt:lpstr>Storage Account Types</vt:lpstr>
      <vt:lpstr>Block vs Page</vt:lpstr>
      <vt:lpstr>Managed vs Unmanaged Disks</vt:lpstr>
      <vt:lpstr>Disk Performance (IOPS/Bandwidth)</vt:lpstr>
      <vt:lpstr>Caching</vt:lpstr>
      <vt:lpstr>Storage Account Replication</vt:lpstr>
      <vt:lpstr>Storage (Block) Blob Tiers</vt:lpstr>
      <vt:lpstr>Azure Backup / Site Recovery vs DIY</vt:lpstr>
      <vt:lpstr>Did you know? Network</vt:lpstr>
      <vt:lpstr>Remote Zugriff</vt:lpstr>
      <vt:lpstr>Cluster IPs</vt:lpstr>
      <vt:lpstr>Domain Controller</vt:lpstr>
      <vt:lpstr>Azure Automation Intro</vt:lpstr>
      <vt:lpstr>Azure Automation</vt:lpstr>
      <vt:lpstr>Day 2</vt:lpstr>
      <vt:lpstr>Selling Cloud</vt:lpstr>
      <vt:lpstr>Cloud Selling Best Practices</vt:lpstr>
      <vt:lpstr>ARM Templates Intro</vt:lpstr>
      <vt:lpstr>Azure Resource Manager Templates</vt:lpstr>
      <vt:lpstr>Hands-On</vt:lpstr>
      <vt:lpstr>Übung 01 - Ziel</vt:lpstr>
      <vt:lpstr>Übung 02 - Ziel</vt:lpstr>
      <vt:lpstr>One Last Thing...</vt:lpstr>
      <vt:lpstr>Feedback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Jose Moreno</dc:creator>
  <cp:keywords/>
  <dc:description>Template: Maryfj_x000d_
Formatting:_x000d_
Audience Type:</dc:description>
  <cp:lastModifiedBy>Jose Moreno</cp:lastModifiedBy>
  <cp:revision>1</cp:revision>
  <dcterms:created xsi:type="dcterms:W3CDTF">2016-11-23T15:04:53Z</dcterms:created>
  <dcterms:modified xsi:type="dcterms:W3CDTF">2018-04-26T13:48:06Z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jomore@microsoft.com</vt:lpwstr>
  </property>
  <property fmtid="{D5CDD505-2E9C-101B-9397-08002B2CF9AE}" pid="17" name="MSIP_Label_f42aa342-8706-4288-bd11-ebb85995028c_SetDate">
    <vt:lpwstr>2018-04-24T18:38:46.1843622Z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