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16"/>
  </p:notesMasterIdLst>
  <p:handoutMasterIdLst>
    <p:handoutMasterId r:id="rId17"/>
  </p:handoutMasterIdLst>
  <p:sldIdLst>
    <p:sldId id="1519" r:id="rId7"/>
    <p:sldId id="1586" r:id="rId8"/>
    <p:sldId id="1587" r:id="rId9"/>
    <p:sldId id="1588" r:id="rId10"/>
    <p:sldId id="1589" r:id="rId11"/>
    <p:sldId id="1590" r:id="rId12"/>
    <p:sldId id="1527" r:id="rId13"/>
    <p:sldId id="1530" r:id="rId14"/>
    <p:sldId id="1532"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ection>
        <p14:section name="White Template" id="{A073DAE3-B461-442F-A3D3-6642BD875E45}">
          <p14:sldIdLst>
            <p14:sldId id="1519"/>
            <p14:sldId id="1586"/>
            <p14:sldId id="1587"/>
            <p14:sldId id="1588"/>
            <p14:sldId id="1589"/>
            <p14:sldId id="1590"/>
            <p14:sldId id="1527"/>
            <p14:sldId id="1530"/>
            <p14:sldId id="1532"/>
          </p14:sldIdLst>
        </p14:section>
        <p14:section name="Light Gray Template" id="{E1C8FB21-FF75-44A0-8090-B2FB240B014B}">
          <p14:sldIdLst/>
        </p14:section>
        <p14:section name="Dark Gray template" id="{BB00CB64-77A4-4BA9-B0A0-EF2154DA30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353535"/>
    <a:srgbClr val="FFFFFF"/>
    <a:srgbClr val="D83B01"/>
    <a:srgbClr val="000000"/>
    <a:srgbClr val="0078D7"/>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71642" autoAdjust="0"/>
  </p:normalViewPr>
  <p:slideViewPr>
    <p:cSldViewPr>
      <p:cViewPr varScale="1">
        <p:scale>
          <a:sx n="72" d="100"/>
          <a:sy n="72" d="100"/>
        </p:scale>
        <p:origin x="1233" y="4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35F11-9DC4-40D7-8A40-62E9FB5B6F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25F76D25-5FA7-4B32-9A03-94E419C1DB01}">
      <dgm:prSet phldrT="[Text]"/>
      <dgm:spPr/>
      <dgm:t>
        <a:bodyPr/>
        <a:lstStyle/>
        <a:p>
          <a:r>
            <a:rPr lang="de-DE" dirty="0"/>
            <a:t>Extraktion visueller Inhalte</a:t>
          </a:r>
        </a:p>
      </dgm:t>
    </dgm:pt>
    <dgm:pt modelId="{FC557497-A812-47F5-820A-4F692288C714}" type="parTrans" cxnId="{15AFB9E5-16A0-4A70-A280-2456CFC1FA12}">
      <dgm:prSet/>
      <dgm:spPr/>
      <dgm:t>
        <a:bodyPr/>
        <a:lstStyle/>
        <a:p>
          <a:endParaRPr lang="de-DE"/>
        </a:p>
      </dgm:t>
    </dgm:pt>
    <dgm:pt modelId="{CFB4DE07-5616-44E6-BF3D-3AEAB0B5E499}" type="sibTrans" cxnId="{15AFB9E5-16A0-4A70-A280-2456CFC1FA12}">
      <dgm:prSet/>
      <dgm:spPr/>
      <dgm:t>
        <a:bodyPr/>
        <a:lstStyle/>
        <a:p>
          <a:endParaRPr lang="de-DE"/>
        </a:p>
      </dgm:t>
    </dgm:pt>
    <dgm:pt modelId="{BFF62F5B-5EDE-40D1-9C59-D1B61A15F153}">
      <dgm:prSet phldrT="[Text]"/>
      <dgm:spPr/>
      <dgm:t>
        <a:bodyPr/>
        <a:lstStyle/>
        <a:p>
          <a:r>
            <a:rPr lang="de-DE" dirty="0"/>
            <a:t>Tagging um Inhalte zu identifizieren</a:t>
          </a:r>
        </a:p>
      </dgm:t>
    </dgm:pt>
    <dgm:pt modelId="{B699121D-BFD5-47EA-B18F-D2FCC4321E7F}" type="parTrans" cxnId="{5772286E-F9E8-4C20-AA00-1E3ADAFF63D6}">
      <dgm:prSet/>
      <dgm:spPr/>
      <dgm:t>
        <a:bodyPr/>
        <a:lstStyle/>
        <a:p>
          <a:endParaRPr lang="de-DE"/>
        </a:p>
      </dgm:t>
    </dgm:pt>
    <dgm:pt modelId="{A7A9BD4C-9432-4DEB-A898-63442865FF17}" type="sibTrans" cxnId="{5772286E-F9E8-4C20-AA00-1E3ADAFF63D6}">
      <dgm:prSet/>
      <dgm:spPr/>
      <dgm:t>
        <a:bodyPr/>
        <a:lstStyle/>
        <a:p>
          <a:endParaRPr lang="de-DE"/>
        </a:p>
      </dgm:t>
    </dgm:pt>
    <dgm:pt modelId="{81020589-2624-4373-83E9-4A9AA001BCFF}">
      <dgm:prSet phldrT="[Text]"/>
      <dgm:spPr/>
      <dgm:t>
        <a:bodyPr/>
        <a:lstStyle/>
        <a:p>
          <a:r>
            <a:rPr lang="de-DE" dirty="0"/>
            <a:t>Automatische Einschränkung der Inhalte</a:t>
          </a:r>
        </a:p>
      </dgm:t>
    </dgm:pt>
    <dgm:pt modelId="{0772C56E-D8C0-4794-B398-33B27FA4950A}" type="parTrans" cxnId="{1801511A-3F56-4B83-AE2C-D20D608CF2F0}">
      <dgm:prSet/>
      <dgm:spPr/>
      <dgm:t>
        <a:bodyPr/>
        <a:lstStyle/>
        <a:p>
          <a:endParaRPr lang="de-DE"/>
        </a:p>
      </dgm:t>
    </dgm:pt>
    <dgm:pt modelId="{719952A9-4FC0-43BB-BD64-18CF9A6EC984}" type="sibTrans" cxnId="{1801511A-3F56-4B83-AE2C-D20D608CF2F0}">
      <dgm:prSet/>
      <dgm:spPr/>
      <dgm:t>
        <a:bodyPr/>
        <a:lstStyle/>
        <a:p>
          <a:endParaRPr lang="de-DE"/>
        </a:p>
      </dgm:t>
    </dgm:pt>
    <dgm:pt modelId="{A91B99CE-F032-4A87-9C01-1EAE98DB4EE1}">
      <dgm:prSet phldrT="[Text]"/>
      <dgm:spPr/>
      <dgm:t>
        <a:bodyPr/>
        <a:lstStyle/>
        <a:p>
          <a:r>
            <a:rPr lang="de-DE" dirty="0"/>
            <a:t>Erkennung von Bildtypen und Farbschemas</a:t>
          </a:r>
        </a:p>
      </dgm:t>
    </dgm:pt>
    <dgm:pt modelId="{73D35C7F-9278-4FA8-91C1-2FB68A08B7E3}" type="parTrans" cxnId="{3CB1A560-438B-4692-B96B-2989D5F9E953}">
      <dgm:prSet/>
      <dgm:spPr/>
      <dgm:t>
        <a:bodyPr/>
        <a:lstStyle/>
        <a:p>
          <a:endParaRPr lang="de-DE"/>
        </a:p>
      </dgm:t>
    </dgm:pt>
    <dgm:pt modelId="{B509A582-B225-40C9-B8BB-3F50E4DCD1DF}" type="sibTrans" cxnId="{3CB1A560-438B-4692-B96B-2989D5F9E953}">
      <dgm:prSet/>
      <dgm:spPr/>
      <dgm:t>
        <a:bodyPr/>
        <a:lstStyle/>
        <a:p>
          <a:endParaRPr lang="de-DE"/>
        </a:p>
      </dgm:t>
    </dgm:pt>
    <dgm:pt modelId="{62C86788-A530-4A45-83AE-6596EDC6633A}" type="pres">
      <dgm:prSet presAssocID="{4AD35F11-9DC4-40D7-8A40-62E9FB5B6F56}" presName="linear" presStyleCnt="0">
        <dgm:presLayoutVars>
          <dgm:animLvl val="lvl"/>
          <dgm:resizeHandles val="exact"/>
        </dgm:presLayoutVars>
      </dgm:prSet>
      <dgm:spPr/>
    </dgm:pt>
    <dgm:pt modelId="{A0A65114-C3B6-46B8-8E25-E0A7A23C5A82}" type="pres">
      <dgm:prSet presAssocID="{25F76D25-5FA7-4B32-9A03-94E419C1DB01}" presName="parentText" presStyleLbl="node1" presStyleIdx="0" presStyleCnt="2">
        <dgm:presLayoutVars>
          <dgm:chMax val="0"/>
          <dgm:bulletEnabled val="1"/>
        </dgm:presLayoutVars>
      </dgm:prSet>
      <dgm:spPr/>
    </dgm:pt>
    <dgm:pt modelId="{1E4CAE02-FB6F-4CD4-BED0-C19AD5DBBA59}" type="pres">
      <dgm:prSet presAssocID="{25F76D25-5FA7-4B32-9A03-94E419C1DB01}" presName="childText" presStyleLbl="revTx" presStyleIdx="0" presStyleCnt="2">
        <dgm:presLayoutVars>
          <dgm:bulletEnabled val="1"/>
        </dgm:presLayoutVars>
      </dgm:prSet>
      <dgm:spPr/>
    </dgm:pt>
    <dgm:pt modelId="{9FE244EA-7257-4EE9-8F3F-AB5BA8FDEF79}" type="pres">
      <dgm:prSet presAssocID="{81020589-2624-4373-83E9-4A9AA001BCFF}" presName="parentText" presStyleLbl="node1" presStyleIdx="1" presStyleCnt="2">
        <dgm:presLayoutVars>
          <dgm:chMax val="0"/>
          <dgm:bulletEnabled val="1"/>
        </dgm:presLayoutVars>
      </dgm:prSet>
      <dgm:spPr/>
    </dgm:pt>
    <dgm:pt modelId="{99277174-0628-405A-9388-992100777D83}" type="pres">
      <dgm:prSet presAssocID="{81020589-2624-4373-83E9-4A9AA001BCFF}" presName="childText" presStyleLbl="revTx" presStyleIdx="1" presStyleCnt="2">
        <dgm:presLayoutVars>
          <dgm:bulletEnabled val="1"/>
        </dgm:presLayoutVars>
      </dgm:prSet>
      <dgm:spPr/>
    </dgm:pt>
  </dgm:ptLst>
  <dgm:cxnLst>
    <dgm:cxn modelId="{1801511A-3F56-4B83-AE2C-D20D608CF2F0}" srcId="{4AD35F11-9DC4-40D7-8A40-62E9FB5B6F56}" destId="{81020589-2624-4373-83E9-4A9AA001BCFF}" srcOrd="1" destOrd="0" parTransId="{0772C56E-D8C0-4794-B398-33B27FA4950A}" sibTransId="{719952A9-4FC0-43BB-BD64-18CF9A6EC984}"/>
    <dgm:cxn modelId="{D9D8D11F-1FA6-4B33-B9A2-AB554B40CA07}" type="presOf" srcId="{BFF62F5B-5EDE-40D1-9C59-D1B61A15F153}" destId="{1E4CAE02-FB6F-4CD4-BED0-C19AD5DBBA59}" srcOrd="0" destOrd="0" presId="urn:microsoft.com/office/officeart/2005/8/layout/vList2"/>
    <dgm:cxn modelId="{0C2C4623-AF9B-41F4-8226-E97D6A78A6EF}" type="presOf" srcId="{4AD35F11-9DC4-40D7-8A40-62E9FB5B6F56}" destId="{62C86788-A530-4A45-83AE-6596EDC6633A}" srcOrd="0" destOrd="0" presId="urn:microsoft.com/office/officeart/2005/8/layout/vList2"/>
    <dgm:cxn modelId="{3CB1A560-438B-4692-B96B-2989D5F9E953}" srcId="{81020589-2624-4373-83E9-4A9AA001BCFF}" destId="{A91B99CE-F032-4A87-9C01-1EAE98DB4EE1}" srcOrd="0" destOrd="0" parTransId="{73D35C7F-9278-4FA8-91C1-2FB68A08B7E3}" sibTransId="{B509A582-B225-40C9-B8BB-3F50E4DCD1DF}"/>
    <dgm:cxn modelId="{5772286E-F9E8-4C20-AA00-1E3ADAFF63D6}" srcId="{25F76D25-5FA7-4B32-9A03-94E419C1DB01}" destId="{BFF62F5B-5EDE-40D1-9C59-D1B61A15F153}" srcOrd="0" destOrd="0" parTransId="{B699121D-BFD5-47EA-B18F-D2FCC4321E7F}" sibTransId="{A7A9BD4C-9432-4DEB-A898-63442865FF17}"/>
    <dgm:cxn modelId="{0F00C778-F1F8-4DCA-817C-15A3900E857B}" type="presOf" srcId="{81020589-2624-4373-83E9-4A9AA001BCFF}" destId="{9FE244EA-7257-4EE9-8F3F-AB5BA8FDEF79}" srcOrd="0" destOrd="0" presId="urn:microsoft.com/office/officeart/2005/8/layout/vList2"/>
    <dgm:cxn modelId="{2F871FD8-FF64-43D9-A922-1BBB9792B6EE}" type="presOf" srcId="{25F76D25-5FA7-4B32-9A03-94E419C1DB01}" destId="{A0A65114-C3B6-46B8-8E25-E0A7A23C5A82}" srcOrd="0" destOrd="0" presId="urn:microsoft.com/office/officeart/2005/8/layout/vList2"/>
    <dgm:cxn modelId="{15AFB9E5-16A0-4A70-A280-2456CFC1FA12}" srcId="{4AD35F11-9DC4-40D7-8A40-62E9FB5B6F56}" destId="{25F76D25-5FA7-4B32-9A03-94E419C1DB01}" srcOrd="0" destOrd="0" parTransId="{FC557497-A812-47F5-820A-4F692288C714}" sibTransId="{CFB4DE07-5616-44E6-BF3D-3AEAB0B5E499}"/>
    <dgm:cxn modelId="{555BDEE9-6F66-49E0-AC99-1F0A4D67EEB2}" type="presOf" srcId="{A91B99CE-F032-4A87-9C01-1EAE98DB4EE1}" destId="{99277174-0628-405A-9388-992100777D83}" srcOrd="0" destOrd="0" presId="urn:microsoft.com/office/officeart/2005/8/layout/vList2"/>
    <dgm:cxn modelId="{51D52132-764E-4E2B-9B10-7BEDE80F853C}" type="presParOf" srcId="{62C86788-A530-4A45-83AE-6596EDC6633A}" destId="{A0A65114-C3B6-46B8-8E25-E0A7A23C5A82}" srcOrd="0" destOrd="0" presId="urn:microsoft.com/office/officeart/2005/8/layout/vList2"/>
    <dgm:cxn modelId="{07F7A72D-8200-4B72-B61C-675D23A9194E}" type="presParOf" srcId="{62C86788-A530-4A45-83AE-6596EDC6633A}" destId="{1E4CAE02-FB6F-4CD4-BED0-C19AD5DBBA59}" srcOrd="1" destOrd="0" presId="urn:microsoft.com/office/officeart/2005/8/layout/vList2"/>
    <dgm:cxn modelId="{50CE207B-6152-4C7D-BA2F-4C4655351861}" type="presParOf" srcId="{62C86788-A530-4A45-83AE-6596EDC6633A}" destId="{9FE244EA-7257-4EE9-8F3F-AB5BA8FDEF79}" srcOrd="2" destOrd="0" presId="urn:microsoft.com/office/officeart/2005/8/layout/vList2"/>
    <dgm:cxn modelId="{80CCE1BB-4314-4622-A1E5-627C6E368849}" type="presParOf" srcId="{62C86788-A530-4A45-83AE-6596EDC6633A}" destId="{99277174-0628-405A-9388-992100777D8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65114-C3B6-46B8-8E25-E0A7A23C5A82}">
      <dsp:nvSpPr>
        <dsp:cNvPr id="0" name=""/>
        <dsp:cNvSpPr/>
      </dsp:nvSpPr>
      <dsp:spPr>
        <a:xfrm>
          <a:off x="0" y="34317"/>
          <a:ext cx="7848872" cy="157737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a:t>Extraktion visueller Inhalte</a:t>
          </a:r>
        </a:p>
      </dsp:txBody>
      <dsp:txXfrm>
        <a:off x="77001" y="111318"/>
        <a:ext cx="7694870" cy="1423377"/>
      </dsp:txXfrm>
    </dsp:sp>
    <dsp:sp modelId="{1E4CAE02-FB6F-4CD4-BED0-C19AD5DBBA59}">
      <dsp:nvSpPr>
        <dsp:cNvPr id="0" name=""/>
        <dsp:cNvSpPr/>
      </dsp:nvSpPr>
      <dsp:spPr>
        <a:xfrm>
          <a:off x="0" y="1611696"/>
          <a:ext cx="7848872"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20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de-DE" sz="2900" kern="1200" dirty="0"/>
            <a:t>Tagging um Inhalte zu identifizieren</a:t>
          </a:r>
        </a:p>
      </dsp:txBody>
      <dsp:txXfrm>
        <a:off x="0" y="1611696"/>
        <a:ext cx="7848872" cy="612720"/>
      </dsp:txXfrm>
    </dsp:sp>
    <dsp:sp modelId="{9FE244EA-7257-4EE9-8F3F-AB5BA8FDEF79}">
      <dsp:nvSpPr>
        <dsp:cNvPr id="0" name=""/>
        <dsp:cNvSpPr/>
      </dsp:nvSpPr>
      <dsp:spPr>
        <a:xfrm>
          <a:off x="0" y="2224416"/>
          <a:ext cx="7848872" cy="157737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DE" sz="3700" kern="1200" dirty="0"/>
            <a:t>Automatische Einschränkung der Inhalte</a:t>
          </a:r>
        </a:p>
      </dsp:txBody>
      <dsp:txXfrm>
        <a:off x="77001" y="2301417"/>
        <a:ext cx="7694870" cy="1423377"/>
      </dsp:txXfrm>
    </dsp:sp>
    <dsp:sp modelId="{99277174-0628-405A-9388-992100777D83}">
      <dsp:nvSpPr>
        <dsp:cNvPr id="0" name=""/>
        <dsp:cNvSpPr/>
      </dsp:nvSpPr>
      <dsp:spPr>
        <a:xfrm>
          <a:off x="0" y="3801795"/>
          <a:ext cx="7848872"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20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de-DE" sz="2900" kern="1200" dirty="0"/>
            <a:t>Erkennung von Bildtypen und Farbschemas</a:t>
          </a:r>
        </a:p>
      </dsp:txBody>
      <dsp:txXfrm>
        <a:off x="0" y="3801795"/>
        <a:ext cx="7848872" cy="612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8/4/2017 12:02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8/4/2017 12:01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8/4/2017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Health Care: </a:t>
            </a:r>
            <a:r>
              <a:rPr lang="de-DE" dirty="0" err="1"/>
              <a:t>Chromosome</a:t>
            </a:r>
            <a:r>
              <a:rPr lang="de-DE" dirty="0"/>
              <a:t> Analyse: </a:t>
            </a:r>
            <a:r>
              <a:rPr lang="de-DE" dirty="0" err="1"/>
              <a:t>Karyotyping</a:t>
            </a:r>
            <a:r>
              <a:rPr lang="de-DE" dirty="0"/>
              <a:t>: Sortieren und Nummerieren von Chromosomen um Anomalien wie genetische Erkrankungen und Krebs zu </a:t>
            </a:r>
            <a:r>
              <a:rPr lang="de-DE" dirty="0" err="1"/>
              <a:t>identifzieren</a:t>
            </a:r>
            <a:r>
              <a:rPr lang="de-DE" dirty="0"/>
              <a:t>.</a:t>
            </a:r>
          </a:p>
          <a:p>
            <a:pPr marL="171450" indent="-171450">
              <a:buFontTx/>
              <a:buChar char="-"/>
            </a:pPr>
            <a:r>
              <a:rPr lang="de-DE" dirty="0" err="1"/>
              <a:t>Social</a:t>
            </a:r>
            <a:r>
              <a:rPr lang="de-DE" dirty="0"/>
              <a:t> Media: Die Echtzeit Analyse von </a:t>
            </a:r>
            <a:r>
              <a:rPr lang="de-DE" dirty="0" err="1"/>
              <a:t>Social</a:t>
            </a:r>
            <a:r>
              <a:rPr lang="de-DE" dirty="0"/>
              <a:t> Data Streams ermöglicht die nahtlose Reaktion auf zensierte Inhalte und eine vollständige Nutzer-Segmentierung</a:t>
            </a:r>
          </a:p>
          <a:p>
            <a:pPr marL="0" indent="0">
              <a:buFontTx/>
              <a:buNone/>
            </a:pPr>
            <a:r>
              <a:rPr lang="de-DE" dirty="0"/>
              <a:t> </a:t>
            </a:r>
          </a:p>
          <a:p>
            <a:pPr marL="171450" indent="-171450">
              <a:buFontTx/>
              <a:buChar char="-"/>
            </a:pPr>
            <a:r>
              <a:rPr lang="de-DE" dirty="0"/>
              <a:t>Visual Search: Angenommen es geht jemand vorbei und trägt eine schöne Jacke. Da fragt man sich: „Mensch, wo hat er denn diese Jacke her“. Mit Visual Search ist dann die Idee gemeint, ein Foto von der Jacke zu machen und danach zu Suchen. Das Ergebnis enthält dann Preise und Shops, die diese Jacke vertreiben. </a:t>
            </a:r>
          </a:p>
          <a:p>
            <a:pPr marL="171450" indent="-171450">
              <a:buFontTx/>
              <a:buChar char="-"/>
            </a:pPr>
            <a:r>
              <a:rPr lang="de-DE" dirty="0"/>
              <a:t>Alternativ kann Visual Search zum gesuchten Objekt die passenden </a:t>
            </a:r>
            <a:r>
              <a:rPr lang="de-DE" dirty="0" err="1"/>
              <a:t>Accessories</a:t>
            </a:r>
            <a:r>
              <a:rPr lang="de-DE" dirty="0"/>
              <a:t> liefern (Mode, Einrichtung, Deko usw.)</a:t>
            </a:r>
          </a:p>
          <a:p>
            <a:pPr marL="171450" indent="-171450">
              <a:buFontTx/>
              <a:buChar char="-"/>
            </a:pPr>
            <a:r>
              <a:rPr lang="de-DE" dirty="0"/>
              <a:t>Ein anderes Beispiel für Visual Search ist z.B. schießt man ein Foto vom Gemüsefach des Kühlschranks. Die App erkennt welche Lebensmittel im Kühlschrank drinnen sind und bietet an diese beim Online-Lebensmittelladen des Vertrauens nachzubestellen.</a:t>
            </a:r>
          </a:p>
          <a:p>
            <a:pPr marL="171450" indent="-171450">
              <a:buFontTx/>
              <a:buChar char="-"/>
            </a:pPr>
            <a:r>
              <a:rPr lang="de-DE" dirty="0"/>
              <a:t>Der </a:t>
            </a:r>
            <a:r>
              <a:rPr lang="de-DE" dirty="0" err="1"/>
              <a:t>Retailer</a:t>
            </a:r>
            <a:r>
              <a:rPr lang="de-DE" dirty="0"/>
              <a:t> bekommt die Möglichkeit auf Kundenanfragen proaktiv zu reagieren</a:t>
            </a:r>
          </a:p>
          <a:p>
            <a:pPr marL="171450" indent="-171450">
              <a:buFontTx/>
              <a:buChar char="-"/>
            </a:pPr>
            <a:endParaRPr lang="de-DE" dirty="0"/>
          </a:p>
          <a:p>
            <a:pPr marL="171450" indent="-171450">
              <a:buFontTx/>
              <a:buChar char="-"/>
            </a:pPr>
            <a:r>
              <a:rPr lang="de-DE" dirty="0"/>
              <a:t>Quelle Bild 1: http://ocw.metu.edu.tr/pluginfile.php/5201/mod_resource/content/0/Hibit10_%20Presentation.pdf</a:t>
            </a:r>
          </a:p>
          <a:p>
            <a:pPr marL="0" indent="0">
              <a:buFontTx/>
              <a:buNone/>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18B56EA-E28F-4F92-9F16-7A6F2501B303}" type="datetime8">
              <a:rPr lang="en-US" smtClean="0"/>
              <a:t>8/4/2017 3:51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604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 Visual Search: Angenommen es geht jemand vorbei und trägt eine schöne Jacke. Da fragt man sich: „Mensch, wo hat er denn diese Jacke her“. Mit Visual Search ist dann die Idee gemeint, ein Foto von der Jacke zu machen und danach zu Suchen. Das Ergebnis enthält dann Preise und Shops, die diese Jacke vertreiben. </a:t>
            </a:r>
          </a:p>
          <a:p>
            <a:pPr marL="171450" indent="-171450">
              <a:buFontTx/>
              <a:buChar char="-"/>
            </a:pPr>
            <a:r>
              <a:rPr lang="de-DE" dirty="0"/>
              <a:t>Alternativ kann Visual Search zum gesuchten Objekt die passenden </a:t>
            </a:r>
            <a:r>
              <a:rPr lang="de-DE" dirty="0" err="1"/>
              <a:t>Accessories</a:t>
            </a:r>
            <a:r>
              <a:rPr lang="de-DE" dirty="0"/>
              <a:t> liefern (Mode, Einrichtung, Deko usw.)</a:t>
            </a:r>
          </a:p>
          <a:p>
            <a:pPr marL="171450" indent="-171450">
              <a:buFontTx/>
              <a:buChar char="-"/>
            </a:pPr>
            <a:r>
              <a:rPr lang="de-DE" dirty="0"/>
              <a:t>Ein anderes Beispiel für Visual Search ist z.B. schießt man ein Foto vom Gemüsefach des Kühlschranks. Die App erkennt welche Lebensmittel im Kühlschrank drinnen sind und bietet an diese beim Online-Lebensmittelladen des Vertrauens nachzubestellen.</a:t>
            </a:r>
          </a:p>
          <a:p>
            <a:pPr marL="171450" indent="-171450">
              <a:buFontTx/>
              <a:buChar char="-"/>
            </a:pPr>
            <a:r>
              <a:rPr lang="de-DE" dirty="0"/>
              <a:t>Der </a:t>
            </a:r>
            <a:r>
              <a:rPr lang="de-DE" dirty="0" err="1"/>
              <a:t>Retailer</a:t>
            </a:r>
            <a:r>
              <a:rPr lang="de-DE" dirty="0"/>
              <a:t> bekommt die Möglichkeit auf Kundenanfragen proaktiv zu reagieren</a:t>
            </a:r>
          </a:p>
          <a:p>
            <a:pPr marL="0" indent="0">
              <a:buFontTx/>
              <a:buNone/>
            </a:pPr>
            <a:endParaRPr lang="de-DE" dirty="0"/>
          </a:p>
          <a:p>
            <a:pPr marL="171450" indent="-171450">
              <a:buFontTx/>
              <a:buChar char="-"/>
            </a:pPr>
            <a:endParaRPr lang="de-DE" dirty="0"/>
          </a:p>
          <a:p>
            <a:pPr marL="171450" indent="-171450">
              <a:buFontTx/>
              <a:buChar char="-"/>
            </a:pPr>
            <a:r>
              <a:rPr lang="de-DE" dirty="0"/>
              <a:t>Quelle Bild 1: https://www.forbes.com/sites/rachelarthur/2014/11/17/where-image-recognition-technology-is-headed-for-retailers-cortexica-interview/#5288e5241987</a:t>
            </a:r>
          </a:p>
          <a:p>
            <a:pPr marL="171450" indent="-171450">
              <a:buFontTx/>
              <a:buChar char="-"/>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18B56EA-E28F-4F92-9F16-7A6F2501B303}" type="datetime8">
              <a:rPr lang="en-US" smtClean="0"/>
              <a:t>8/4/2017 3:56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84188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8/4/2017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8/4/2017 12:29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8/4/2017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82563" y="1211264"/>
            <a:ext cx="3657600" cy="1828800"/>
          </a:xfrm>
          <a:noFill/>
        </p:spPr>
        <p:txBody>
          <a:bodyPr lIns="146304" tIns="91440" rIns="146304" bIns="91440" anchor="b" anchorCtr="0"/>
          <a:lstStyle>
            <a:lvl1pPr>
              <a:defRPr sz="4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182563" y="3040068"/>
            <a:ext cx="3657600" cy="730183"/>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182563" y="3770247"/>
            <a:ext cx="3657600" cy="738664"/>
          </a:xfrm>
        </p:spPr>
        <p:txBody>
          <a:bodyPr lIns="182880" rIns="182880"/>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10"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111" name="Rectangle 110"/>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7" name="Group 196"/>
          <p:cNvGrpSpPr>
            <a:grpSpLocks noChangeAspect="1"/>
          </p:cNvGrpSpPr>
          <p:nvPr userDrawn="1"/>
        </p:nvGrpSpPr>
        <p:grpSpPr>
          <a:xfrm>
            <a:off x="4791456" y="2399993"/>
            <a:ext cx="3818699" cy="4594531"/>
            <a:chOff x="7176542" y="1394165"/>
            <a:chExt cx="4654684" cy="5600360"/>
          </a:xfrm>
        </p:grpSpPr>
        <p:grpSp>
          <p:nvGrpSpPr>
            <p:cNvPr id="198" name="Group 197"/>
            <p:cNvGrpSpPr/>
            <p:nvPr userDrawn="1"/>
          </p:nvGrpSpPr>
          <p:grpSpPr bwMode="gray">
            <a:xfrm>
              <a:off x="9706954" y="2211463"/>
              <a:ext cx="1309538" cy="1272388"/>
              <a:chOff x="10291816" y="2168420"/>
              <a:chExt cx="1321322" cy="1283838"/>
            </a:xfrm>
            <a:solidFill>
              <a:srgbClr val="FF8C00"/>
            </a:solidFill>
          </p:grpSpPr>
          <p:sp>
            <p:nvSpPr>
              <p:cNvPr id="209"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9"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1"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3"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5"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6"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69"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740136"/>
            <a:ext cx="365760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Tall photo layout</a:t>
            </a:r>
          </a:p>
        </p:txBody>
      </p:sp>
      <p:sp>
        <p:nvSpPr>
          <p:cNvPr id="5" name="Picture Placeholder 4"/>
          <p:cNvSpPr>
            <a:spLocks noGrp="1" noChangeAspect="1"/>
          </p:cNvSpPr>
          <p:nvPr>
            <p:ph type="pic" sz="quarter" idx="10"/>
          </p:nvPr>
        </p:nvSpPr>
        <p:spPr bwMode="ltGray">
          <a:xfrm>
            <a:off x="4080639" y="5"/>
            <a:ext cx="5245924"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de-DE"/>
              <a:t>Bild durch Klicken auf Symbol hinzufügen</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257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182769" y="1221158"/>
            <a:ext cx="8961120" cy="2266774"/>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2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55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4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1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5963" y="6220610"/>
            <a:ext cx="3428708"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12"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white - EMF"/>
          <p:cNvPicPr>
            <a:picLocks noChangeAspect="1"/>
          </p:cNvPicPr>
          <p:nvPr userDrawn="1"/>
        </p:nvPicPr>
        <p:blipFill>
          <a:blip r:embed="rId2"/>
          <a:stretch>
            <a:fillRect/>
          </a:stretch>
        </p:blipFill>
        <p:spPr bwMode="black">
          <a:xfrm>
            <a:off x="365125" y="479425"/>
            <a:ext cx="1450281"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182770" y="1212850"/>
            <a:ext cx="8961120" cy="2443746"/>
          </a:xfrm>
          <a:prstGeom prst="rect">
            <a:avLst/>
          </a:prstGeom>
        </p:spPr>
        <p:txBody>
          <a:bodyPr/>
          <a:lstStyle>
            <a:lvl1pPr marL="290489" indent="-29048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3" indent="-28096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2" indent="-29048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3" indent="-22858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3" indent="-22858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Titelmasterformat durch Klicken bearbeiten</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82563" y="1211264"/>
            <a:ext cx="3657600" cy="1828800"/>
          </a:xfrm>
          <a:noFill/>
        </p:spPr>
        <p:txBody>
          <a:bodyPr lIns="146304" tIns="91440" rIns="146304" bIns="91440" anchor="b" anchorCtr="0"/>
          <a:lstStyle>
            <a:lvl1pPr>
              <a:defRPr sz="4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182563" y="3040068"/>
            <a:ext cx="3657600" cy="730183"/>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182563" y="3770247"/>
            <a:ext cx="3657600" cy="738664"/>
          </a:xfrm>
        </p:spPr>
        <p:txBody>
          <a:bodyPr lIns="182880" rIns="182880"/>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10"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111" name="Rectangle 110"/>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a:grpSpLocks noChangeAspect="1"/>
          </p:cNvGrpSpPr>
          <p:nvPr userDrawn="1"/>
        </p:nvGrpSpPr>
        <p:grpSpPr>
          <a:xfrm>
            <a:off x="4791456" y="2399993"/>
            <a:ext cx="3818699" cy="4594531"/>
            <a:chOff x="7176542" y="1394165"/>
            <a:chExt cx="4654684" cy="5600360"/>
          </a:xfrm>
        </p:grpSpPr>
        <p:grpSp>
          <p:nvGrpSpPr>
            <p:cNvPr id="93" name="Group 92"/>
            <p:cNvGrpSpPr/>
            <p:nvPr userDrawn="1"/>
          </p:nvGrpSpPr>
          <p:grpSpPr bwMode="gray">
            <a:xfrm>
              <a:off x="9706954" y="2211463"/>
              <a:ext cx="1309538" cy="1272388"/>
              <a:chOff x="10291816" y="2168420"/>
              <a:chExt cx="1321322" cy="1283838"/>
            </a:xfrm>
            <a:solidFill>
              <a:srgbClr val="FF8C00"/>
            </a:solidFill>
          </p:grpSpPr>
          <p:sp>
            <p:nvSpPr>
              <p:cNvPr id="104"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5"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6"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7"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8"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0"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1592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82770" y="2125677"/>
            <a:ext cx="3657600" cy="1828800"/>
          </a:xfrm>
          <a:noFill/>
        </p:spPr>
        <p:txBody>
          <a:bodyPr lIns="146304" tIns="91440" rIns="146304" bIns="91440" anchor="t" anchorCtr="0"/>
          <a:lstStyle>
            <a:lvl1pPr>
              <a:defRPr sz="40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182770" y="3954463"/>
            <a:ext cx="3657600" cy="731528"/>
          </a:xfrm>
        </p:spPr>
        <p:txBody>
          <a:bodyPr lIns="164592" tIns="109728" rIns="164592" bIns="109728">
            <a:noAutofit/>
          </a:bodyPr>
          <a:lstStyle>
            <a:lvl1pPr marL="0" indent="0">
              <a:spcBef>
                <a:spcPts val="0"/>
              </a:spcBef>
              <a:buNone/>
              <a:defRPr lang="en-US" sz="28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664"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7"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2" name="Rectangle 1"/>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3" name="Group 92"/>
          <p:cNvGrpSpPr>
            <a:grpSpLocks noChangeAspect="1"/>
          </p:cNvGrpSpPr>
          <p:nvPr userDrawn="1"/>
        </p:nvGrpSpPr>
        <p:grpSpPr>
          <a:xfrm>
            <a:off x="4791456" y="2399993"/>
            <a:ext cx="3818699" cy="4594531"/>
            <a:chOff x="7176542" y="1394165"/>
            <a:chExt cx="4654684" cy="5600360"/>
          </a:xfrm>
        </p:grpSpPr>
        <p:grpSp>
          <p:nvGrpSpPr>
            <p:cNvPr id="94" name="Group 93"/>
            <p:cNvGrpSpPr/>
            <p:nvPr userDrawn="1"/>
          </p:nvGrpSpPr>
          <p:grpSpPr bwMode="gray">
            <a:xfrm>
              <a:off x="9706954" y="2211463"/>
              <a:ext cx="1309538" cy="1272388"/>
              <a:chOff x="10291816" y="2168420"/>
              <a:chExt cx="1321322" cy="1283838"/>
            </a:xfrm>
            <a:solidFill>
              <a:srgbClr val="FF8C00"/>
            </a:solidFill>
          </p:grpSpPr>
          <p:sp>
            <p:nvSpPr>
              <p:cNvPr id="10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833118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5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82770" y="2125677"/>
            <a:ext cx="3657600" cy="1828800"/>
          </a:xfrm>
          <a:noFill/>
        </p:spPr>
        <p:txBody>
          <a:bodyPr lIns="146304" tIns="91440" rIns="146304" bIns="91440" anchor="t" anchorCtr="0"/>
          <a:lstStyle>
            <a:lvl1pPr>
              <a:defRPr sz="40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182770" y="3954463"/>
            <a:ext cx="3657600" cy="731528"/>
          </a:xfrm>
        </p:spPr>
        <p:txBody>
          <a:bodyPr lIns="164592" tIns="109728" rIns="164592" bIns="109728">
            <a:noAutofit/>
          </a:bodyPr>
          <a:lstStyle>
            <a:lvl1pPr marL="0" indent="0">
              <a:spcBef>
                <a:spcPts val="0"/>
              </a:spcBef>
              <a:buNone/>
              <a:defRPr lang="en-US" sz="28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664"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7"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2" name="Rectangle 1"/>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3" name="Group 92"/>
          <p:cNvGrpSpPr>
            <a:grpSpLocks noChangeAspect="1"/>
          </p:cNvGrpSpPr>
          <p:nvPr userDrawn="1"/>
        </p:nvGrpSpPr>
        <p:grpSpPr>
          <a:xfrm>
            <a:off x="4791456" y="2399993"/>
            <a:ext cx="3818699" cy="4594531"/>
            <a:chOff x="7176542" y="1394165"/>
            <a:chExt cx="4654684" cy="5600360"/>
          </a:xfrm>
        </p:grpSpPr>
        <p:grpSp>
          <p:nvGrpSpPr>
            <p:cNvPr id="94" name="Group 93"/>
            <p:cNvGrpSpPr/>
            <p:nvPr userDrawn="1"/>
          </p:nvGrpSpPr>
          <p:grpSpPr bwMode="gray">
            <a:xfrm>
              <a:off x="9706954" y="2211463"/>
              <a:ext cx="1309538" cy="1272388"/>
              <a:chOff x="10291816" y="2168420"/>
              <a:chExt cx="1321322" cy="1283838"/>
            </a:xfrm>
            <a:solidFill>
              <a:srgbClr val="FF8C00"/>
            </a:solidFill>
          </p:grpSpPr>
          <p:sp>
            <p:nvSpPr>
              <p:cNvPr id="10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77663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57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82672" y="1211287"/>
            <a:ext cx="8961120" cy="2308324"/>
          </a:xfrm>
        </p:spPr>
        <p:txBody>
          <a:bodyPr>
            <a:spAutoFit/>
          </a:bodyPr>
          <a:lstStyle>
            <a:lvl1pPr marL="0" indent="0">
              <a:buNone/>
              <a:defRPr/>
            </a:lvl1pPr>
            <a:lvl2pPr marL="228581" indent="0">
              <a:buNone/>
              <a:defRPr/>
            </a:lvl2pPr>
            <a:lvl3pPr marL="457162" indent="0">
              <a:buNone/>
              <a:defRPr/>
            </a:lvl3pPr>
            <a:lvl4pPr marL="685742" indent="0">
              <a:buNone/>
              <a:defRPr/>
            </a:lvl4pPr>
            <a:lvl5pPr marL="91432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1576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182770" y="1211288"/>
            <a:ext cx="89611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94278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0" indent="0">
              <a:spcBef>
                <a:spcPts val="1224"/>
              </a:spcBef>
              <a:buClr>
                <a:schemeClr val="tx1"/>
              </a:buClr>
              <a:buFont typeface="Wingdings" panose="05000000000000000000" pitchFamily="2" charset="2"/>
              <a:buNone/>
              <a:defRPr sz="2800" b="0">
                <a:latin typeface="+mn-lt"/>
              </a:defRPr>
            </a:lvl1pPr>
            <a:lvl2pPr marL="255566" indent="0">
              <a:buFont typeface="Wingdings" panose="05000000000000000000" pitchFamily="2" charset="2"/>
              <a:buNone/>
              <a:defRPr sz="2400" b="0"/>
            </a:lvl2pPr>
            <a:lvl3pPr marL="450812" indent="0">
              <a:buFont typeface="Wingdings" panose="05000000000000000000" pitchFamily="2" charset="2"/>
              <a:buNone/>
              <a:tabLst/>
              <a:defRPr sz="2200" b="0"/>
            </a:lvl3pPr>
            <a:lvl4pPr marL="652407" indent="0">
              <a:buFont typeface="Wingdings" panose="05000000000000000000" pitchFamily="2" charset="2"/>
              <a:buNone/>
              <a:defRPr sz="2200" b="0"/>
            </a:lvl4pPr>
            <a:lvl5pPr marL="854004"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0" indent="0">
              <a:spcBef>
                <a:spcPts val="1224"/>
              </a:spcBef>
              <a:buClr>
                <a:schemeClr val="tx1"/>
              </a:buClr>
              <a:buFont typeface="Arial" panose="020B0604020202020204" pitchFamily="34" charset="0"/>
              <a:buNone/>
              <a:defRPr lang="en-US" sz="2800" b="0" kern="1200" spc="0" baseline="0" dirty="0">
                <a:gradFill>
                  <a:gsLst>
                    <a:gs pos="1250">
                      <a:schemeClr val="tx1"/>
                    </a:gs>
                    <a:gs pos="100000">
                      <a:schemeClr val="tx1"/>
                    </a:gs>
                  </a:gsLst>
                  <a:lin ang="5400000" scaled="0"/>
                </a:gradFill>
                <a:latin typeface="+mn-lt"/>
                <a:ea typeface="+mn-ea"/>
                <a:cs typeface="+mn-cs"/>
              </a:defRPr>
            </a:lvl1pPr>
            <a:lvl2pPr marL="255566"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12"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07"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04"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0" marR="0" lvl="0"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en-US" dirty="0"/>
              <a:t>Click to edit Master text styles</a:t>
            </a:r>
          </a:p>
          <a:p>
            <a:pPr marL="712729" marR="0" lvl="1" indent="-457162" algn="l" defTabSz="932664" rtl="0" eaLnBrk="1" fontAlgn="auto" latinLnBrk="0" hangingPunct="1">
              <a:lnSpc>
                <a:spcPct val="90000"/>
              </a:lnSpc>
              <a:spcBef>
                <a:spcPct val="20000"/>
              </a:spcBef>
              <a:spcAft>
                <a:spcPts val="0"/>
              </a:spcAft>
              <a:buClrTx/>
              <a:buSzPct val="90000"/>
              <a:tabLst/>
            </a:pPr>
            <a:r>
              <a:rPr lang="en-US" dirty="0"/>
              <a:t>Second level</a:t>
            </a:r>
          </a:p>
          <a:p>
            <a:pPr marL="907975" marR="0" lvl="2" indent="-457162" algn="l" defTabSz="932664" rtl="0" eaLnBrk="1" fontAlgn="auto" latinLnBrk="0" hangingPunct="1">
              <a:lnSpc>
                <a:spcPct val="90000"/>
              </a:lnSpc>
              <a:spcBef>
                <a:spcPct val="20000"/>
              </a:spcBef>
              <a:spcAft>
                <a:spcPts val="0"/>
              </a:spcAft>
              <a:buClrTx/>
              <a:buSzPct val="90000"/>
              <a:tabLst/>
            </a:pPr>
            <a:r>
              <a:rPr lang="en-US" dirty="0"/>
              <a:t>Third level</a:t>
            </a:r>
          </a:p>
          <a:p>
            <a:pPr marL="1109570" marR="0" lvl="3" indent="-457162" algn="l" defTabSz="932664" rtl="0" eaLnBrk="1" fontAlgn="auto" latinLnBrk="0" hangingPunct="1">
              <a:lnSpc>
                <a:spcPct val="90000"/>
              </a:lnSpc>
              <a:spcBef>
                <a:spcPct val="20000"/>
              </a:spcBef>
              <a:spcAft>
                <a:spcPts val="0"/>
              </a:spcAft>
              <a:buClrTx/>
              <a:buSzPct val="90000"/>
              <a:tabLst/>
            </a:pPr>
            <a:r>
              <a:rPr lang="en-US" dirty="0"/>
              <a:t>Fourth level</a:t>
            </a:r>
          </a:p>
          <a:p>
            <a:pPr marL="1311166" marR="0" lvl="4" indent="-457162" algn="l" defTabSz="932664"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94599570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231756" indent="-231756">
              <a:spcBef>
                <a:spcPts val="1224"/>
              </a:spcBef>
              <a:buClr>
                <a:schemeClr val="tx1"/>
              </a:buClr>
              <a:buFont typeface="Wingdings" panose="05000000000000000000" pitchFamily="2" charset="2"/>
              <a:buChar char=""/>
              <a:defRPr sz="2800" b="0">
                <a:latin typeface="+mn-lt"/>
              </a:defRPr>
            </a:lvl1pPr>
            <a:lvl2pPr marL="427003" indent="-171435">
              <a:buFont typeface="Wingdings" panose="05000000000000000000" pitchFamily="2" charset="2"/>
              <a:buChar char=""/>
              <a:defRPr sz="2400" b="0"/>
            </a:lvl2pPr>
            <a:lvl3pPr marL="639709" indent="-188897">
              <a:buFont typeface="Wingdings" panose="05000000000000000000" pitchFamily="2" charset="2"/>
              <a:buChar char=""/>
              <a:tabLst/>
              <a:defRPr sz="2200" b="0"/>
            </a:lvl3pPr>
            <a:lvl4pPr marL="828605" indent="-176198">
              <a:buFont typeface="Wingdings" panose="05000000000000000000" pitchFamily="2" charset="2"/>
              <a:buChar char=""/>
              <a:defRPr sz="2200" b="0"/>
            </a:lvl4pPr>
            <a:lvl5pPr marL="1023853" indent="-169848">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287314" indent="-287314">
              <a:spcBef>
                <a:spcPts val="1224"/>
              </a:spcBef>
              <a:buClr>
                <a:schemeClr val="tx1"/>
              </a:buClr>
              <a:buFont typeface="Arial" pitchFamily="34" charset="0"/>
              <a:buChar char="•"/>
              <a:defRPr lang="en-US" sz="2800" b="0" kern="1200" spc="0" baseline="0" dirty="0">
                <a:gradFill>
                  <a:gsLst>
                    <a:gs pos="1250">
                      <a:schemeClr val="tx1"/>
                    </a:gs>
                    <a:gs pos="100000">
                      <a:schemeClr val="tx1"/>
                    </a:gs>
                  </a:gsLst>
                  <a:lin ang="5400000" scaled="0"/>
                </a:gradFill>
                <a:latin typeface="+mn-lt"/>
                <a:ea typeface="+mn-ea"/>
                <a:cs typeface="+mn-cs"/>
              </a:defRPr>
            </a:lvl1pPr>
            <a:lvl2pPr marL="598438" indent="-342872">
              <a:defRPr lang="en-US" sz="2400" b="0" kern="1200" spc="0" baseline="0" dirty="0">
                <a:gradFill>
                  <a:gsLst>
                    <a:gs pos="1250">
                      <a:schemeClr val="tx1"/>
                    </a:gs>
                    <a:gs pos="100000">
                      <a:schemeClr val="tx1"/>
                    </a:gs>
                  </a:gsLst>
                  <a:lin ang="5400000" scaled="0"/>
                </a:gradFill>
                <a:latin typeface="+mn-lt"/>
                <a:ea typeface="+mn-ea"/>
                <a:cs typeface="+mn-cs"/>
              </a:defRPr>
            </a:lvl2pPr>
            <a:lvl3pPr marL="793684" indent="-342872">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279" indent="-342872">
              <a:defRPr lang="en-US" sz="2200" b="0" kern="1200" spc="0" baseline="0" dirty="0">
                <a:gradFill>
                  <a:gsLst>
                    <a:gs pos="1250">
                      <a:schemeClr val="tx1"/>
                    </a:gs>
                    <a:gs pos="100000">
                      <a:schemeClr val="tx1"/>
                    </a:gs>
                  </a:gsLst>
                  <a:lin ang="5400000" scaled="0"/>
                </a:gradFill>
                <a:latin typeface="+mn-lt"/>
                <a:ea typeface="+mn-ea"/>
                <a:cs typeface="+mn-cs"/>
              </a:defRPr>
            </a:lvl4pPr>
            <a:lvl5pPr marL="1196876" indent="-342872">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56" marR="0" lvl="0"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03" marR="0" lvl="1" indent="-171435"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09" marR="0" lvl="2" indent="-188897"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05" marR="0" lvl="3" indent="-176198"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853" marR="0" lvl="4" indent="-169848"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37285320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28491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78"/>
            <a:ext cx="7315200" cy="1015663"/>
          </a:xfrm>
          <a:noFill/>
        </p:spPr>
        <p:txBody>
          <a:bodyPr wrap="square" tIns="91440" bIns="91440" anchor="t" anchorCtr="0">
            <a:sp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82770" y="3954463"/>
            <a:ext cx="73152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grpSp>
        <p:nvGrpSpPr>
          <p:cNvPr id="37" name="Group 36"/>
          <p:cNvGrpSpPr>
            <a:grpSpLocks noChangeAspect="1"/>
          </p:cNvGrpSpPr>
          <p:nvPr userDrawn="1"/>
        </p:nvGrpSpPr>
        <p:grpSpPr>
          <a:xfrm>
            <a:off x="7235684" y="4424773"/>
            <a:ext cx="1728505" cy="2090327"/>
            <a:chOff x="6694598" y="1394165"/>
            <a:chExt cx="3839950" cy="4643753"/>
          </a:xfrm>
        </p:grpSpPr>
        <p:grpSp>
          <p:nvGrpSpPr>
            <p:cNvPr id="38" name="Group 37"/>
            <p:cNvGrpSpPr/>
            <p:nvPr userDrawn="1"/>
          </p:nvGrpSpPr>
          <p:grpSpPr bwMode="gray">
            <a:xfrm>
              <a:off x="9225010" y="2211463"/>
              <a:ext cx="1309538" cy="1272388"/>
              <a:chOff x="10291816" y="2168420"/>
              <a:chExt cx="1321322" cy="1283838"/>
            </a:xfrm>
            <a:solidFill>
              <a:srgbClr val="FF8C00"/>
            </a:solidFill>
          </p:grpSpPr>
          <p:sp>
            <p:nvSpPr>
              <p:cNvPr id="4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6696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63"/>
            <a:ext cx="7315200" cy="1015663"/>
          </a:xfrm>
          <a:noFill/>
        </p:spPr>
        <p:txBody>
          <a:bodyPr wrap="square" tIns="91440" bIns="91440" anchor="t" anchorCtr="0">
            <a:spAutoFit/>
          </a:bodyPr>
          <a:lstStyle>
            <a:lvl1pPr>
              <a:defRPr lang="en-US" sz="60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8550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69"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1023580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74263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740136"/>
            <a:ext cx="365760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Tall photo layout</a:t>
            </a:r>
          </a:p>
        </p:txBody>
      </p:sp>
      <p:sp>
        <p:nvSpPr>
          <p:cNvPr id="5" name="Picture Placeholder 4"/>
          <p:cNvSpPr>
            <a:spLocks noGrp="1" noChangeAspect="1"/>
          </p:cNvSpPr>
          <p:nvPr>
            <p:ph type="pic" sz="quarter" idx="10"/>
          </p:nvPr>
        </p:nvSpPr>
        <p:spPr bwMode="ltGray">
          <a:xfrm>
            <a:off x="4080639" y="5"/>
            <a:ext cx="5245924"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8734917"/>
      </p:ext>
    </p:extLst>
  </p:cSld>
  <p:clrMapOvr>
    <a:masterClrMapping/>
  </p:clrMapOvr>
  <p:transition>
    <p:fade/>
  </p:transition>
  <p:extLst mod="1">
    <p:ext uri="{DCECCB84-F9BA-43D5-87BE-67443E8EF086}">
      <p15:sldGuideLst xmlns:p15="http://schemas.microsoft.com/office/powerpoint/2012/main">
        <p15:guide id="1" pos="25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4" name="Text Placeholder 3"/>
          <p:cNvSpPr>
            <a:spLocks noGrp="1"/>
          </p:cNvSpPr>
          <p:nvPr>
            <p:ph type="body" sz="quarter" idx="10"/>
          </p:nvPr>
        </p:nvSpPr>
        <p:spPr>
          <a:xfrm>
            <a:off x="182770" y="1212850"/>
            <a:ext cx="8961120" cy="2308324"/>
          </a:xfrm>
        </p:spPr>
        <p:txBody>
          <a:bodyPr>
            <a:spAutoFit/>
          </a:bodyPr>
          <a:lstStyle>
            <a:lvl1pPr marL="0" indent="0">
              <a:buNone/>
              <a:defRPr/>
            </a:lvl1pPr>
            <a:lvl2pPr marL="228581" indent="0">
              <a:buNone/>
              <a:defRPr/>
            </a:lvl2pPr>
            <a:lvl3pPr marL="457162" indent="0">
              <a:buNone/>
              <a:defRPr/>
            </a:lvl3pPr>
            <a:lvl4pPr marL="685742" indent="0">
              <a:buNone/>
              <a:defRPr/>
            </a:lvl4pPr>
            <a:lvl5pPr marL="914324" indent="0">
              <a:buNone/>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5889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8415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182769" y="1221158"/>
            <a:ext cx="8961120" cy="2266774"/>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2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55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4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1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1564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5963" y="6220610"/>
            <a:ext cx="3428708"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12"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p:cNvPicPr>
            <a:picLocks noChangeAspect="1"/>
          </p:cNvPicPr>
          <p:nvPr userDrawn="1"/>
        </p:nvPicPr>
        <p:blipFill>
          <a:blip r:embed="rId2"/>
          <a:stretch>
            <a:fillRect/>
          </a:stretch>
        </p:blipFill>
        <p:spPr bwMode="black">
          <a:xfrm>
            <a:off x="365648" y="479775"/>
            <a:ext cx="1450281" cy="310896"/>
          </a:xfrm>
          <a:prstGeom prst="rect">
            <a:avLst/>
          </a:prstGeom>
        </p:spPr>
      </p:pic>
    </p:spTree>
    <p:extLst>
      <p:ext uri="{BB962C8B-B14F-4D97-AF65-F5344CB8AC3E}">
        <p14:creationId xmlns:p14="http://schemas.microsoft.com/office/powerpoint/2010/main" val="752644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182770" y="1212850"/>
            <a:ext cx="8961120" cy="2443746"/>
          </a:xfrm>
          <a:prstGeom prst="rect">
            <a:avLst/>
          </a:prstGeom>
        </p:spPr>
        <p:txBody>
          <a:bodyPr/>
          <a:lstStyle>
            <a:lvl1pPr marL="290489" indent="-29048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3" indent="-28096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2" indent="-29048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3" indent="-22858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3" indent="-22858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3750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event nam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82563" y="1211264"/>
            <a:ext cx="3657600" cy="1828800"/>
          </a:xfrm>
          <a:noFill/>
        </p:spPr>
        <p:txBody>
          <a:bodyPr lIns="146304" tIns="91440" rIns="146304" bIns="91440" anchor="b" anchorCtr="0"/>
          <a:lstStyle>
            <a:lvl1pPr>
              <a:defRPr sz="4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182563" y="3040068"/>
            <a:ext cx="3657600" cy="730183"/>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182563" y="3770247"/>
            <a:ext cx="3657600" cy="738664"/>
          </a:xfrm>
        </p:spPr>
        <p:txBody>
          <a:bodyPr lIns="182880" rIns="182880"/>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10"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111" name="Rectangle 110"/>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a:grpSpLocks noChangeAspect="1"/>
          </p:cNvGrpSpPr>
          <p:nvPr userDrawn="1"/>
        </p:nvGrpSpPr>
        <p:grpSpPr>
          <a:xfrm>
            <a:off x="4791456" y="2399993"/>
            <a:ext cx="3818699" cy="4594531"/>
            <a:chOff x="7176542" y="1394165"/>
            <a:chExt cx="4654684" cy="5600360"/>
          </a:xfrm>
        </p:grpSpPr>
        <p:grpSp>
          <p:nvGrpSpPr>
            <p:cNvPr id="93" name="Group 92"/>
            <p:cNvGrpSpPr/>
            <p:nvPr userDrawn="1"/>
          </p:nvGrpSpPr>
          <p:grpSpPr bwMode="gray">
            <a:xfrm>
              <a:off x="9706954" y="2211463"/>
              <a:ext cx="1309538" cy="1272388"/>
              <a:chOff x="10291816" y="2168420"/>
              <a:chExt cx="1321322" cy="1283838"/>
            </a:xfrm>
            <a:solidFill>
              <a:srgbClr val="FF8C00"/>
            </a:solidFill>
          </p:grpSpPr>
          <p:sp>
            <p:nvSpPr>
              <p:cNvPr id="104"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5"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6"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7"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8"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0"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417334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82770" y="2125677"/>
            <a:ext cx="3657600" cy="1828800"/>
          </a:xfrm>
          <a:noFill/>
        </p:spPr>
        <p:txBody>
          <a:bodyPr lIns="146304" tIns="91440" rIns="146304" bIns="91440" anchor="t" anchorCtr="0"/>
          <a:lstStyle>
            <a:lvl1pPr>
              <a:defRPr sz="40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182770" y="3954463"/>
            <a:ext cx="3657600" cy="731528"/>
          </a:xfrm>
        </p:spPr>
        <p:txBody>
          <a:bodyPr lIns="164592" tIns="109728" rIns="164592" bIns="109728">
            <a:noAutofit/>
          </a:bodyPr>
          <a:lstStyle>
            <a:lvl1pPr marL="0" indent="0">
              <a:spcBef>
                <a:spcPts val="0"/>
              </a:spcBef>
              <a:buNone/>
              <a:defRPr lang="en-US" sz="28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664"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7" name="MS logo gray - EMF"/>
          <p:cNvPicPr>
            <a:picLocks noChangeAspect="1"/>
          </p:cNvPicPr>
          <p:nvPr userDrawn="1"/>
        </p:nvPicPr>
        <p:blipFill>
          <a:blip r:embed="rId2"/>
          <a:stretch>
            <a:fillRect/>
          </a:stretch>
        </p:blipFill>
        <p:spPr bwMode="black">
          <a:xfrm>
            <a:off x="365648" y="479425"/>
            <a:ext cx="1451843" cy="310896"/>
          </a:xfrm>
          <a:prstGeom prst="rect">
            <a:avLst/>
          </a:prstGeom>
        </p:spPr>
      </p:pic>
      <p:sp>
        <p:nvSpPr>
          <p:cNvPr id="2" name="Rectangle 1"/>
          <p:cNvSpPr/>
          <p:nvPr userDrawn="1"/>
        </p:nvSpPr>
        <p:spPr bwMode="auto">
          <a:xfrm>
            <a:off x="4079875" y="0"/>
            <a:ext cx="524668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3" name="Group 92"/>
          <p:cNvGrpSpPr>
            <a:grpSpLocks noChangeAspect="1"/>
          </p:cNvGrpSpPr>
          <p:nvPr userDrawn="1"/>
        </p:nvGrpSpPr>
        <p:grpSpPr>
          <a:xfrm>
            <a:off x="4791456" y="2399993"/>
            <a:ext cx="3818699" cy="4594531"/>
            <a:chOff x="7176542" y="1394165"/>
            <a:chExt cx="4654684" cy="5600360"/>
          </a:xfrm>
        </p:grpSpPr>
        <p:grpSp>
          <p:nvGrpSpPr>
            <p:cNvPr id="94" name="Group 93"/>
            <p:cNvGrpSpPr/>
            <p:nvPr userDrawn="1"/>
          </p:nvGrpSpPr>
          <p:grpSpPr bwMode="gray">
            <a:xfrm>
              <a:off x="9706954" y="2211463"/>
              <a:ext cx="1309538" cy="1272388"/>
              <a:chOff x="10291816" y="2168420"/>
              <a:chExt cx="1321322" cy="1283838"/>
            </a:xfrm>
            <a:solidFill>
              <a:srgbClr val="FF8C00"/>
            </a:solidFill>
          </p:grpSpPr>
          <p:sp>
            <p:nvSpPr>
              <p:cNvPr id="10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588"/>
            <p:cNvSpPr>
              <a:spLocks noEditPoints="1"/>
            </p:cNvSpPr>
            <p:nvPr/>
          </p:nvSpPr>
          <p:spPr bwMode="gray">
            <a:xfrm>
              <a:off x="9084690"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89"/>
            <p:cNvSpPr>
              <a:spLocks noEditPoints="1"/>
            </p:cNvSpPr>
            <p:nvPr/>
          </p:nvSpPr>
          <p:spPr bwMode="gray">
            <a:xfrm>
              <a:off x="8583166"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Freeform 590"/>
            <p:cNvSpPr>
              <a:spLocks noEditPoints="1"/>
            </p:cNvSpPr>
            <p:nvPr/>
          </p:nvSpPr>
          <p:spPr bwMode="gray">
            <a:xfrm>
              <a:off x="9233290"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91"/>
            <p:cNvSpPr>
              <a:spLocks noEditPoints="1"/>
            </p:cNvSpPr>
            <p:nvPr/>
          </p:nvSpPr>
          <p:spPr bwMode="gray">
            <a:xfrm>
              <a:off x="8025917"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Freeform 610"/>
            <p:cNvSpPr>
              <a:spLocks/>
            </p:cNvSpPr>
            <p:nvPr/>
          </p:nvSpPr>
          <p:spPr bwMode="gray">
            <a:xfrm>
              <a:off x="8583166" y="4979139"/>
              <a:ext cx="2405460" cy="2015386"/>
            </a:xfrm>
            <a:custGeom>
              <a:avLst/>
              <a:gdLst>
                <a:gd name="T0" fmla="*/ 229 w 259"/>
                <a:gd name="T1" fmla="*/ 58 h 217"/>
                <a:gd name="T2" fmla="*/ 229 w 259"/>
                <a:gd name="T3" fmla="*/ 0 h 217"/>
                <a:gd name="T4" fmla="*/ 205 w 259"/>
                <a:gd name="T5" fmla="*/ 0 h 217"/>
                <a:gd name="T6" fmla="*/ 201 w 259"/>
                <a:gd name="T7" fmla="*/ 0 h 217"/>
                <a:gd name="T8" fmla="*/ 0 w 259"/>
                <a:gd name="T9" fmla="*/ 0 h 217"/>
                <a:gd name="T10" fmla="*/ 0 w 259"/>
                <a:gd name="T11" fmla="*/ 217 h 217"/>
                <a:gd name="T12" fmla="*/ 214 w 259"/>
                <a:gd name="T13" fmla="*/ 217 h 217"/>
                <a:gd name="T14" fmla="*/ 214 w 259"/>
                <a:gd name="T15" fmla="*/ 125 h 217"/>
                <a:gd name="T16" fmla="*/ 259 w 259"/>
                <a:gd name="T17" fmla="*/ 125 h 217"/>
                <a:gd name="T18" fmla="*/ 229 w 259"/>
                <a:gd name="T19" fmla="*/ 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17">
                  <a:moveTo>
                    <a:pt x="229" y="58"/>
                  </a:moveTo>
                  <a:lnTo>
                    <a:pt x="229" y="0"/>
                  </a:lnTo>
                  <a:lnTo>
                    <a:pt x="205" y="0"/>
                  </a:lnTo>
                  <a:lnTo>
                    <a:pt x="201" y="0"/>
                  </a:lnTo>
                  <a:lnTo>
                    <a:pt x="0" y="0"/>
                  </a:lnTo>
                  <a:lnTo>
                    <a:pt x="0" y="217"/>
                  </a:lnTo>
                  <a:lnTo>
                    <a:pt x="214" y="217"/>
                  </a:lnTo>
                  <a:lnTo>
                    <a:pt x="214" y="125"/>
                  </a:lnTo>
                  <a:lnTo>
                    <a:pt x="259" y="125"/>
                  </a:lnTo>
                  <a:lnTo>
                    <a:pt x="229" y="58"/>
                  </a:ln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611"/>
            <p:cNvSpPr>
              <a:spLocks/>
            </p:cNvSpPr>
            <p:nvPr/>
          </p:nvSpPr>
          <p:spPr bwMode="gray">
            <a:xfrm>
              <a:off x="8991815" y="5397073"/>
              <a:ext cx="315774" cy="585115"/>
            </a:xfrm>
            <a:custGeom>
              <a:avLst/>
              <a:gdLst>
                <a:gd name="T0" fmla="*/ 15 w 16"/>
                <a:gd name="T1" fmla="*/ 26 h 29"/>
                <a:gd name="T2" fmla="*/ 3 w 16"/>
                <a:gd name="T3" fmla="*/ 14 h 29"/>
                <a:gd name="T4" fmla="*/ 15 w 16"/>
                <a:gd name="T5" fmla="*/ 2 h 29"/>
                <a:gd name="T6" fmla="*/ 16 w 16"/>
                <a:gd name="T7" fmla="*/ 1 h 29"/>
                <a:gd name="T8" fmla="*/ 15 w 16"/>
                <a:gd name="T9" fmla="*/ 0 h 29"/>
                <a:gd name="T10" fmla="*/ 0 w 16"/>
                <a:gd name="T11" fmla="*/ 14 h 29"/>
                <a:gd name="T12" fmla="*/ 15 w 16"/>
                <a:gd name="T13" fmla="*/ 29 h 29"/>
                <a:gd name="T14" fmla="*/ 16 w 16"/>
                <a:gd name="T15" fmla="*/ 27 h 29"/>
                <a:gd name="T16" fmla="*/ 15 w 16"/>
                <a:gd name="T1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9">
                  <a:moveTo>
                    <a:pt x="15" y="26"/>
                  </a:moveTo>
                  <a:cubicBezTo>
                    <a:pt x="8" y="26"/>
                    <a:pt x="3" y="21"/>
                    <a:pt x="3" y="14"/>
                  </a:cubicBezTo>
                  <a:cubicBezTo>
                    <a:pt x="3" y="8"/>
                    <a:pt x="8" y="2"/>
                    <a:pt x="15" y="2"/>
                  </a:cubicBezTo>
                  <a:cubicBezTo>
                    <a:pt x="15" y="2"/>
                    <a:pt x="16" y="2"/>
                    <a:pt x="16" y="1"/>
                  </a:cubicBezTo>
                  <a:cubicBezTo>
                    <a:pt x="16" y="0"/>
                    <a:pt x="15" y="0"/>
                    <a:pt x="15" y="0"/>
                  </a:cubicBezTo>
                  <a:cubicBezTo>
                    <a:pt x="7" y="0"/>
                    <a:pt x="0" y="6"/>
                    <a:pt x="0" y="14"/>
                  </a:cubicBezTo>
                  <a:cubicBezTo>
                    <a:pt x="0" y="22"/>
                    <a:pt x="7" y="29"/>
                    <a:pt x="15" y="29"/>
                  </a:cubicBezTo>
                  <a:cubicBezTo>
                    <a:pt x="15" y="29"/>
                    <a:pt x="16" y="28"/>
                    <a:pt x="16" y="27"/>
                  </a:cubicBezTo>
                  <a:cubicBezTo>
                    <a:pt x="16" y="27"/>
                    <a:pt x="15" y="26"/>
                    <a:pt x="15" y="26"/>
                  </a:cubicBezTo>
                  <a:close/>
                </a:path>
              </a:pathLst>
            </a:cu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Oval 612"/>
            <p:cNvSpPr>
              <a:spLocks noChangeArrowheads="1"/>
            </p:cNvSpPr>
            <p:nvPr/>
          </p:nvSpPr>
          <p:spPr bwMode="gray">
            <a:xfrm>
              <a:off x="10013438" y="5359923"/>
              <a:ext cx="278625" cy="278625"/>
            </a:xfrm>
            <a:prstGeom prst="ellipse">
              <a:avLst/>
            </a:prstGeom>
            <a:solidFill>
              <a:srgbClr val="4224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Freeform 21"/>
            <p:cNvSpPr>
              <a:spLocks noChangeAspect="1"/>
            </p:cNvSpPr>
            <p:nvPr userDrawn="1"/>
          </p:nvSpPr>
          <p:spPr bwMode="auto">
            <a:xfrm>
              <a:off x="7176542"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1"/>
            <p:cNvSpPr>
              <a:spLocks/>
            </p:cNvSpPr>
            <p:nvPr userDrawn="1"/>
          </p:nvSpPr>
          <p:spPr bwMode="auto">
            <a:xfrm>
              <a:off x="11135148" y="3810327"/>
              <a:ext cx="696078" cy="44854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noChangeAspect="1"/>
            </p:cNvSpPr>
            <p:nvPr userDrawn="1"/>
          </p:nvSpPr>
          <p:spPr bwMode="auto">
            <a:xfrm>
              <a:off x="7670947"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7209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57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182770" y="1212850"/>
            <a:ext cx="8961120" cy="2308324"/>
          </a:xfrm>
        </p:spPr>
        <p:txBody>
          <a:bodyPr>
            <a:spAutoFit/>
          </a:bodyPr>
          <a:lstStyle>
            <a:lvl1pPr marL="0" indent="0">
              <a:buNone/>
              <a:defRPr/>
            </a:lvl1pPr>
            <a:lvl2pPr marL="228581" indent="0">
              <a:buNone/>
              <a:defRPr/>
            </a:lvl2pPr>
            <a:lvl3pPr marL="457162" indent="0">
              <a:buNone/>
              <a:defRPr/>
            </a:lvl3pPr>
            <a:lvl4pPr marL="685742" indent="0">
              <a:buNone/>
              <a:defRPr/>
            </a:lvl4pPr>
            <a:lvl5pPr marL="91432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969722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182770" y="1211288"/>
            <a:ext cx="89611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117468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0" indent="0">
              <a:spcBef>
                <a:spcPts val="1224"/>
              </a:spcBef>
              <a:buClr>
                <a:schemeClr val="tx1"/>
              </a:buClr>
              <a:buFont typeface="Wingdings" panose="05000000000000000000" pitchFamily="2" charset="2"/>
              <a:buNone/>
              <a:defRPr sz="2800" b="0">
                <a:latin typeface="+mn-lt"/>
              </a:defRPr>
            </a:lvl1pPr>
            <a:lvl2pPr marL="255566" indent="0">
              <a:buFont typeface="Wingdings" panose="05000000000000000000" pitchFamily="2" charset="2"/>
              <a:buNone/>
              <a:defRPr sz="2400" b="0"/>
            </a:lvl2pPr>
            <a:lvl3pPr marL="450812" indent="0">
              <a:buFont typeface="Wingdings" panose="05000000000000000000" pitchFamily="2" charset="2"/>
              <a:buNone/>
              <a:tabLst/>
              <a:defRPr sz="2200" b="0"/>
            </a:lvl3pPr>
            <a:lvl4pPr marL="652407" indent="0">
              <a:buFont typeface="Wingdings" panose="05000000000000000000" pitchFamily="2" charset="2"/>
              <a:buNone/>
              <a:defRPr sz="2200" b="0"/>
            </a:lvl4pPr>
            <a:lvl5pPr marL="854004"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0" indent="0">
              <a:spcBef>
                <a:spcPts val="1224"/>
              </a:spcBef>
              <a:buClr>
                <a:schemeClr val="tx1"/>
              </a:buClr>
              <a:buFont typeface="Arial" panose="020B0604020202020204" pitchFamily="34" charset="0"/>
              <a:buNone/>
              <a:defRPr lang="en-US" sz="2800" b="0" kern="1200" spc="0" baseline="0" dirty="0">
                <a:gradFill>
                  <a:gsLst>
                    <a:gs pos="1250">
                      <a:schemeClr val="tx1"/>
                    </a:gs>
                    <a:gs pos="100000">
                      <a:schemeClr val="tx1"/>
                    </a:gs>
                  </a:gsLst>
                  <a:lin ang="5400000" scaled="0"/>
                </a:gradFill>
                <a:latin typeface="+mn-lt"/>
                <a:ea typeface="+mn-ea"/>
                <a:cs typeface="+mn-cs"/>
              </a:defRPr>
            </a:lvl1pPr>
            <a:lvl2pPr marL="255566"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12"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07"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04"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0" marR="0" lvl="0"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en-US" dirty="0"/>
              <a:t>Click to edit Master text styles</a:t>
            </a:r>
          </a:p>
          <a:p>
            <a:pPr marL="712729" marR="0" lvl="1" indent="-457162" algn="l" defTabSz="932664" rtl="0" eaLnBrk="1" fontAlgn="auto" latinLnBrk="0" hangingPunct="1">
              <a:lnSpc>
                <a:spcPct val="90000"/>
              </a:lnSpc>
              <a:spcBef>
                <a:spcPct val="20000"/>
              </a:spcBef>
              <a:spcAft>
                <a:spcPts val="0"/>
              </a:spcAft>
              <a:buClrTx/>
              <a:buSzPct val="90000"/>
              <a:tabLst/>
            </a:pPr>
            <a:r>
              <a:rPr lang="en-US" dirty="0"/>
              <a:t>Second level</a:t>
            </a:r>
          </a:p>
          <a:p>
            <a:pPr marL="907975" marR="0" lvl="2" indent="-457162" algn="l" defTabSz="932664" rtl="0" eaLnBrk="1" fontAlgn="auto" latinLnBrk="0" hangingPunct="1">
              <a:lnSpc>
                <a:spcPct val="90000"/>
              </a:lnSpc>
              <a:spcBef>
                <a:spcPct val="20000"/>
              </a:spcBef>
              <a:spcAft>
                <a:spcPts val="0"/>
              </a:spcAft>
              <a:buClrTx/>
              <a:buSzPct val="90000"/>
              <a:tabLst/>
            </a:pPr>
            <a:r>
              <a:rPr lang="en-US" dirty="0"/>
              <a:t>Third level</a:t>
            </a:r>
          </a:p>
          <a:p>
            <a:pPr marL="1109570" marR="0" lvl="3" indent="-457162" algn="l" defTabSz="932664" rtl="0" eaLnBrk="1" fontAlgn="auto" latinLnBrk="0" hangingPunct="1">
              <a:lnSpc>
                <a:spcPct val="90000"/>
              </a:lnSpc>
              <a:spcBef>
                <a:spcPct val="20000"/>
              </a:spcBef>
              <a:spcAft>
                <a:spcPts val="0"/>
              </a:spcAft>
              <a:buClrTx/>
              <a:buSzPct val="90000"/>
              <a:tabLst/>
            </a:pPr>
            <a:r>
              <a:rPr lang="en-US" dirty="0"/>
              <a:t>Fourth level</a:t>
            </a:r>
          </a:p>
          <a:p>
            <a:pPr marL="1311166" marR="0" lvl="4" indent="-457162" algn="l" defTabSz="932664"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221972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sz="quarter" idx="10"/>
          </p:nvPr>
        </p:nvSpPr>
        <p:spPr>
          <a:xfrm>
            <a:off x="182770" y="1226959"/>
            <a:ext cx="896112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231756" indent="-231756">
              <a:spcBef>
                <a:spcPts val="1224"/>
              </a:spcBef>
              <a:buClr>
                <a:schemeClr val="tx1"/>
              </a:buClr>
              <a:buFont typeface="Wingdings" panose="05000000000000000000" pitchFamily="2" charset="2"/>
              <a:buChar char=""/>
              <a:defRPr sz="2800" b="0">
                <a:latin typeface="+mn-lt"/>
              </a:defRPr>
            </a:lvl1pPr>
            <a:lvl2pPr marL="427003" indent="-171435">
              <a:buFont typeface="Wingdings" panose="05000000000000000000" pitchFamily="2" charset="2"/>
              <a:buChar char=""/>
              <a:defRPr sz="2400" b="0"/>
            </a:lvl2pPr>
            <a:lvl3pPr marL="639709" indent="-188897">
              <a:buFont typeface="Wingdings" panose="05000000000000000000" pitchFamily="2" charset="2"/>
              <a:buChar char=""/>
              <a:tabLst/>
              <a:defRPr sz="2200" b="0"/>
            </a:lvl3pPr>
            <a:lvl4pPr marL="828605" indent="-176198">
              <a:buFont typeface="Wingdings" panose="05000000000000000000" pitchFamily="2" charset="2"/>
              <a:buChar char=""/>
              <a:defRPr sz="2200" b="0"/>
            </a:lvl4pPr>
            <a:lvl5pPr marL="1023853" indent="-169848">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287314" indent="-287314">
              <a:spcBef>
                <a:spcPts val="1224"/>
              </a:spcBef>
              <a:buClr>
                <a:schemeClr val="tx1"/>
              </a:buClr>
              <a:buFont typeface="Arial" pitchFamily="34" charset="0"/>
              <a:buChar char="•"/>
              <a:defRPr lang="en-US" sz="2800" b="0" kern="1200" spc="0" baseline="0" dirty="0">
                <a:gradFill>
                  <a:gsLst>
                    <a:gs pos="1250">
                      <a:schemeClr val="tx1"/>
                    </a:gs>
                    <a:gs pos="100000">
                      <a:schemeClr val="tx1"/>
                    </a:gs>
                  </a:gsLst>
                  <a:lin ang="5400000" scaled="0"/>
                </a:gradFill>
                <a:latin typeface="+mn-lt"/>
                <a:ea typeface="+mn-ea"/>
                <a:cs typeface="+mn-cs"/>
              </a:defRPr>
            </a:lvl1pPr>
            <a:lvl2pPr marL="598438" indent="-342872">
              <a:defRPr lang="en-US" sz="2400" b="0" kern="1200" spc="0" baseline="0" dirty="0">
                <a:gradFill>
                  <a:gsLst>
                    <a:gs pos="1250">
                      <a:schemeClr val="tx1"/>
                    </a:gs>
                    <a:gs pos="100000">
                      <a:schemeClr val="tx1"/>
                    </a:gs>
                  </a:gsLst>
                  <a:lin ang="5400000" scaled="0"/>
                </a:gradFill>
                <a:latin typeface="+mn-lt"/>
                <a:ea typeface="+mn-ea"/>
                <a:cs typeface="+mn-cs"/>
              </a:defRPr>
            </a:lvl2pPr>
            <a:lvl3pPr marL="793684" indent="-342872">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279" indent="-342872">
              <a:defRPr lang="en-US" sz="2200" b="0" kern="1200" spc="0" baseline="0" dirty="0">
                <a:gradFill>
                  <a:gsLst>
                    <a:gs pos="1250">
                      <a:schemeClr val="tx1"/>
                    </a:gs>
                    <a:gs pos="100000">
                      <a:schemeClr val="tx1"/>
                    </a:gs>
                  </a:gsLst>
                  <a:lin ang="5400000" scaled="0"/>
                </a:gradFill>
                <a:latin typeface="+mn-lt"/>
                <a:ea typeface="+mn-ea"/>
                <a:cs typeface="+mn-cs"/>
              </a:defRPr>
            </a:lvl4pPr>
            <a:lvl5pPr marL="1196876" indent="-342872">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56" marR="0" lvl="0"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03" marR="0" lvl="1" indent="-171435"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09" marR="0" lvl="2" indent="-188897"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05" marR="0" lvl="3" indent="-176198"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853" marR="0" lvl="4" indent="-169848"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29452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494870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78"/>
            <a:ext cx="7291802" cy="1015663"/>
          </a:xfrm>
          <a:noFill/>
        </p:spPr>
        <p:txBody>
          <a:bodyPr wrap="square" tIns="91440" bIns="91440" anchor="t" anchorCtr="0">
            <a:sp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82770" y="3954463"/>
            <a:ext cx="73152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grpSp>
        <p:nvGrpSpPr>
          <p:cNvPr id="37" name="Group 36"/>
          <p:cNvGrpSpPr>
            <a:grpSpLocks noChangeAspect="1"/>
          </p:cNvGrpSpPr>
          <p:nvPr userDrawn="1"/>
        </p:nvGrpSpPr>
        <p:grpSpPr>
          <a:xfrm>
            <a:off x="7235684" y="4424773"/>
            <a:ext cx="1728505" cy="2090327"/>
            <a:chOff x="6694598" y="1394165"/>
            <a:chExt cx="3839950" cy="4643753"/>
          </a:xfrm>
        </p:grpSpPr>
        <p:grpSp>
          <p:nvGrpSpPr>
            <p:cNvPr id="38" name="Group 37"/>
            <p:cNvGrpSpPr/>
            <p:nvPr userDrawn="1"/>
          </p:nvGrpSpPr>
          <p:grpSpPr bwMode="gray">
            <a:xfrm>
              <a:off x="9225010" y="2211463"/>
              <a:ext cx="1309538" cy="1272388"/>
              <a:chOff x="10291816" y="2168420"/>
              <a:chExt cx="1321322" cy="1283838"/>
            </a:xfrm>
            <a:solidFill>
              <a:srgbClr val="FF8C00"/>
            </a:solidFill>
          </p:grpSpPr>
          <p:sp>
            <p:nvSpPr>
              <p:cNvPr id="4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91698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78"/>
            <a:ext cx="7315200" cy="1015663"/>
          </a:xfrm>
          <a:noFill/>
        </p:spPr>
        <p:txBody>
          <a:bodyPr wrap="square" tIns="91440" bIns="91440" anchor="t" anchorCtr="0">
            <a:spAutoFit/>
          </a:bodyPr>
          <a:lstStyle>
            <a:lvl1pPr>
              <a:defRPr lang="en-US" sz="60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3889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69"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7473588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63"/>
            <a:ext cx="7315200"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62793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740136"/>
            <a:ext cx="365760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Tall photo layout</a:t>
            </a:r>
          </a:p>
        </p:txBody>
      </p:sp>
      <p:sp>
        <p:nvSpPr>
          <p:cNvPr id="5" name="Picture Placeholder 4"/>
          <p:cNvSpPr>
            <a:spLocks noGrp="1" noChangeAspect="1"/>
          </p:cNvSpPr>
          <p:nvPr>
            <p:ph type="pic" sz="quarter" idx="10"/>
          </p:nvPr>
        </p:nvSpPr>
        <p:spPr bwMode="ltGray">
          <a:xfrm>
            <a:off x="4080639" y="5"/>
            <a:ext cx="5245924"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569339263"/>
      </p:ext>
    </p:extLst>
  </p:cSld>
  <p:clrMapOvr>
    <a:masterClrMapping/>
  </p:clrMapOvr>
  <p:transition>
    <p:fade/>
  </p:transition>
  <p:extLst mod="1">
    <p:ext uri="{DCECCB84-F9BA-43D5-87BE-67443E8EF086}">
      <p15:sldGuideLst xmlns:p15="http://schemas.microsoft.com/office/powerpoint/2012/main">
        <p15:guide id="1" pos="257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0168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062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5"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182769" y="1221158"/>
            <a:ext cx="8961120" cy="2266774"/>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2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55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4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1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28944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0" indent="0">
              <a:spcBef>
                <a:spcPts val="1224"/>
              </a:spcBef>
              <a:buClr>
                <a:schemeClr val="tx1"/>
              </a:buClr>
              <a:buFont typeface="Wingdings" panose="05000000000000000000" pitchFamily="2" charset="2"/>
              <a:buNone/>
              <a:defRPr sz="2800" b="0">
                <a:latin typeface="+mn-lt"/>
              </a:defRPr>
            </a:lvl1pPr>
            <a:lvl2pPr marL="255566" indent="0">
              <a:buFont typeface="Wingdings" panose="05000000000000000000" pitchFamily="2" charset="2"/>
              <a:buNone/>
              <a:defRPr sz="2400" b="0"/>
            </a:lvl2pPr>
            <a:lvl3pPr marL="450812" indent="0">
              <a:buFont typeface="Wingdings" panose="05000000000000000000" pitchFamily="2" charset="2"/>
              <a:buNone/>
              <a:tabLst/>
              <a:defRPr sz="2200" b="0"/>
            </a:lvl3pPr>
            <a:lvl4pPr marL="652407" indent="0">
              <a:buFont typeface="Wingdings" panose="05000000000000000000" pitchFamily="2" charset="2"/>
              <a:buNone/>
              <a:defRPr sz="2200" b="0"/>
            </a:lvl4pPr>
            <a:lvl5pPr marL="854004" indent="0">
              <a:buFont typeface="Wingdings" panose="05000000000000000000" pitchFamily="2" charset="2"/>
              <a:buNone/>
              <a:tabLst/>
              <a:defRPr sz="2200" b="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0" indent="0">
              <a:spcBef>
                <a:spcPts val="1224"/>
              </a:spcBef>
              <a:buClr>
                <a:schemeClr val="tx1"/>
              </a:buClr>
              <a:buFont typeface="Arial" panose="020B0604020202020204" pitchFamily="34" charset="0"/>
              <a:buNone/>
              <a:defRPr lang="en-US" sz="2800" b="0" kern="1200" spc="0" baseline="0" dirty="0">
                <a:gradFill>
                  <a:gsLst>
                    <a:gs pos="1250">
                      <a:schemeClr val="tx1"/>
                    </a:gs>
                    <a:gs pos="100000">
                      <a:schemeClr val="tx1"/>
                    </a:gs>
                  </a:gsLst>
                  <a:lin ang="5400000" scaled="0"/>
                </a:gradFill>
                <a:latin typeface="+mn-lt"/>
                <a:ea typeface="+mn-ea"/>
                <a:cs typeface="+mn-cs"/>
              </a:defRPr>
            </a:lvl1pPr>
            <a:lvl2pPr marL="255566"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12"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07"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04"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0" marR="0" lvl="0"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de-DE"/>
              <a:t>Formatvorlagen des Textmasters bearbeiten</a:t>
            </a:r>
          </a:p>
          <a:p>
            <a:pPr marL="0" marR="0" lvl="1"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de-DE"/>
              <a:t>Zweite Ebene</a:t>
            </a:r>
          </a:p>
          <a:p>
            <a:pPr marL="0" marR="0" lvl="2"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de-DE"/>
              <a:t>Dritte Ebene</a:t>
            </a:r>
          </a:p>
          <a:p>
            <a:pPr marL="0" marR="0" lvl="3"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de-DE"/>
              <a:t>Vierte Ebene</a:t>
            </a:r>
          </a:p>
          <a:p>
            <a:pPr marL="0" marR="0" lvl="4" indent="0"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None/>
              <a:tabLst/>
            </a:pPr>
            <a:r>
              <a:rPr lang="de-DE"/>
              <a:t>Fünfte Ebene</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5963" y="6220610"/>
            <a:ext cx="3428708"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12"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white - EMF"/>
          <p:cNvPicPr>
            <a:picLocks noChangeAspect="1"/>
          </p:cNvPicPr>
          <p:nvPr userDrawn="1"/>
        </p:nvPicPr>
        <p:blipFill>
          <a:blip r:embed="rId2"/>
          <a:stretch>
            <a:fillRect/>
          </a:stretch>
        </p:blipFill>
        <p:spPr bwMode="black">
          <a:xfrm>
            <a:off x="365648" y="479425"/>
            <a:ext cx="1450281" cy="310896"/>
          </a:xfrm>
          <a:prstGeom prst="rect">
            <a:avLst/>
          </a:prstGeom>
        </p:spPr>
      </p:pic>
    </p:spTree>
    <p:extLst>
      <p:ext uri="{BB962C8B-B14F-4D97-AF65-F5344CB8AC3E}">
        <p14:creationId xmlns:p14="http://schemas.microsoft.com/office/powerpoint/2010/main" val="5511076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182770" y="1212850"/>
            <a:ext cx="8961120" cy="2443746"/>
          </a:xfrm>
          <a:prstGeom prst="rect">
            <a:avLst/>
          </a:prstGeom>
        </p:spPr>
        <p:txBody>
          <a:bodyPr/>
          <a:lstStyle>
            <a:lvl1pPr marL="290489" indent="-29048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3" indent="-28096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2" indent="-29048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3" indent="-22858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3" indent="-22858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723358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4" name="Text Placeholder 3"/>
          <p:cNvSpPr>
            <a:spLocks noGrp="1"/>
          </p:cNvSpPr>
          <p:nvPr>
            <p:ph type="body" sz="quarter" idx="10"/>
          </p:nvPr>
        </p:nvSpPr>
        <p:spPr>
          <a:xfrm>
            <a:off x="182770" y="1211288"/>
            <a:ext cx="4114449" cy="2539157"/>
          </a:xfrm>
        </p:spPr>
        <p:txBody>
          <a:bodyPr wrap="square">
            <a:spAutoFit/>
          </a:bodyPr>
          <a:lstStyle>
            <a:lvl1pPr marL="231756" indent="-231756">
              <a:spcBef>
                <a:spcPts val="1224"/>
              </a:spcBef>
              <a:buClr>
                <a:schemeClr val="tx1"/>
              </a:buClr>
              <a:buFont typeface="Wingdings" panose="05000000000000000000" pitchFamily="2" charset="2"/>
              <a:buChar char=""/>
              <a:defRPr sz="2800" b="0">
                <a:latin typeface="+mn-lt"/>
              </a:defRPr>
            </a:lvl1pPr>
            <a:lvl2pPr marL="427003" indent="-171435">
              <a:buFont typeface="Wingdings" panose="05000000000000000000" pitchFamily="2" charset="2"/>
              <a:buChar char=""/>
              <a:defRPr sz="2400" b="0"/>
            </a:lvl2pPr>
            <a:lvl3pPr marL="639709" indent="-188897">
              <a:buFont typeface="Wingdings" panose="05000000000000000000" pitchFamily="2" charset="2"/>
              <a:buChar char=""/>
              <a:tabLst/>
              <a:defRPr sz="2200" b="0"/>
            </a:lvl3pPr>
            <a:lvl4pPr marL="828605" indent="-176198">
              <a:buFont typeface="Wingdings" panose="05000000000000000000" pitchFamily="2" charset="2"/>
              <a:buChar char=""/>
              <a:defRPr sz="2200" b="0"/>
            </a:lvl4pPr>
            <a:lvl5pPr marL="1023853" indent="-169848">
              <a:buFont typeface="Wingdings" panose="05000000000000000000" pitchFamily="2" charset="2"/>
              <a:buChar char=""/>
              <a:tabLst/>
              <a:defRPr sz="2200" b="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5029343" y="1211289"/>
            <a:ext cx="4114449" cy="2539157"/>
          </a:xfrm>
        </p:spPr>
        <p:txBody>
          <a:bodyPr wrap="square">
            <a:spAutoFit/>
          </a:bodyPr>
          <a:lstStyle>
            <a:lvl1pPr marL="287314" indent="-287314">
              <a:spcBef>
                <a:spcPts val="1224"/>
              </a:spcBef>
              <a:buClr>
                <a:schemeClr val="tx1"/>
              </a:buClr>
              <a:buFont typeface="Arial" pitchFamily="34" charset="0"/>
              <a:buChar char="•"/>
              <a:defRPr lang="en-US" sz="2800" b="0" kern="1200" spc="0" baseline="0" dirty="0">
                <a:gradFill>
                  <a:gsLst>
                    <a:gs pos="1250">
                      <a:schemeClr val="tx1"/>
                    </a:gs>
                    <a:gs pos="100000">
                      <a:schemeClr val="tx1"/>
                    </a:gs>
                  </a:gsLst>
                  <a:lin ang="5400000" scaled="0"/>
                </a:gradFill>
                <a:latin typeface="+mn-lt"/>
                <a:ea typeface="+mn-ea"/>
                <a:cs typeface="+mn-cs"/>
              </a:defRPr>
            </a:lvl1pPr>
            <a:lvl2pPr marL="598438" indent="-342872">
              <a:defRPr lang="en-US" sz="2400" b="0" kern="1200" spc="0" baseline="0" dirty="0">
                <a:gradFill>
                  <a:gsLst>
                    <a:gs pos="1250">
                      <a:schemeClr val="tx1"/>
                    </a:gs>
                    <a:gs pos="100000">
                      <a:schemeClr val="tx1"/>
                    </a:gs>
                  </a:gsLst>
                  <a:lin ang="5400000" scaled="0"/>
                </a:gradFill>
                <a:latin typeface="+mn-lt"/>
                <a:ea typeface="+mn-ea"/>
                <a:cs typeface="+mn-cs"/>
              </a:defRPr>
            </a:lvl2pPr>
            <a:lvl3pPr marL="793684" indent="-342872">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279" indent="-342872">
              <a:defRPr lang="en-US" sz="2200" b="0" kern="1200" spc="0" baseline="0" dirty="0">
                <a:gradFill>
                  <a:gsLst>
                    <a:gs pos="1250">
                      <a:schemeClr val="tx1"/>
                    </a:gs>
                    <a:gs pos="100000">
                      <a:schemeClr val="tx1"/>
                    </a:gs>
                  </a:gsLst>
                  <a:lin ang="5400000" scaled="0"/>
                </a:gradFill>
                <a:latin typeface="+mn-lt"/>
                <a:ea typeface="+mn-ea"/>
                <a:cs typeface="+mn-cs"/>
              </a:defRPr>
            </a:lvl4pPr>
            <a:lvl5pPr marL="1196876" indent="-342872">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56" marR="0" lvl="0"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Formatvorlagen des Textmasters bearbeiten</a:t>
            </a:r>
          </a:p>
          <a:p>
            <a:pPr marL="231756" marR="0" lvl="1"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56" marR="0" lvl="2"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56" marR="0" lvl="3"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56" marR="0" lvl="4" indent="-231756" algn="l" defTabSz="932664"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78"/>
            <a:ext cx="7315200" cy="1015663"/>
          </a:xfrm>
          <a:noFill/>
        </p:spPr>
        <p:txBody>
          <a:bodyPr wrap="square" tIns="91440" bIns="91440" anchor="t" anchorCtr="0">
            <a:sp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82770" y="3954463"/>
            <a:ext cx="7315200"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grpSp>
        <p:nvGrpSpPr>
          <p:cNvPr id="37" name="Group 36"/>
          <p:cNvGrpSpPr>
            <a:grpSpLocks noChangeAspect="1"/>
          </p:cNvGrpSpPr>
          <p:nvPr userDrawn="1"/>
        </p:nvGrpSpPr>
        <p:grpSpPr>
          <a:xfrm>
            <a:off x="7235684" y="4424773"/>
            <a:ext cx="1728505" cy="2090327"/>
            <a:chOff x="6694598" y="1394165"/>
            <a:chExt cx="3839950" cy="4643753"/>
          </a:xfrm>
        </p:grpSpPr>
        <p:grpSp>
          <p:nvGrpSpPr>
            <p:cNvPr id="38" name="Group 37"/>
            <p:cNvGrpSpPr/>
            <p:nvPr userDrawn="1"/>
          </p:nvGrpSpPr>
          <p:grpSpPr bwMode="gray">
            <a:xfrm>
              <a:off x="9225010" y="2211463"/>
              <a:ext cx="1309538" cy="1272388"/>
              <a:chOff x="10291816" y="2168420"/>
              <a:chExt cx="1321322" cy="1283838"/>
            </a:xfrm>
            <a:solidFill>
              <a:srgbClr val="FF8C00"/>
            </a:solidFill>
          </p:grpSpPr>
          <p:sp>
            <p:nvSpPr>
              <p:cNvPr id="45"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770" y="2125678"/>
            <a:ext cx="7315200" cy="1015663"/>
          </a:xfrm>
          <a:noFill/>
        </p:spPr>
        <p:txBody>
          <a:bodyPr wrap="square" tIns="91440" bIns="91440" anchor="t" anchorCtr="0">
            <a:spAutoFit/>
          </a:bodyPr>
          <a:lstStyle>
            <a:lvl1pPr>
              <a:defRPr lang="en-US" sz="60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grpSp>
        <p:nvGrpSpPr>
          <p:cNvPr id="35" name="Group 34"/>
          <p:cNvGrpSpPr>
            <a:grpSpLocks noChangeAspect="1"/>
          </p:cNvGrpSpPr>
          <p:nvPr userDrawn="1"/>
        </p:nvGrpSpPr>
        <p:grpSpPr>
          <a:xfrm>
            <a:off x="7235684" y="4424773"/>
            <a:ext cx="1728505" cy="2090327"/>
            <a:chOff x="6694598" y="1394165"/>
            <a:chExt cx="3839950" cy="4643753"/>
          </a:xfrm>
        </p:grpSpPr>
        <p:grpSp>
          <p:nvGrpSpPr>
            <p:cNvPr id="36" name="Group 35"/>
            <p:cNvGrpSpPr/>
            <p:nvPr userDrawn="1"/>
          </p:nvGrpSpPr>
          <p:grpSpPr bwMode="gray">
            <a:xfrm>
              <a:off x="9225010" y="2211463"/>
              <a:ext cx="1309538" cy="1272388"/>
              <a:chOff x="10291816" y="2168420"/>
              <a:chExt cx="1321322" cy="1283838"/>
            </a:xfrm>
            <a:solidFill>
              <a:srgbClr val="FF8C00"/>
            </a:solidFill>
          </p:grpSpPr>
          <p:sp>
            <p:nvSpPr>
              <p:cNvPr id="43" name="Freeform 592"/>
              <p:cNvSpPr>
                <a:spLocks noEditPoints="1"/>
              </p:cNvSpPr>
              <p:nvPr/>
            </p:nvSpPr>
            <p:spPr bwMode="gray">
              <a:xfrm>
                <a:off x="10413637" y="2262131"/>
                <a:ext cx="1077675" cy="1087043"/>
              </a:xfrm>
              <a:custGeom>
                <a:avLst/>
                <a:gdLst>
                  <a:gd name="T0" fmla="*/ 25 w 53"/>
                  <a:gd name="T1" fmla="*/ 1 h 54"/>
                  <a:gd name="T2" fmla="*/ 1 w 53"/>
                  <a:gd name="T3" fmla="*/ 29 h 54"/>
                  <a:gd name="T4" fmla="*/ 28 w 53"/>
                  <a:gd name="T5" fmla="*/ 53 h 54"/>
                  <a:gd name="T6" fmla="*/ 52 w 53"/>
                  <a:gd name="T7" fmla="*/ 25 h 54"/>
                  <a:gd name="T8" fmla="*/ 25 w 53"/>
                  <a:gd name="T9" fmla="*/ 1 h 54"/>
                  <a:gd name="T10" fmla="*/ 27 w 53"/>
                  <a:gd name="T11" fmla="*/ 39 h 54"/>
                  <a:gd name="T12" fmla="*/ 14 w 53"/>
                  <a:gd name="T13" fmla="*/ 28 h 54"/>
                  <a:gd name="T14" fmla="*/ 26 w 53"/>
                  <a:gd name="T15" fmla="*/ 15 h 54"/>
                  <a:gd name="T16" fmla="*/ 39 w 53"/>
                  <a:gd name="T17" fmla="*/ 26 h 54"/>
                  <a:gd name="T18" fmla="*/ 27 w 53"/>
                  <a:gd name="T19" fmla="*/ 3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5" y="1"/>
                    </a:moveTo>
                    <a:cubicBezTo>
                      <a:pt x="10" y="2"/>
                      <a:pt x="0" y="14"/>
                      <a:pt x="1" y="29"/>
                    </a:cubicBezTo>
                    <a:cubicBezTo>
                      <a:pt x="2" y="43"/>
                      <a:pt x="14" y="54"/>
                      <a:pt x="28" y="53"/>
                    </a:cubicBezTo>
                    <a:cubicBezTo>
                      <a:pt x="42" y="52"/>
                      <a:pt x="53" y="39"/>
                      <a:pt x="52" y="25"/>
                    </a:cubicBezTo>
                    <a:cubicBezTo>
                      <a:pt x="51" y="11"/>
                      <a:pt x="39" y="0"/>
                      <a:pt x="25" y="1"/>
                    </a:cubicBezTo>
                    <a:close/>
                    <a:moveTo>
                      <a:pt x="27" y="39"/>
                    </a:moveTo>
                    <a:cubicBezTo>
                      <a:pt x="20" y="40"/>
                      <a:pt x="15" y="34"/>
                      <a:pt x="14" y="28"/>
                    </a:cubicBezTo>
                    <a:cubicBezTo>
                      <a:pt x="14" y="21"/>
                      <a:pt x="19" y="15"/>
                      <a:pt x="26" y="15"/>
                    </a:cubicBezTo>
                    <a:cubicBezTo>
                      <a:pt x="32" y="14"/>
                      <a:pt x="38" y="19"/>
                      <a:pt x="39" y="26"/>
                    </a:cubicBezTo>
                    <a:cubicBezTo>
                      <a:pt x="39" y="33"/>
                      <a:pt x="34" y="39"/>
                      <a:pt x="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93"/>
              <p:cNvSpPr>
                <a:spLocks/>
              </p:cNvSpPr>
              <p:nvPr/>
            </p:nvSpPr>
            <p:spPr bwMode="gray">
              <a:xfrm>
                <a:off x="10844705" y="2168420"/>
                <a:ext cx="178053" cy="299874"/>
              </a:xfrm>
              <a:custGeom>
                <a:avLst/>
                <a:gdLst>
                  <a:gd name="T0" fmla="*/ 9 w 9"/>
                  <a:gd name="T1" fmla="*/ 13 h 15"/>
                  <a:gd name="T2" fmla="*/ 7 w 9"/>
                  <a:gd name="T3" fmla="*/ 15 h 15"/>
                  <a:gd name="T4" fmla="*/ 2 w 9"/>
                  <a:gd name="T5" fmla="*/ 15 h 15"/>
                  <a:gd name="T6" fmla="*/ 0 w 9"/>
                  <a:gd name="T7" fmla="*/ 13 h 15"/>
                  <a:gd name="T8" fmla="*/ 1 w 9"/>
                  <a:gd name="T9" fmla="*/ 2 h 15"/>
                  <a:gd name="T10" fmla="*/ 3 w 9"/>
                  <a:gd name="T11" fmla="*/ 0 h 15"/>
                  <a:gd name="T12" fmla="*/ 4 w 9"/>
                  <a:gd name="T13" fmla="*/ 0 h 15"/>
                  <a:gd name="T14" fmla="*/ 6 w 9"/>
                  <a:gd name="T15" fmla="*/ 2 h 15"/>
                  <a:gd name="T16" fmla="*/ 9 w 9"/>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5">
                    <a:moveTo>
                      <a:pt x="9" y="13"/>
                    </a:moveTo>
                    <a:cubicBezTo>
                      <a:pt x="9" y="14"/>
                      <a:pt x="8" y="15"/>
                      <a:pt x="7" y="15"/>
                    </a:cubicBezTo>
                    <a:cubicBezTo>
                      <a:pt x="2" y="15"/>
                      <a:pt x="2" y="15"/>
                      <a:pt x="2" y="15"/>
                    </a:cubicBezTo>
                    <a:cubicBezTo>
                      <a:pt x="0" y="15"/>
                      <a:pt x="0" y="15"/>
                      <a:pt x="0" y="13"/>
                    </a:cubicBezTo>
                    <a:cubicBezTo>
                      <a:pt x="1" y="2"/>
                      <a:pt x="1" y="2"/>
                      <a:pt x="1" y="2"/>
                    </a:cubicBezTo>
                    <a:cubicBezTo>
                      <a:pt x="1" y="1"/>
                      <a:pt x="2" y="0"/>
                      <a:pt x="3" y="0"/>
                    </a:cubicBezTo>
                    <a:cubicBezTo>
                      <a:pt x="4" y="0"/>
                      <a:pt x="4" y="0"/>
                      <a:pt x="4" y="0"/>
                    </a:cubicBezTo>
                    <a:cubicBezTo>
                      <a:pt x="5" y="0"/>
                      <a:pt x="6" y="1"/>
                      <a:pt x="6" y="2"/>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94"/>
              <p:cNvSpPr>
                <a:spLocks/>
              </p:cNvSpPr>
              <p:nvPr/>
            </p:nvSpPr>
            <p:spPr bwMode="gray">
              <a:xfrm>
                <a:off x="10882189" y="3133642"/>
                <a:ext cx="178053" cy="318616"/>
              </a:xfrm>
              <a:custGeom>
                <a:avLst/>
                <a:gdLst>
                  <a:gd name="T0" fmla="*/ 0 w 9"/>
                  <a:gd name="T1" fmla="*/ 3 h 16"/>
                  <a:gd name="T2" fmla="*/ 2 w 9"/>
                  <a:gd name="T3" fmla="*/ 1 h 16"/>
                  <a:gd name="T4" fmla="*/ 7 w 9"/>
                  <a:gd name="T5" fmla="*/ 0 h 16"/>
                  <a:gd name="T6" fmla="*/ 9 w 9"/>
                  <a:gd name="T7" fmla="*/ 2 h 16"/>
                  <a:gd name="T8" fmla="*/ 8 w 9"/>
                  <a:gd name="T9" fmla="*/ 14 h 16"/>
                  <a:gd name="T10" fmla="*/ 6 w 9"/>
                  <a:gd name="T11" fmla="*/ 16 h 16"/>
                  <a:gd name="T12" fmla="*/ 5 w 9"/>
                  <a:gd name="T13" fmla="*/ 16 h 16"/>
                  <a:gd name="T14" fmla="*/ 3 w 9"/>
                  <a:gd name="T15" fmla="*/ 14 h 16"/>
                  <a:gd name="T16" fmla="*/ 0 w 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0" y="3"/>
                    </a:moveTo>
                    <a:cubicBezTo>
                      <a:pt x="0" y="2"/>
                      <a:pt x="1" y="1"/>
                      <a:pt x="2" y="1"/>
                    </a:cubicBezTo>
                    <a:cubicBezTo>
                      <a:pt x="7" y="0"/>
                      <a:pt x="7" y="0"/>
                      <a:pt x="7" y="0"/>
                    </a:cubicBezTo>
                    <a:cubicBezTo>
                      <a:pt x="8" y="0"/>
                      <a:pt x="9" y="1"/>
                      <a:pt x="9" y="2"/>
                    </a:cubicBezTo>
                    <a:cubicBezTo>
                      <a:pt x="8" y="14"/>
                      <a:pt x="8" y="14"/>
                      <a:pt x="8" y="14"/>
                    </a:cubicBezTo>
                    <a:cubicBezTo>
                      <a:pt x="8" y="15"/>
                      <a:pt x="7" y="16"/>
                      <a:pt x="6" y="16"/>
                    </a:cubicBezTo>
                    <a:cubicBezTo>
                      <a:pt x="5" y="16"/>
                      <a:pt x="5" y="16"/>
                      <a:pt x="5" y="16"/>
                    </a:cubicBezTo>
                    <a:cubicBezTo>
                      <a:pt x="4" y="16"/>
                      <a:pt x="3" y="15"/>
                      <a:pt x="3" y="1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95"/>
              <p:cNvSpPr>
                <a:spLocks/>
              </p:cNvSpPr>
              <p:nvPr/>
            </p:nvSpPr>
            <p:spPr bwMode="gray">
              <a:xfrm>
                <a:off x="10291816" y="2730684"/>
                <a:ext cx="327990" cy="196795"/>
              </a:xfrm>
              <a:custGeom>
                <a:avLst/>
                <a:gdLst>
                  <a:gd name="T0" fmla="*/ 13 w 16"/>
                  <a:gd name="T1" fmla="*/ 1 h 10"/>
                  <a:gd name="T2" fmla="*/ 16 w 16"/>
                  <a:gd name="T3" fmla="*/ 2 h 10"/>
                  <a:gd name="T4" fmla="*/ 16 w 16"/>
                  <a:gd name="T5" fmla="*/ 8 h 10"/>
                  <a:gd name="T6" fmla="*/ 14 w 16"/>
                  <a:gd name="T7" fmla="*/ 10 h 10"/>
                  <a:gd name="T8" fmla="*/ 3 w 16"/>
                  <a:gd name="T9" fmla="*/ 9 h 10"/>
                  <a:gd name="T10" fmla="*/ 0 w 16"/>
                  <a:gd name="T11" fmla="*/ 7 h 10"/>
                  <a:gd name="T12" fmla="*/ 0 w 16"/>
                  <a:gd name="T13" fmla="*/ 5 h 10"/>
                  <a:gd name="T14" fmla="*/ 2 w 16"/>
                  <a:gd name="T15" fmla="*/ 3 h 10"/>
                  <a:gd name="T16" fmla="*/ 13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3" y="1"/>
                    </a:moveTo>
                    <a:cubicBezTo>
                      <a:pt x="15" y="0"/>
                      <a:pt x="16" y="1"/>
                      <a:pt x="16" y="2"/>
                    </a:cubicBezTo>
                    <a:cubicBezTo>
                      <a:pt x="16" y="8"/>
                      <a:pt x="16" y="8"/>
                      <a:pt x="16" y="8"/>
                    </a:cubicBezTo>
                    <a:cubicBezTo>
                      <a:pt x="16" y="9"/>
                      <a:pt x="15" y="10"/>
                      <a:pt x="14" y="10"/>
                    </a:cubicBezTo>
                    <a:cubicBezTo>
                      <a:pt x="3" y="9"/>
                      <a:pt x="3" y="9"/>
                      <a:pt x="3" y="9"/>
                    </a:cubicBezTo>
                    <a:cubicBezTo>
                      <a:pt x="2" y="9"/>
                      <a:pt x="1" y="8"/>
                      <a:pt x="0" y="7"/>
                    </a:cubicBezTo>
                    <a:cubicBezTo>
                      <a:pt x="0" y="5"/>
                      <a:pt x="0" y="5"/>
                      <a:pt x="0" y="5"/>
                    </a:cubicBezTo>
                    <a:cubicBezTo>
                      <a:pt x="0" y="4"/>
                      <a:pt x="1" y="3"/>
                      <a:pt x="2" y="3"/>
                    </a:cubicBezTo>
                    <a:lnTo>
                      <a:pt x="1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96"/>
              <p:cNvSpPr>
                <a:spLocks/>
              </p:cNvSpPr>
              <p:nvPr/>
            </p:nvSpPr>
            <p:spPr bwMode="gray">
              <a:xfrm>
                <a:off x="11285148" y="2693200"/>
                <a:ext cx="327990" cy="178053"/>
              </a:xfrm>
              <a:custGeom>
                <a:avLst/>
                <a:gdLst>
                  <a:gd name="T0" fmla="*/ 2 w 16"/>
                  <a:gd name="T1" fmla="*/ 9 h 9"/>
                  <a:gd name="T2" fmla="*/ 0 w 16"/>
                  <a:gd name="T3" fmla="*/ 7 h 9"/>
                  <a:gd name="T4" fmla="*/ 0 w 16"/>
                  <a:gd name="T5" fmla="*/ 2 h 9"/>
                  <a:gd name="T6" fmla="*/ 2 w 16"/>
                  <a:gd name="T7" fmla="*/ 0 h 9"/>
                  <a:gd name="T8" fmla="*/ 13 w 16"/>
                  <a:gd name="T9" fmla="*/ 1 h 9"/>
                  <a:gd name="T10" fmla="*/ 15 w 16"/>
                  <a:gd name="T11" fmla="*/ 3 h 9"/>
                  <a:gd name="T12" fmla="*/ 15 w 16"/>
                  <a:gd name="T13" fmla="*/ 4 h 9"/>
                  <a:gd name="T14" fmla="*/ 14 w 16"/>
                  <a:gd name="T15" fmla="*/ 7 h 9"/>
                  <a:gd name="T16" fmla="*/ 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2" y="9"/>
                    </a:moveTo>
                    <a:cubicBezTo>
                      <a:pt x="1" y="9"/>
                      <a:pt x="0" y="9"/>
                      <a:pt x="0" y="7"/>
                    </a:cubicBezTo>
                    <a:cubicBezTo>
                      <a:pt x="0" y="2"/>
                      <a:pt x="0" y="2"/>
                      <a:pt x="0" y="2"/>
                    </a:cubicBezTo>
                    <a:cubicBezTo>
                      <a:pt x="0" y="1"/>
                      <a:pt x="1" y="0"/>
                      <a:pt x="2" y="0"/>
                    </a:cubicBezTo>
                    <a:cubicBezTo>
                      <a:pt x="13" y="1"/>
                      <a:pt x="13" y="1"/>
                      <a:pt x="13" y="1"/>
                    </a:cubicBezTo>
                    <a:cubicBezTo>
                      <a:pt x="14" y="1"/>
                      <a:pt x="15" y="2"/>
                      <a:pt x="15" y="3"/>
                    </a:cubicBezTo>
                    <a:cubicBezTo>
                      <a:pt x="15" y="4"/>
                      <a:pt x="15" y="4"/>
                      <a:pt x="15" y="4"/>
                    </a:cubicBezTo>
                    <a:cubicBezTo>
                      <a:pt x="16" y="5"/>
                      <a:pt x="15" y="7"/>
                      <a:pt x="14" y="7"/>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97"/>
              <p:cNvSpPr>
                <a:spLocks/>
              </p:cNvSpPr>
              <p:nvPr/>
            </p:nvSpPr>
            <p:spPr bwMode="gray">
              <a:xfrm>
                <a:off x="10432379" y="2346473"/>
                <a:ext cx="309248" cy="299874"/>
              </a:xfrm>
              <a:custGeom>
                <a:avLst/>
                <a:gdLst>
                  <a:gd name="T0" fmla="*/ 14 w 15"/>
                  <a:gd name="T1" fmla="*/ 7 h 15"/>
                  <a:gd name="T2" fmla="*/ 15 w 15"/>
                  <a:gd name="T3" fmla="*/ 10 h 15"/>
                  <a:gd name="T4" fmla="*/ 11 w 15"/>
                  <a:gd name="T5" fmla="*/ 14 h 15"/>
                  <a:gd name="T6" fmla="*/ 8 w 15"/>
                  <a:gd name="T7" fmla="*/ 14 h 15"/>
                  <a:gd name="T8" fmla="*/ 1 w 15"/>
                  <a:gd name="T9" fmla="*/ 5 h 15"/>
                  <a:gd name="T10" fmla="*/ 1 w 15"/>
                  <a:gd name="T11" fmla="*/ 2 h 15"/>
                  <a:gd name="T12" fmla="*/ 2 w 15"/>
                  <a:gd name="T13" fmla="*/ 1 h 15"/>
                  <a:gd name="T14" fmla="*/ 5 w 15"/>
                  <a:gd name="T15" fmla="*/ 1 h 15"/>
                  <a:gd name="T16" fmla="*/ 14 w 15"/>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14" y="7"/>
                    </a:moveTo>
                    <a:cubicBezTo>
                      <a:pt x="15" y="8"/>
                      <a:pt x="15" y="9"/>
                      <a:pt x="15" y="10"/>
                    </a:cubicBezTo>
                    <a:cubicBezTo>
                      <a:pt x="11" y="14"/>
                      <a:pt x="11" y="14"/>
                      <a:pt x="11" y="14"/>
                    </a:cubicBezTo>
                    <a:cubicBezTo>
                      <a:pt x="10" y="15"/>
                      <a:pt x="9" y="15"/>
                      <a:pt x="8" y="14"/>
                    </a:cubicBezTo>
                    <a:cubicBezTo>
                      <a:pt x="1" y="5"/>
                      <a:pt x="1" y="5"/>
                      <a:pt x="1" y="5"/>
                    </a:cubicBezTo>
                    <a:cubicBezTo>
                      <a:pt x="0" y="4"/>
                      <a:pt x="0" y="3"/>
                      <a:pt x="1" y="2"/>
                    </a:cubicBezTo>
                    <a:cubicBezTo>
                      <a:pt x="2" y="1"/>
                      <a:pt x="2" y="1"/>
                      <a:pt x="2" y="1"/>
                    </a:cubicBezTo>
                    <a:cubicBezTo>
                      <a:pt x="2" y="0"/>
                      <a:pt x="4" y="0"/>
                      <a:pt x="5" y="1"/>
                    </a:cubicBezTo>
                    <a:lnTo>
                      <a:pt x="1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98"/>
              <p:cNvSpPr>
                <a:spLocks/>
              </p:cNvSpPr>
              <p:nvPr/>
            </p:nvSpPr>
            <p:spPr bwMode="gray">
              <a:xfrm>
                <a:off x="11144585" y="2974331"/>
                <a:ext cx="318616" cy="281132"/>
              </a:xfrm>
              <a:custGeom>
                <a:avLst/>
                <a:gdLst>
                  <a:gd name="T0" fmla="*/ 2 w 16"/>
                  <a:gd name="T1" fmla="*/ 8 h 14"/>
                  <a:gd name="T2" fmla="*/ 1 w 16"/>
                  <a:gd name="T3" fmla="*/ 5 h 14"/>
                  <a:gd name="T4" fmla="*/ 5 w 16"/>
                  <a:gd name="T5" fmla="*/ 1 h 14"/>
                  <a:gd name="T6" fmla="*/ 7 w 16"/>
                  <a:gd name="T7" fmla="*/ 1 h 14"/>
                  <a:gd name="T8" fmla="*/ 15 w 16"/>
                  <a:gd name="T9" fmla="*/ 9 h 14"/>
                  <a:gd name="T10" fmla="*/ 15 w 16"/>
                  <a:gd name="T11" fmla="*/ 13 h 14"/>
                  <a:gd name="T12" fmla="*/ 14 w 16"/>
                  <a:gd name="T13" fmla="*/ 13 h 14"/>
                  <a:gd name="T14" fmla="*/ 11 w 16"/>
                  <a:gd name="T15" fmla="*/ 14 h 14"/>
                  <a:gd name="T16" fmla="*/ 2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2" y="8"/>
                    </a:moveTo>
                    <a:cubicBezTo>
                      <a:pt x="1" y="7"/>
                      <a:pt x="0" y="6"/>
                      <a:pt x="1" y="5"/>
                    </a:cubicBezTo>
                    <a:cubicBezTo>
                      <a:pt x="5" y="1"/>
                      <a:pt x="5" y="1"/>
                      <a:pt x="5" y="1"/>
                    </a:cubicBezTo>
                    <a:cubicBezTo>
                      <a:pt x="6" y="0"/>
                      <a:pt x="7" y="0"/>
                      <a:pt x="7" y="1"/>
                    </a:cubicBezTo>
                    <a:cubicBezTo>
                      <a:pt x="15" y="9"/>
                      <a:pt x="15" y="9"/>
                      <a:pt x="15" y="9"/>
                    </a:cubicBezTo>
                    <a:cubicBezTo>
                      <a:pt x="16" y="10"/>
                      <a:pt x="16" y="12"/>
                      <a:pt x="15" y="13"/>
                    </a:cubicBezTo>
                    <a:cubicBezTo>
                      <a:pt x="14" y="13"/>
                      <a:pt x="14" y="13"/>
                      <a:pt x="14" y="13"/>
                    </a:cubicBezTo>
                    <a:cubicBezTo>
                      <a:pt x="13" y="14"/>
                      <a:pt x="12" y="14"/>
                      <a:pt x="11" y="14"/>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9"/>
              <p:cNvSpPr>
                <a:spLocks/>
              </p:cNvSpPr>
              <p:nvPr/>
            </p:nvSpPr>
            <p:spPr bwMode="gray">
              <a:xfrm>
                <a:off x="10497979" y="3011816"/>
                <a:ext cx="281132" cy="299874"/>
              </a:xfrm>
              <a:custGeom>
                <a:avLst/>
                <a:gdLst>
                  <a:gd name="T0" fmla="*/ 7 w 14"/>
                  <a:gd name="T1" fmla="*/ 1 h 15"/>
                  <a:gd name="T2" fmla="*/ 9 w 14"/>
                  <a:gd name="T3" fmla="*/ 1 h 15"/>
                  <a:gd name="T4" fmla="*/ 13 w 14"/>
                  <a:gd name="T5" fmla="*/ 4 h 15"/>
                  <a:gd name="T6" fmla="*/ 13 w 14"/>
                  <a:gd name="T7" fmla="*/ 7 h 15"/>
                  <a:gd name="T8" fmla="*/ 5 w 14"/>
                  <a:gd name="T9" fmla="*/ 14 h 15"/>
                  <a:gd name="T10" fmla="*/ 2 w 14"/>
                  <a:gd name="T11" fmla="*/ 14 h 15"/>
                  <a:gd name="T12" fmla="*/ 1 w 14"/>
                  <a:gd name="T13" fmla="*/ 14 h 15"/>
                  <a:gd name="T14" fmla="*/ 0 w 14"/>
                  <a:gd name="T15" fmla="*/ 11 h 15"/>
                  <a:gd name="T16" fmla="*/ 7 w 1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
                    </a:moveTo>
                    <a:cubicBezTo>
                      <a:pt x="7" y="0"/>
                      <a:pt x="9" y="0"/>
                      <a:pt x="9" y="1"/>
                    </a:cubicBezTo>
                    <a:cubicBezTo>
                      <a:pt x="13" y="4"/>
                      <a:pt x="13" y="4"/>
                      <a:pt x="13" y="4"/>
                    </a:cubicBezTo>
                    <a:cubicBezTo>
                      <a:pt x="14" y="5"/>
                      <a:pt x="14" y="6"/>
                      <a:pt x="13" y="7"/>
                    </a:cubicBezTo>
                    <a:cubicBezTo>
                      <a:pt x="5" y="14"/>
                      <a:pt x="5" y="14"/>
                      <a:pt x="5" y="14"/>
                    </a:cubicBezTo>
                    <a:cubicBezTo>
                      <a:pt x="4" y="15"/>
                      <a:pt x="3" y="15"/>
                      <a:pt x="2" y="14"/>
                    </a:cubicBezTo>
                    <a:cubicBezTo>
                      <a:pt x="1" y="14"/>
                      <a:pt x="1" y="14"/>
                      <a:pt x="1" y="14"/>
                    </a:cubicBezTo>
                    <a:cubicBezTo>
                      <a:pt x="0" y="13"/>
                      <a:pt x="0" y="11"/>
                      <a:pt x="0" y="1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00"/>
              <p:cNvSpPr>
                <a:spLocks/>
              </p:cNvSpPr>
              <p:nvPr/>
            </p:nvSpPr>
            <p:spPr bwMode="gray">
              <a:xfrm>
                <a:off x="11125837" y="2308989"/>
                <a:ext cx="281132" cy="299874"/>
              </a:xfrm>
              <a:custGeom>
                <a:avLst/>
                <a:gdLst>
                  <a:gd name="T0" fmla="*/ 7 w 14"/>
                  <a:gd name="T1" fmla="*/ 14 h 15"/>
                  <a:gd name="T2" fmla="*/ 4 w 14"/>
                  <a:gd name="T3" fmla="*/ 14 h 15"/>
                  <a:gd name="T4" fmla="*/ 0 w 14"/>
                  <a:gd name="T5" fmla="*/ 10 h 15"/>
                  <a:gd name="T6" fmla="*/ 0 w 14"/>
                  <a:gd name="T7" fmla="*/ 8 h 15"/>
                  <a:gd name="T8" fmla="*/ 9 w 14"/>
                  <a:gd name="T9" fmla="*/ 0 h 15"/>
                  <a:gd name="T10" fmla="*/ 12 w 14"/>
                  <a:gd name="T11" fmla="*/ 0 h 15"/>
                  <a:gd name="T12" fmla="*/ 13 w 14"/>
                  <a:gd name="T13" fmla="*/ 1 h 15"/>
                  <a:gd name="T14" fmla="*/ 13 w 14"/>
                  <a:gd name="T15" fmla="*/ 4 h 15"/>
                  <a:gd name="T16" fmla="*/ 7 w 1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14"/>
                    </a:moveTo>
                    <a:cubicBezTo>
                      <a:pt x="6" y="15"/>
                      <a:pt x="5" y="15"/>
                      <a:pt x="4" y="14"/>
                    </a:cubicBezTo>
                    <a:cubicBezTo>
                      <a:pt x="0" y="10"/>
                      <a:pt x="0" y="10"/>
                      <a:pt x="0" y="10"/>
                    </a:cubicBezTo>
                    <a:cubicBezTo>
                      <a:pt x="0" y="10"/>
                      <a:pt x="0" y="9"/>
                      <a:pt x="0" y="8"/>
                    </a:cubicBezTo>
                    <a:cubicBezTo>
                      <a:pt x="9" y="0"/>
                      <a:pt x="9" y="0"/>
                      <a:pt x="9" y="0"/>
                    </a:cubicBezTo>
                    <a:cubicBezTo>
                      <a:pt x="10" y="0"/>
                      <a:pt x="11" y="0"/>
                      <a:pt x="12" y="0"/>
                    </a:cubicBezTo>
                    <a:cubicBezTo>
                      <a:pt x="13" y="1"/>
                      <a:pt x="13" y="1"/>
                      <a:pt x="13" y="1"/>
                    </a:cubicBezTo>
                    <a:cubicBezTo>
                      <a:pt x="14" y="2"/>
                      <a:pt x="14" y="3"/>
                      <a:pt x="13" y="4"/>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1"/>
              <p:cNvSpPr>
                <a:spLocks/>
              </p:cNvSpPr>
              <p:nvPr/>
            </p:nvSpPr>
            <p:spPr bwMode="gray">
              <a:xfrm>
                <a:off x="10619800" y="2205905"/>
                <a:ext cx="262390" cy="337358"/>
              </a:xfrm>
              <a:custGeom>
                <a:avLst/>
                <a:gdLst>
                  <a:gd name="T0" fmla="*/ 12 w 13"/>
                  <a:gd name="T1" fmla="*/ 11 h 17"/>
                  <a:gd name="T2" fmla="*/ 11 w 13"/>
                  <a:gd name="T3" fmla="*/ 14 h 17"/>
                  <a:gd name="T4" fmla="*/ 6 w 13"/>
                  <a:gd name="T5" fmla="*/ 16 h 17"/>
                  <a:gd name="T6" fmla="*/ 4 w 13"/>
                  <a:gd name="T7" fmla="*/ 15 h 17"/>
                  <a:gd name="T8" fmla="*/ 0 w 13"/>
                  <a:gd name="T9" fmla="*/ 4 h 17"/>
                  <a:gd name="T10" fmla="*/ 1 w 13"/>
                  <a:gd name="T11" fmla="*/ 1 h 17"/>
                  <a:gd name="T12" fmla="*/ 3 w 13"/>
                  <a:gd name="T13" fmla="*/ 1 h 17"/>
                  <a:gd name="T14" fmla="*/ 5 w 13"/>
                  <a:gd name="T15" fmla="*/ 2 h 17"/>
                  <a:gd name="T16" fmla="*/ 12 w 13"/>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1"/>
                    </a:moveTo>
                    <a:cubicBezTo>
                      <a:pt x="13" y="12"/>
                      <a:pt x="12" y="13"/>
                      <a:pt x="11" y="14"/>
                    </a:cubicBezTo>
                    <a:cubicBezTo>
                      <a:pt x="6" y="16"/>
                      <a:pt x="6" y="16"/>
                      <a:pt x="6" y="16"/>
                    </a:cubicBezTo>
                    <a:cubicBezTo>
                      <a:pt x="5" y="17"/>
                      <a:pt x="4" y="16"/>
                      <a:pt x="4" y="15"/>
                    </a:cubicBezTo>
                    <a:cubicBezTo>
                      <a:pt x="0" y="4"/>
                      <a:pt x="0" y="4"/>
                      <a:pt x="0" y="4"/>
                    </a:cubicBezTo>
                    <a:cubicBezTo>
                      <a:pt x="0" y="3"/>
                      <a:pt x="1" y="2"/>
                      <a:pt x="1" y="1"/>
                    </a:cubicBezTo>
                    <a:cubicBezTo>
                      <a:pt x="3" y="1"/>
                      <a:pt x="3" y="1"/>
                      <a:pt x="3" y="1"/>
                    </a:cubicBezTo>
                    <a:cubicBezTo>
                      <a:pt x="4" y="0"/>
                      <a:pt x="5" y="1"/>
                      <a:pt x="5" y="2"/>
                    </a:cubicBezTo>
                    <a:lnTo>
                      <a:pt x="1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02"/>
              <p:cNvSpPr>
                <a:spLocks/>
              </p:cNvSpPr>
              <p:nvPr/>
            </p:nvSpPr>
            <p:spPr bwMode="gray">
              <a:xfrm>
                <a:off x="11022758" y="3068042"/>
                <a:ext cx="262390" cy="327990"/>
              </a:xfrm>
              <a:custGeom>
                <a:avLst/>
                <a:gdLst>
                  <a:gd name="T0" fmla="*/ 1 w 13"/>
                  <a:gd name="T1" fmla="*/ 6 h 16"/>
                  <a:gd name="T2" fmla="*/ 1 w 13"/>
                  <a:gd name="T3" fmla="*/ 3 h 16"/>
                  <a:gd name="T4" fmla="*/ 6 w 13"/>
                  <a:gd name="T5" fmla="*/ 1 h 16"/>
                  <a:gd name="T6" fmla="*/ 9 w 13"/>
                  <a:gd name="T7" fmla="*/ 2 h 16"/>
                  <a:gd name="T8" fmla="*/ 13 w 13"/>
                  <a:gd name="T9" fmla="*/ 12 h 16"/>
                  <a:gd name="T10" fmla="*/ 11 w 13"/>
                  <a:gd name="T11" fmla="*/ 15 h 16"/>
                  <a:gd name="T12" fmla="*/ 10 w 13"/>
                  <a:gd name="T13" fmla="*/ 16 h 16"/>
                  <a:gd name="T14" fmla="*/ 7 w 13"/>
                  <a:gd name="T15" fmla="*/ 15 h 16"/>
                  <a:gd name="T16" fmla="*/ 1 w 1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1" y="6"/>
                    </a:moveTo>
                    <a:cubicBezTo>
                      <a:pt x="0" y="5"/>
                      <a:pt x="0" y="3"/>
                      <a:pt x="1" y="3"/>
                    </a:cubicBezTo>
                    <a:cubicBezTo>
                      <a:pt x="6" y="1"/>
                      <a:pt x="6" y="1"/>
                      <a:pt x="6" y="1"/>
                    </a:cubicBezTo>
                    <a:cubicBezTo>
                      <a:pt x="7" y="0"/>
                      <a:pt x="8" y="0"/>
                      <a:pt x="9" y="2"/>
                    </a:cubicBezTo>
                    <a:cubicBezTo>
                      <a:pt x="13" y="12"/>
                      <a:pt x="13" y="12"/>
                      <a:pt x="13" y="12"/>
                    </a:cubicBezTo>
                    <a:cubicBezTo>
                      <a:pt x="13" y="13"/>
                      <a:pt x="12" y="15"/>
                      <a:pt x="11" y="15"/>
                    </a:cubicBezTo>
                    <a:cubicBezTo>
                      <a:pt x="10" y="16"/>
                      <a:pt x="10" y="16"/>
                      <a:pt x="10" y="16"/>
                    </a:cubicBezTo>
                    <a:cubicBezTo>
                      <a:pt x="9" y="16"/>
                      <a:pt x="8" y="16"/>
                      <a:pt x="7" y="15"/>
                    </a:cubicBez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03"/>
              <p:cNvSpPr>
                <a:spLocks/>
              </p:cNvSpPr>
              <p:nvPr/>
            </p:nvSpPr>
            <p:spPr bwMode="gray">
              <a:xfrm>
                <a:off x="10357410" y="2889995"/>
                <a:ext cx="318616" cy="243648"/>
              </a:xfrm>
              <a:custGeom>
                <a:avLst/>
                <a:gdLst>
                  <a:gd name="T0" fmla="*/ 11 w 16"/>
                  <a:gd name="T1" fmla="*/ 0 h 12"/>
                  <a:gd name="T2" fmla="*/ 13 w 16"/>
                  <a:gd name="T3" fmla="*/ 1 h 12"/>
                  <a:gd name="T4" fmla="*/ 16 w 16"/>
                  <a:gd name="T5" fmla="*/ 6 h 12"/>
                  <a:gd name="T6" fmla="*/ 15 w 16"/>
                  <a:gd name="T7" fmla="*/ 8 h 12"/>
                  <a:gd name="T8" fmla="*/ 4 w 16"/>
                  <a:gd name="T9" fmla="*/ 12 h 12"/>
                  <a:gd name="T10" fmla="*/ 1 w 16"/>
                  <a:gd name="T11" fmla="*/ 11 h 12"/>
                  <a:gd name="T12" fmla="*/ 1 w 16"/>
                  <a:gd name="T13" fmla="*/ 10 h 12"/>
                  <a:gd name="T14" fmla="*/ 1 w 16"/>
                  <a:gd name="T15" fmla="*/ 7 h 12"/>
                  <a:gd name="T16" fmla="*/ 11 w 1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
                    <a:moveTo>
                      <a:pt x="11" y="0"/>
                    </a:moveTo>
                    <a:cubicBezTo>
                      <a:pt x="12" y="0"/>
                      <a:pt x="13" y="0"/>
                      <a:pt x="13" y="1"/>
                    </a:cubicBezTo>
                    <a:cubicBezTo>
                      <a:pt x="16" y="6"/>
                      <a:pt x="16" y="6"/>
                      <a:pt x="16" y="6"/>
                    </a:cubicBezTo>
                    <a:cubicBezTo>
                      <a:pt x="16" y="7"/>
                      <a:pt x="16" y="8"/>
                      <a:pt x="15" y="8"/>
                    </a:cubicBezTo>
                    <a:cubicBezTo>
                      <a:pt x="4" y="12"/>
                      <a:pt x="4" y="12"/>
                      <a:pt x="4" y="12"/>
                    </a:cubicBezTo>
                    <a:cubicBezTo>
                      <a:pt x="3" y="12"/>
                      <a:pt x="2" y="12"/>
                      <a:pt x="1" y="11"/>
                    </a:cubicBezTo>
                    <a:cubicBezTo>
                      <a:pt x="1" y="10"/>
                      <a:pt x="1" y="10"/>
                      <a:pt x="1" y="10"/>
                    </a:cubicBezTo>
                    <a:cubicBezTo>
                      <a:pt x="0" y="9"/>
                      <a:pt x="0" y="7"/>
                      <a:pt x="1"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04"/>
              <p:cNvSpPr>
                <a:spLocks/>
              </p:cNvSpPr>
              <p:nvPr/>
            </p:nvSpPr>
            <p:spPr bwMode="gray">
              <a:xfrm>
                <a:off x="11228922" y="2468294"/>
                <a:ext cx="318616" cy="262390"/>
              </a:xfrm>
              <a:custGeom>
                <a:avLst/>
                <a:gdLst>
                  <a:gd name="T0" fmla="*/ 5 w 16"/>
                  <a:gd name="T1" fmla="*/ 12 h 13"/>
                  <a:gd name="T2" fmla="*/ 3 w 16"/>
                  <a:gd name="T3" fmla="*/ 12 h 13"/>
                  <a:gd name="T4" fmla="*/ 0 w 16"/>
                  <a:gd name="T5" fmla="*/ 7 h 13"/>
                  <a:gd name="T6" fmla="*/ 1 w 16"/>
                  <a:gd name="T7" fmla="*/ 4 h 13"/>
                  <a:gd name="T8" fmla="*/ 12 w 16"/>
                  <a:gd name="T9" fmla="*/ 1 h 13"/>
                  <a:gd name="T10" fmla="*/ 15 w 16"/>
                  <a:gd name="T11" fmla="*/ 2 h 13"/>
                  <a:gd name="T12" fmla="*/ 15 w 16"/>
                  <a:gd name="T13" fmla="*/ 3 h 13"/>
                  <a:gd name="T14" fmla="*/ 15 w 16"/>
                  <a:gd name="T15" fmla="*/ 6 h 13"/>
                  <a:gd name="T16" fmla="*/ 5 w 16"/>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5" y="12"/>
                    </a:moveTo>
                    <a:cubicBezTo>
                      <a:pt x="4" y="13"/>
                      <a:pt x="3" y="13"/>
                      <a:pt x="3" y="12"/>
                    </a:cubicBezTo>
                    <a:cubicBezTo>
                      <a:pt x="0" y="7"/>
                      <a:pt x="0" y="7"/>
                      <a:pt x="0" y="7"/>
                    </a:cubicBezTo>
                    <a:cubicBezTo>
                      <a:pt x="0" y="6"/>
                      <a:pt x="0" y="5"/>
                      <a:pt x="1" y="4"/>
                    </a:cubicBezTo>
                    <a:cubicBezTo>
                      <a:pt x="12" y="1"/>
                      <a:pt x="12" y="1"/>
                      <a:pt x="12" y="1"/>
                    </a:cubicBezTo>
                    <a:cubicBezTo>
                      <a:pt x="13" y="0"/>
                      <a:pt x="14" y="1"/>
                      <a:pt x="15" y="2"/>
                    </a:cubicBezTo>
                    <a:cubicBezTo>
                      <a:pt x="15" y="3"/>
                      <a:pt x="15" y="3"/>
                      <a:pt x="15" y="3"/>
                    </a:cubicBezTo>
                    <a:cubicBezTo>
                      <a:pt x="16" y="4"/>
                      <a:pt x="15" y="5"/>
                      <a:pt x="15" y="6"/>
                    </a:cubicBez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05"/>
              <p:cNvSpPr>
                <a:spLocks/>
              </p:cNvSpPr>
              <p:nvPr/>
            </p:nvSpPr>
            <p:spPr bwMode="gray">
              <a:xfrm>
                <a:off x="10310558" y="2543263"/>
                <a:ext cx="346732" cy="243648"/>
              </a:xfrm>
              <a:custGeom>
                <a:avLst/>
                <a:gdLst>
                  <a:gd name="T0" fmla="*/ 15 w 17"/>
                  <a:gd name="T1" fmla="*/ 3 h 12"/>
                  <a:gd name="T2" fmla="*/ 16 w 17"/>
                  <a:gd name="T3" fmla="*/ 5 h 12"/>
                  <a:gd name="T4" fmla="*/ 15 w 17"/>
                  <a:gd name="T5" fmla="*/ 10 h 12"/>
                  <a:gd name="T6" fmla="*/ 12 w 17"/>
                  <a:gd name="T7" fmla="*/ 11 h 12"/>
                  <a:gd name="T8" fmla="*/ 2 w 17"/>
                  <a:gd name="T9" fmla="*/ 6 h 12"/>
                  <a:gd name="T10" fmla="*/ 1 w 17"/>
                  <a:gd name="T11" fmla="*/ 3 h 12"/>
                  <a:gd name="T12" fmla="*/ 1 w 17"/>
                  <a:gd name="T13" fmla="*/ 2 h 12"/>
                  <a:gd name="T14" fmla="*/ 4 w 17"/>
                  <a:gd name="T15" fmla="*/ 1 h 12"/>
                  <a:gd name="T16" fmla="*/ 15 w 1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2">
                    <a:moveTo>
                      <a:pt x="15" y="3"/>
                    </a:moveTo>
                    <a:cubicBezTo>
                      <a:pt x="16" y="3"/>
                      <a:pt x="17" y="4"/>
                      <a:pt x="16" y="5"/>
                    </a:cubicBezTo>
                    <a:cubicBezTo>
                      <a:pt x="15" y="10"/>
                      <a:pt x="15" y="10"/>
                      <a:pt x="15" y="10"/>
                    </a:cubicBezTo>
                    <a:cubicBezTo>
                      <a:pt x="14" y="11"/>
                      <a:pt x="13" y="12"/>
                      <a:pt x="12" y="11"/>
                    </a:cubicBezTo>
                    <a:cubicBezTo>
                      <a:pt x="2" y="6"/>
                      <a:pt x="2" y="6"/>
                      <a:pt x="2" y="6"/>
                    </a:cubicBezTo>
                    <a:cubicBezTo>
                      <a:pt x="1" y="6"/>
                      <a:pt x="0" y="4"/>
                      <a:pt x="1" y="3"/>
                    </a:cubicBezTo>
                    <a:cubicBezTo>
                      <a:pt x="1" y="2"/>
                      <a:pt x="1" y="2"/>
                      <a:pt x="1" y="2"/>
                    </a:cubicBezTo>
                    <a:cubicBezTo>
                      <a:pt x="2" y="1"/>
                      <a:pt x="3" y="0"/>
                      <a:pt x="4" y="1"/>
                    </a:cubicBez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06"/>
              <p:cNvSpPr>
                <a:spLocks/>
              </p:cNvSpPr>
              <p:nvPr/>
            </p:nvSpPr>
            <p:spPr bwMode="gray">
              <a:xfrm>
                <a:off x="11247664" y="2833768"/>
                <a:ext cx="318616" cy="215537"/>
              </a:xfrm>
              <a:custGeom>
                <a:avLst/>
                <a:gdLst>
                  <a:gd name="T0" fmla="*/ 2 w 16"/>
                  <a:gd name="T1" fmla="*/ 9 h 11"/>
                  <a:gd name="T2" fmla="*/ 0 w 16"/>
                  <a:gd name="T3" fmla="*/ 7 h 11"/>
                  <a:gd name="T4" fmla="*/ 2 w 16"/>
                  <a:gd name="T5" fmla="*/ 1 h 11"/>
                  <a:gd name="T6" fmla="*/ 5 w 16"/>
                  <a:gd name="T7" fmla="*/ 0 h 11"/>
                  <a:gd name="T8" fmla="*/ 15 w 16"/>
                  <a:gd name="T9" fmla="*/ 6 h 11"/>
                  <a:gd name="T10" fmla="*/ 16 w 16"/>
                  <a:gd name="T11" fmla="*/ 8 h 11"/>
                  <a:gd name="T12" fmla="*/ 16 w 16"/>
                  <a:gd name="T13" fmla="*/ 9 h 11"/>
                  <a:gd name="T14" fmla="*/ 13 w 16"/>
                  <a:gd name="T15" fmla="*/ 11 h 11"/>
                  <a:gd name="T16" fmla="*/ 2 w 1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
                    <a:moveTo>
                      <a:pt x="2" y="9"/>
                    </a:moveTo>
                    <a:cubicBezTo>
                      <a:pt x="1" y="9"/>
                      <a:pt x="0" y="8"/>
                      <a:pt x="0" y="7"/>
                    </a:cubicBezTo>
                    <a:cubicBezTo>
                      <a:pt x="2" y="1"/>
                      <a:pt x="2" y="1"/>
                      <a:pt x="2" y="1"/>
                    </a:cubicBezTo>
                    <a:cubicBezTo>
                      <a:pt x="2" y="0"/>
                      <a:pt x="4" y="0"/>
                      <a:pt x="5" y="0"/>
                    </a:cubicBezTo>
                    <a:cubicBezTo>
                      <a:pt x="15" y="6"/>
                      <a:pt x="15" y="6"/>
                      <a:pt x="15" y="6"/>
                    </a:cubicBezTo>
                    <a:cubicBezTo>
                      <a:pt x="16" y="6"/>
                      <a:pt x="16" y="7"/>
                      <a:pt x="16" y="8"/>
                    </a:cubicBezTo>
                    <a:cubicBezTo>
                      <a:pt x="16" y="9"/>
                      <a:pt x="16" y="9"/>
                      <a:pt x="16" y="9"/>
                    </a:cubicBezTo>
                    <a:cubicBezTo>
                      <a:pt x="15" y="10"/>
                      <a:pt x="14" y="11"/>
                      <a:pt x="13" y="1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08"/>
              <p:cNvSpPr>
                <a:spLocks/>
              </p:cNvSpPr>
              <p:nvPr/>
            </p:nvSpPr>
            <p:spPr bwMode="gray">
              <a:xfrm>
                <a:off x="10694768" y="3086784"/>
                <a:ext cx="224905" cy="346732"/>
              </a:xfrm>
              <a:custGeom>
                <a:avLst/>
                <a:gdLst>
                  <a:gd name="T0" fmla="*/ 2 w 11"/>
                  <a:gd name="T1" fmla="*/ 2 h 17"/>
                  <a:gd name="T2" fmla="*/ 5 w 11"/>
                  <a:gd name="T3" fmla="*/ 1 h 17"/>
                  <a:gd name="T4" fmla="*/ 10 w 11"/>
                  <a:gd name="T5" fmla="*/ 3 h 17"/>
                  <a:gd name="T6" fmla="*/ 11 w 11"/>
                  <a:gd name="T7" fmla="*/ 5 h 17"/>
                  <a:gd name="T8" fmla="*/ 6 w 11"/>
                  <a:gd name="T9" fmla="*/ 15 h 17"/>
                  <a:gd name="T10" fmla="*/ 3 w 11"/>
                  <a:gd name="T11" fmla="*/ 16 h 17"/>
                  <a:gd name="T12" fmla="*/ 2 w 11"/>
                  <a:gd name="T13" fmla="*/ 16 h 17"/>
                  <a:gd name="T14" fmla="*/ 0 w 11"/>
                  <a:gd name="T15" fmla="*/ 13 h 17"/>
                  <a:gd name="T16" fmla="*/ 2 w 11"/>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7">
                    <a:moveTo>
                      <a:pt x="2" y="2"/>
                    </a:moveTo>
                    <a:cubicBezTo>
                      <a:pt x="3" y="1"/>
                      <a:pt x="4" y="0"/>
                      <a:pt x="5" y="1"/>
                    </a:cubicBezTo>
                    <a:cubicBezTo>
                      <a:pt x="10" y="3"/>
                      <a:pt x="10" y="3"/>
                      <a:pt x="10" y="3"/>
                    </a:cubicBezTo>
                    <a:cubicBezTo>
                      <a:pt x="11" y="3"/>
                      <a:pt x="11" y="4"/>
                      <a:pt x="11" y="5"/>
                    </a:cubicBezTo>
                    <a:cubicBezTo>
                      <a:pt x="6" y="15"/>
                      <a:pt x="6" y="15"/>
                      <a:pt x="6" y="15"/>
                    </a:cubicBezTo>
                    <a:cubicBezTo>
                      <a:pt x="5" y="16"/>
                      <a:pt x="4" y="17"/>
                      <a:pt x="3" y="16"/>
                    </a:cubicBezTo>
                    <a:cubicBezTo>
                      <a:pt x="2" y="16"/>
                      <a:pt x="2" y="16"/>
                      <a:pt x="2" y="16"/>
                    </a:cubicBezTo>
                    <a:cubicBezTo>
                      <a:pt x="1" y="16"/>
                      <a:pt x="0" y="15"/>
                      <a:pt x="0" y="13"/>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09"/>
              <p:cNvSpPr>
                <a:spLocks/>
              </p:cNvSpPr>
              <p:nvPr/>
            </p:nvSpPr>
            <p:spPr bwMode="gray">
              <a:xfrm>
                <a:off x="10985274" y="2187162"/>
                <a:ext cx="215537" cy="318616"/>
              </a:xfrm>
              <a:custGeom>
                <a:avLst/>
                <a:gdLst>
                  <a:gd name="T0" fmla="*/ 9 w 11"/>
                  <a:gd name="T1" fmla="*/ 14 h 16"/>
                  <a:gd name="T2" fmla="*/ 6 w 11"/>
                  <a:gd name="T3" fmla="*/ 16 h 16"/>
                  <a:gd name="T4" fmla="*/ 1 w 11"/>
                  <a:gd name="T5" fmla="*/ 14 h 16"/>
                  <a:gd name="T6" fmla="*/ 0 w 11"/>
                  <a:gd name="T7" fmla="*/ 12 h 16"/>
                  <a:gd name="T8" fmla="*/ 5 w 11"/>
                  <a:gd name="T9" fmla="*/ 1 h 16"/>
                  <a:gd name="T10" fmla="*/ 8 w 11"/>
                  <a:gd name="T11" fmla="*/ 0 h 16"/>
                  <a:gd name="T12" fmla="*/ 9 w 11"/>
                  <a:gd name="T13" fmla="*/ 1 h 16"/>
                  <a:gd name="T14" fmla="*/ 11 w 11"/>
                  <a:gd name="T15" fmla="*/ 3 h 16"/>
                  <a:gd name="T16" fmla="*/ 9 w 11"/>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9" y="14"/>
                    </a:moveTo>
                    <a:cubicBezTo>
                      <a:pt x="8" y="16"/>
                      <a:pt x="7" y="16"/>
                      <a:pt x="6" y="16"/>
                    </a:cubicBezTo>
                    <a:cubicBezTo>
                      <a:pt x="1" y="14"/>
                      <a:pt x="1" y="14"/>
                      <a:pt x="1" y="14"/>
                    </a:cubicBezTo>
                    <a:cubicBezTo>
                      <a:pt x="0" y="14"/>
                      <a:pt x="0" y="13"/>
                      <a:pt x="0" y="12"/>
                    </a:cubicBezTo>
                    <a:cubicBezTo>
                      <a:pt x="5" y="1"/>
                      <a:pt x="5" y="1"/>
                      <a:pt x="5" y="1"/>
                    </a:cubicBezTo>
                    <a:cubicBezTo>
                      <a:pt x="6" y="0"/>
                      <a:pt x="7" y="0"/>
                      <a:pt x="8" y="0"/>
                    </a:cubicBezTo>
                    <a:cubicBezTo>
                      <a:pt x="9" y="1"/>
                      <a:pt x="9" y="1"/>
                      <a:pt x="9" y="1"/>
                    </a:cubicBezTo>
                    <a:cubicBezTo>
                      <a:pt x="10" y="1"/>
                      <a:pt x="11" y="2"/>
                      <a:pt x="11"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88"/>
            <p:cNvSpPr>
              <a:spLocks noEditPoints="1"/>
            </p:cNvSpPr>
            <p:nvPr/>
          </p:nvSpPr>
          <p:spPr bwMode="gray">
            <a:xfrm>
              <a:off x="8602746" y="2843012"/>
              <a:ext cx="705849" cy="705849"/>
            </a:xfrm>
            <a:custGeom>
              <a:avLst/>
              <a:gdLst>
                <a:gd name="T0" fmla="*/ 8 w 35"/>
                <a:gd name="T1" fmla="*/ 9 h 35"/>
                <a:gd name="T2" fmla="*/ 8 w 35"/>
                <a:gd name="T3" fmla="*/ 11 h 35"/>
                <a:gd name="T4" fmla="*/ 5 w 35"/>
                <a:gd name="T5" fmla="*/ 13 h 35"/>
                <a:gd name="T6" fmla="*/ 1 w 35"/>
                <a:gd name="T7" fmla="*/ 14 h 35"/>
                <a:gd name="T8" fmla="*/ 1 w 35"/>
                <a:gd name="T9" fmla="*/ 18 h 35"/>
                <a:gd name="T10" fmla="*/ 6 w 35"/>
                <a:gd name="T11" fmla="*/ 20 h 35"/>
                <a:gd name="T12" fmla="*/ 6 w 35"/>
                <a:gd name="T13" fmla="*/ 24 h 35"/>
                <a:gd name="T14" fmla="*/ 3 w 35"/>
                <a:gd name="T15" fmla="*/ 27 h 35"/>
                <a:gd name="T16" fmla="*/ 6 w 35"/>
                <a:gd name="T17" fmla="*/ 30 h 35"/>
                <a:gd name="T18" fmla="*/ 11 w 35"/>
                <a:gd name="T19" fmla="*/ 28 h 35"/>
                <a:gd name="T20" fmla="*/ 13 w 35"/>
                <a:gd name="T21" fmla="*/ 31 h 35"/>
                <a:gd name="T22" fmla="*/ 14 w 35"/>
                <a:gd name="T23" fmla="*/ 35 h 35"/>
                <a:gd name="T24" fmla="*/ 18 w 35"/>
                <a:gd name="T25" fmla="*/ 34 h 35"/>
                <a:gd name="T26" fmla="*/ 20 w 35"/>
                <a:gd name="T27" fmla="*/ 30 h 35"/>
                <a:gd name="T28" fmla="*/ 22 w 35"/>
                <a:gd name="T29" fmla="*/ 29 h 35"/>
                <a:gd name="T30" fmla="*/ 24 w 35"/>
                <a:gd name="T31" fmla="*/ 30 h 35"/>
                <a:gd name="T32" fmla="*/ 27 w 35"/>
                <a:gd name="T33" fmla="*/ 32 h 35"/>
                <a:gd name="T34" fmla="*/ 30 w 35"/>
                <a:gd name="T35" fmla="*/ 29 h 35"/>
                <a:gd name="T36" fmla="*/ 28 w 35"/>
                <a:gd name="T37" fmla="*/ 25 h 35"/>
                <a:gd name="T38" fmla="*/ 29 w 35"/>
                <a:gd name="T39" fmla="*/ 23 h 35"/>
                <a:gd name="T40" fmla="*/ 30 w 35"/>
                <a:gd name="T41" fmla="*/ 22 h 35"/>
                <a:gd name="T42" fmla="*/ 35 w 35"/>
                <a:gd name="T43" fmla="*/ 21 h 35"/>
                <a:gd name="T44" fmla="*/ 34 w 35"/>
                <a:gd name="T45" fmla="*/ 18 h 35"/>
                <a:gd name="T46" fmla="*/ 30 w 35"/>
                <a:gd name="T47" fmla="*/ 15 h 35"/>
                <a:gd name="T48" fmla="*/ 29 w 35"/>
                <a:gd name="T49" fmla="*/ 14 h 35"/>
                <a:gd name="T50" fmla="*/ 30 w 35"/>
                <a:gd name="T51" fmla="*/ 12 h 35"/>
                <a:gd name="T52" fmla="*/ 32 w 35"/>
                <a:gd name="T53" fmla="*/ 8 h 35"/>
                <a:gd name="T54" fmla="*/ 29 w 35"/>
                <a:gd name="T55" fmla="*/ 6 h 35"/>
                <a:gd name="T56" fmla="*/ 24 w 35"/>
                <a:gd name="T57" fmla="*/ 8 h 35"/>
                <a:gd name="T58" fmla="*/ 23 w 35"/>
                <a:gd name="T59" fmla="*/ 7 h 35"/>
                <a:gd name="T60" fmla="*/ 22 w 35"/>
                <a:gd name="T61" fmla="*/ 5 h 35"/>
                <a:gd name="T62" fmla="*/ 21 w 35"/>
                <a:gd name="T63" fmla="*/ 1 h 35"/>
                <a:gd name="T64" fmla="*/ 18 w 35"/>
                <a:gd name="T65" fmla="*/ 1 h 35"/>
                <a:gd name="T66" fmla="*/ 15 w 35"/>
                <a:gd name="T67" fmla="*/ 6 h 35"/>
                <a:gd name="T68" fmla="*/ 14 w 35"/>
                <a:gd name="T69" fmla="*/ 6 h 35"/>
                <a:gd name="T70" fmla="*/ 12 w 35"/>
                <a:gd name="T71" fmla="*/ 6 h 35"/>
                <a:gd name="T72" fmla="*/ 8 w 35"/>
                <a:gd name="T73" fmla="*/ 3 h 35"/>
                <a:gd name="T74" fmla="*/ 6 w 35"/>
                <a:gd name="T75" fmla="*/ 6 h 35"/>
                <a:gd name="T76" fmla="*/ 22 w 35"/>
                <a:gd name="T77" fmla="*/ 23 h 35"/>
                <a:gd name="T78" fmla="*/ 14 w 35"/>
                <a:gd name="T7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5">
                  <a:moveTo>
                    <a:pt x="6" y="6"/>
                  </a:moveTo>
                  <a:cubicBezTo>
                    <a:pt x="8" y="9"/>
                    <a:pt x="8" y="9"/>
                    <a:pt x="8" y="9"/>
                  </a:cubicBezTo>
                  <a:cubicBezTo>
                    <a:pt x="8" y="10"/>
                    <a:pt x="8" y="10"/>
                    <a:pt x="8" y="11"/>
                  </a:cubicBezTo>
                  <a:cubicBezTo>
                    <a:pt x="8" y="11"/>
                    <a:pt x="8" y="11"/>
                    <a:pt x="8" y="11"/>
                  </a:cubicBezTo>
                  <a:cubicBezTo>
                    <a:pt x="7" y="11"/>
                    <a:pt x="7" y="12"/>
                    <a:pt x="7" y="12"/>
                  </a:cubicBezTo>
                  <a:cubicBezTo>
                    <a:pt x="7" y="13"/>
                    <a:pt x="6" y="13"/>
                    <a:pt x="5" y="13"/>
                  </a:cubicBezTo>
                  <a:cubicBezTo>
                    <a:pt x="2" y="13"/>
                    <a:pt x="2" y="13"/>
                    <a:pt x="2" y="13"/>
                  </a:cubicBezTo>
                  <a:cubicBezTo>
                    <a:pt x="1" y="13"/>
                    <a:pt x="1" y="14"/>
                    <a:pt x="1" y="14"/>
                  </a:cubicBezTo>
                  <a:cubicBezTo>
                    <a:pt x="0" y="17"/>
                    <a:pt x="0" y="17"/>
                    <a:pt x="0" y="17"/>
                  </a:cubicBezTo>
                  <a:cubicBezTo>
                    <a:pt x="0" y="17"/>
                    <a:pt x="1" y="18"/>
                    <a:pt x="1" y="18"/>
                  </a:cubicBezTo>
                  <a:cubicBezTo>
                    <a:pt x="4" y="19"/>
                    <a:pt x="4" y="19"/>
                    <a:pt x="4" y="19"/>
                  </a:cubicBezTo>
                  <a:cubicBezTo>
                    <a:pt x="5" y="19"/>
                    <a:pt x="6" y="19"/>
                    <a:pt x="6" y="20"/>
                  </a:cubicBezTo>
                  <a:cubicBezTo>
                    <a:pt x="6" y="21"/>
                    <a:pt x="6" y="21"/>
                    <a:pt x="6" y="22"/>
                  </a:cubicBezTo>
                  <a:cubicBezTo>
                    <a:pt x="6" y="22"/>
                    <a:pt x="6" y="23"/>
                    <a:pt x="6" y="24"/>
                  </a:cubicBezTo>
                  <a:cubicBezTo>
                    <a:pt x="3" y="26"/>
                    <a:pt x="3" y="26"/>
                    <a:pt x="3" y="26"/>
                  </a:cubicBezTo>
                  <a:cubicBezTo>
                    <a:pt x="3" y="26"/>
                    <a:pt x="3" y="27"/>
                    <a:pt x="3" y="27"/>
                  </a:cubicBezTo>
                  <a:cubicBezTo>
                    <a:pt x="5" y="29"/>
                    <a:pt x="5" y="29"/>
                    <a:pt x="5" y="29"/>
                  </a:cubicBezTo>
                  <a:cubicBezTo>
                    <a:pt x="5" y="30"/>
                    <a:pt x="6" y="30"/>
                    <a:pt x="6" y="30"/>
                  </a:cubicBezTo>
                  <a:cubicBezTo>
                    <a:pt x="9" y="28"/>
                    <a:pt x="9" y="28"/>
                    <a:pt x="9" y="28"/>
                  </a:cubicBezTo>
                  <a:cubicBezTo>
                    <a:pt x="10" y="27"/>
                    <a:pt x="10" y="28"/>
                    <a:pt x="11" y="28"/>
                  </a:cubicBezTo>
                  <a:cubicBezTo>
                    <a:pt x="11" y="28"/>
                    <a:pt x="12" y="28"/>
                    <a:pt x="12" y="29"/>
                  </a:cubicBezTo>
                  <a:cubicBezTo>
                    <a:pt x="13" y="29"/>
                    <a:pt x="13" y="29"/>
                    <a:pt x="13" y="31"/>
                  </a:cubicBezTo>
                  <a:cubicBezTo>
                    <a:pt x="13" y="34"/>
                    <a:pt x="13" y="34"/>
                    <a:pt x="13" y="34"/>
                  </a:cubicBezTo>
                  <a:cubicBezTo>
                    <a:pt x="13" y="34"/>
                    <a:pt x="14" y="35"/>
                    <a:pt x="14" y="35"/>
                  </a:cubicBezTo>
                  <a:cubicBezTo>
                    <a:pt x="17" y="35"/>
                    <a:pt x="17" y="35"/>
                    <a:pt x="17" y="35"/>
                  </a:cubicBezTo>
                  <a:cubicBezTo>
                    <a:pt x="17" y="35"/>
                    <a:pt x="18" y="35"/>
                    <a:pt x="18" y="34"/>
                  </a:cubicBezTo>
                  <a:cubicBezTo>
                    <a:pt x="19" y="31"/>
                    <a:pt x="19" y="31"/>
                    <a:pt x="19" y="31"/>
                  </a:cubicBezTo>
                  <a:cubicBezTo>
                    <a:pt x="19" y="30"/>
                    <a:pt x="19" y="30"/>
                    <a:pt x="20" y="30"/>
                  </a:cubicBezTo>
                  <a:cubicBezTo>
                    <a:pt x="20" y="30"/>
                    <a:pt x="20" y="30"/>
                    <a:pt x="20" y="30"/>
                  </a:cubicBezTo>
                  <a:cubicBezTo>
                    <a:pt x="21" y="30"/>
                    <a:pt x="21" y="29"/>
                    <a:pt x="22" y="29"/>
                  </a:cubicBezTo>
                  <a:cubicBezTo>
                    <a:pt x="22" y="29"/>
                    <a:pt x="22" y="29"/>
                    <a:pt x="22" y="29"/>
                  </a:cubicBezTo>
                  <a:cubicBezTo>
                    <a:pt x="22" y="29"/>
                    <a:pt x="23" y="29"/>
                    <a:pt x="24" y="30"/>
                  </a:cubicBezTo>
                  <a:cubicBezTo>
                    <a:pt x="26" y="32"/>
                    <a:pt x="26" y="32"/>
                    <a:pt x="26" y="32"/>
                  </a:cubicBezTo>
                  <a:cubicBezTo>
                    <a:pt x="26" y="33"/>
                    <a:pt x="27" y="33"/>
                    <a:pt x="27" y="32"/>
                  </a:cubicBezTo>
                  <a:cubicBezTo>
                    <a:pt x="29" y="31"/>
                    <a:pt x="29" y="31"/>
                    <a:pt x="29" y="31"/>
                  </a:cubicBezTo>
                  <a:cubicBezTo>
                    <a:pt x="30" y="30"/>
                    <a:pt x="30" y="30"/>
                    <a:pt x="30" y="29"/>
                  </a:cubicBezTo>
                  <a:cubicBezTo>
                    <a:pt x="28" y="27"/>
                    <a:pt x="28" y="27"/>
                    <a:pt x="28" y="27"/>
                  </a:cubicBezTo>
                  <a:cubicBezTo>
                    <a:pt x="27" y="26"/>
                    <a:pt x="27" y="25"/>
                    <a:pt x="28" y="25"/>
                  </a:cubicBezTo>
                  <a:cubicBezTo>
                    <a:pt x="28" y="24"/>
                    <a:pt x="28" y="24"/>
                    <a:pt x="28" y="24"/>
                  </a:cubicBezTo>
                  <a:cubicBezTo>
                    <a:pt x="28" y="24"/>
                    <a:pt x="28" y="24"/>
                    <a:pt x="29" y="23"/>
                  </a:cubicBezTo>
                  <a:cubicBezTo>
                    <a:pt x="29" y="23"/>
                    <a:pt x="29" y="23"/>
                    <a:pt x="29" y="23"/>
                  </a:cubicBezTo>
                  <a:cubicBezTo>
                    <a:pt x="29" y="23"/>
                    <a:pt x="29" y="22"/>
                    <a:pt x="30" y="22"/>
                  </a:cubicBezTo>
                  <a:cubicBezTo>
                    <a:pt x="34" y="22"/>
                    <a:pt x="34" y="22"/>
                    <a:pt x="34" y="22"/>
                  </a:cubicBezTo>
                  <a:cubicBezTo>
                    <a:pt x="34" y="22"/>
                    <a:pt x="35" y="22"/>
                    <a:pt x="35" y="21"/>
                  </a:cubicBezTo>
                  <a:cubicBezTo>
                    <a:pt x="35" y="19"/>
                    <a:pt x="35" y="19"/>
                    <a:pt x="35" y="19"/>
                  </a:cubicBezTo>
                  <a:cubicBezTo>
                    <a:pt x="35" y="18"/>
                    <a:pt x="35" y="18"/>
                    <a:pt x="34" y="18"/>
                  </a:cubicBezTo>
                  <a:cubicBezTo>
                    <a:pt x="31" y="17"/>
                    <a:pt x="31" y="17"/>
                    <a:pt x="31" y="17"/>
                  </a:cubicBezTo>
                  <a:cubicBezTo>
                    <a:pt x="30" y="17"/>
                    <a:pt x="30" y="16"/>
                    <a:pt x="30" y="15"/>
                  </a:cubicBezTo>
                  <a:cubicBezTo>
                    <a:pt x="30" y="15"/>
                    <a:pt x="30" y="15"/>
                    <a:pt x="30" y="15"/>
                  </a:cubicBezTo>
                  <a:cubicBezTo>
                    <a:pt x="30" y="15"/>
                    <a:pt x="29" y="14"/>
                    <a:pt x="29" y="14"/>
                  </a:cubicBezTo>
                  <a:cubicBezTo>
                    <a:pt x="29" y="14"/>
                    <a:pt x="29" y="14"/>
                    <a:pt x="29" y="14"/>
                  </a:cubicBezTo>
                  <a:cubicBezTo>
                    <a:pt x="29" y="13"/>
                    <a:pt x="29" y="13"/>
                    <a:pt x="30" y="12"/>
                  </a:cubicBezTo>
                  <a:cubicBezTo>
                    <a:pt x="32" y="10"/>
                    <a:pt x="32" y="10"/>
                    <a:pt x="32" y="10"/>
                  </a:cubicBezTo>
                  <a:cubicBezTo>
                    <a:pt x="33" y="9"/>
                    <a:pt x="32" y="8"/>
                    <a:pt x="32" y="8"/>
                  </a:cubicBezTo>
                  <a:cubicBezTo>
                    <a:pt x="31" y="6"/>
                    <a:pt x="31" y="6"/>
                    <a:pt x="31" y="6"/>
                  </a:cubicBezTo>
                  <a:cubicBezTo>
                    <a:pt x="30" y="6"/>
                    <a:pt x="30" y="6"/>
                    <a:pt x="29" y="6"/>
                  </a:cubicBezTo>
                  <a:cubicBezTo>
                    <a:pt x="27" y="8"/>
                    <a:pt x="27" y="8"/>
                    <a:pt x="27" y="8"/>
                  </a:cubicBezTo>
                  <a:cubicBezTo>
                    <a:pt x="26" y="8"/>
                    <a:pt x="25" y="8"/>
                    <a:pt x="24" y="8"/>
                  </a:cubicBezTo>
                  <a:cubicBezTo>
                    <a:pt x="24" y="8"/>
                    <a:pt x="24" y="8"/>
                    <a:pt x="24" y="8"/>
                  </a:cubicBezTo>
                  <a:cubicBezTo>
                    <a:pt x="24" y="7"/>
                    <a:pt x="24" y="7"/>
                    <a:pt x="23" y="7"/>
                  </a:cubicBezTo>
                  <a:cubicBezTo>
                    <a:pt x="23" y="7"/>
                    <a:pt x="23" y="7"/>
                    <a:pt x="23" y="7"/>
                  </a:cubicBezTo>
                  <a:cubicBezTo>
                    <a:pt x="22" y="7"/>
                    <a:pt x="22" y="6"/>
                    <a:pt x="22" y="5"/>
                  </a:cubicBezTo>
                  <a:cubicBezTo>
                    <a:pt x="22" y="2"/>
                    <a:pt x="22" y="2"/>
                    <a:pt x="22" y="2"/>
                  </a:cubicBezTo>
                  <a:cubicBezTo>
                    <a:pt x="22" y="1"/>
                    <a:pt x="22" y="1"/>
                    <a:pt x="21" y="1"/>
                  </a:cubicBezTo>
                  <a:cubicBezTo>
                    <a:pt x="19" y="0"/>
                    <a:pt x="19" y="0"/>
                    <a:pt x="19" y="0"/>
                  </a:cubicBezTo>
                  <a:cubicBezTo>
                    <a:pt x="18" y="0"/>
                    <a:pt x="18" y="1"/>
                    <a:pt x="18" y="1"/>
                  </a:cubicBezTo>
                  <a:cubicBezTo>
                    <a:pt x="17" y="4"/>
                    <a:pt x="17" y="4"/>
                    <a:pt x="17" y="4"/>
                  </a:cubicBezTo>
                  <a:cubicBezTo>
                    <a:pt x="17" y="5"/>
                    <a:pt x="16" y="6"/>
                    <a:pt x="15" y="6"/>
                  </a:cubicBezTo>
                  <a:cubicBezTo>
                    <a:pt x="15" y="6"/>
                    <a:pt x="15" y="6"/>
                    <a:pt x="15" y="6"/>
                  </a:cubicBezTo>
                  <a:cubicBezTo>
                    <a:pt x="15" y="6"/>
                    <a:pt x="14" y="6"/>
                    <a:pt x="14" y="6"/>
                  </a:cubicBezTo>
                  <a:cubicBezTo>
                    <a:pt x="14" y="6"/>
                    <a:pt x="14" y="6"/>
                    <a:pt x="14" y="6"/>
                  </a:cubicBezTo>
                  <a:cubicBezTo>
                    <a:pt x="13" y="6"/>
                    <a:pt x="13" y="6"/>
                    <a:pt x="12" y="6"/>
                  </a:cubicBezTo>
                  <a:cubicBezTo>
                    <a:pt x="10" y="3"/>
                    <a:pt x="10" y="3"/>
                    <a:pt x="10" y="3"/>
                  </a:cubicBezTo>
                  <a:cubicBezTo>
                    <a:pt x="9" y="3"/>
                    <a:pt x="8" y="3"/>
                    <a:pt x="8" y="3"/>
                  </a:cubicBezTo>
                  <a:cubicBezTo>
                    <a:pt x="6" y="5"/>
                    <a:pt x="6" y="5"/>
                    <a:pt x="6" y="5"/>
                  </a:cubicBezTo>
                  <a:cubicBezTo>
                    <a:pt x="6" y="5"/>
                    <a:pt x="6" y="6"/>
                    <a:pt x="6" y="6"/>
                  </a:cubicBezTo>
                  <a:close/>
                  <a:moveTo>
                    <a:pt x="23" y="14"/>
                  </a:moveTo>
                  <a:cubicBezTo>
                    <a:pt x="25" y="17"/>
                    <a:pt x="24" y="21"/>
                    <a:pt x="22" y="23"/>
                  </a:cubicBezTo>
                  <a:cubicBezTo>
                    <a:pt x="19" y="25"/>
                    <a:pt x="15" y="24"/>
                    <a:pt x="13" y="22"/>
                  </a:cubicBezTo>
                  <a:cubicBezTo>
                    <a:pt x="11" y="19"/>
                    <a:pt x="11" y="15"/>
                    <a:pt x="14" y="13"/>
                  </a:cubicBezTo>
                  <a:cubicBezTo>
                    <a:pt x="17" y="11"/>
                    <a:pt x="21" y="11"/>
                    <a:pt x="23" y="14"/>
                  </a:cubicBezTo>
                  <a:close/>
                </a:path>
              </a:pathLst>
            </a:custGeom>
            <a:solidFill>
              <a:srgbClr val="5C2D9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589"/>
            <p:cNvSpPr>
              <a:spLocks noEditPoints="1"/>
            </p:cNvSpPr>
            <p:nvPr/>
          </p:nvSpPr>
          <p:spPr bwMode="gray">
            <a:xfrm>
              <a:off x="8101222" y="3920366"/>
              <a:ext cx="2126837" cy="2117552"/>
            </a:xfrm>
            <a:custGeom>
              <a:avLst/>
              <a:gdLst>
                <a:gd name="T0" fmla="*/ 95 w 106"/>
                <a:gd name="T1" fmla="*/ 42 h 106"/>
                <a:gd name="T2" fmla="*/ 101 w 106"/>
                <a:gd name="T3" fmla="*/ 30 h 106"/>
                <a:gd name="T4" fmla="*/ 88 w 106"/>
                <a:gd name="T5" fmla="*/ 26 h 106"/>
                <a:gd name="T6" fmla="*/ 89 w 106"/>
                <a:gd name="T7" fmla="*/ 14 h 106"/>
                <a:gd name="T8" fmla="*/ 75 w 106"/>
                <a:gd name="T9" fmla="*/ 15 h 106"/>
                <a:gd name="T10" fmla="*/ 71 w 106"/>
                <a:gd name="T11" fmla="*/ 3 h 106"/>
                <a:gd name="T12" fmla="*/ 59 w 106"/>
                <a:gd name="T13" fmla="*/ 10 h 106"/>
                <a:gd name="T14" fmla="*/ 51 w 106"/>
                <a:gd name="T15" fmla="*/ 0 h 106"/>
                <a:gd name="T16" fmla="*/ 42 w 106"/>
                <a:gd name="T17" fmla="*/ 11 h 106"/>
                <a:gd name="T18" fmla="*/ 31 w 106"/>
                <a:gd name="T19" fmla="*/ 5 h 106"/>
                <a:gd name="T20" fmla="*/ 27 w 106"/>
                <a:gd name="T21" fmla="*/ 18 h 106"/>
                <a:gd name="T22" fmla="*/ 14 w 106"/>
                <a:gd name="T23" fmla="*/ 17 h 106"/>
                <a:gd name="T24" fmla="*/ 16 w 106"/>
                <a:gd name="T25" fmla="*/ 31 h 106"/>
                <a:gd name="T26" fmla="*/ 4 w 106"/>
                <a:gd name="T27" fmla="*/ 35 h 106"/>
                <a:gd name="T28" fmla="*/ 10 w 106"/>
                <a:gd name="T29" fmla="*/ 47 h 106"/>
                <a:gd name="T30" fmla="*/ 0 w 106"/>
                <a:gd name="T31" fmla="*/ 55 h 106"/>
                <a:gd name="T32" fmla="*/ 11 w 106"/>
                <a:gd name="T33" fmla="*/ 64 h 106"/>
                <a:gd name="T34" fmla="*/ 5 w 106"/>
                <a:gd name="T35" fmla="*/ 75 h 106"/>
                <a:gd name="T36" fmla="*/ 19 w 106"/>
                <a:gd name="T37" fmla="*/ 79 h 106"/>
                <a:gd name="T38" fmla="*/ 18 w 106"/>
                <a:gd name="T39" fmla="*/ 92 h 106"/>
                <a:gd name="T40" fmla="*/ 31 w 106"/>
                <a:gd name="T41" fmla="*/ 90 h 106"/>
                <a:gd name="T42" fmla="*/ 35 w 106"/>
                <a:gd name="T43" fmla="*/ 103 h 106"/>
                <a:gd name="T44" fmla="*/ 47 w 106"/>
                <a:gd name="T45" fmla="*/ 96 h 106"/>
                <a:gd name="T46" fmla="*/ 56 w 106"/>
                <a:gd name="T47" fmla="*/ 106 h 106"/>
                <a:gd name="T48" fmla="*/ 64 w 106"/>
                <a:gd name="T49" fmla="*/ 95 h 106"/>
                <a:gd name="T50" fmla="*/ 76 w 106"/>
                <a:gd name="T51" fmla="*/ 101 h 106"/>
                <a:gd name="T52" fmla="*/ 80 w 106"/>
                <a:gd name="T53" fmla="*/ 87 h 106"/>
                <a:gd name="T54" fmla="*/ 93 w 106"/>
                <a:gd name="T55" fmla="*/ 88 h 106"/>
                <a:gd name="T56" fmla="*/ 91 w 106"/>
                <a:gd name="T57" fmla="*/ 75 h 106"/>
                <a:gd name="T58" fmla="*/ 103 w 106"/>
                <a:gd name="T59" fmla="*/ 71 h 106"/>
                <a:gd name="T60" fmla="*/ 96 w 106"/>
                <a:gd name="T61" fmla="*/ 59 h 106"/>
                <a:gd name="T62" fmla="*/ 106 w 106"/>
                <a:gd name="T63" fmla="*/ 50 h 106"/>
                <a:gd name="T64" fmla="*/ 82 w 106"/>
                <a:gd name="T65" fmla="*/ 63 h 106"/>
                <a:gd name="T66" fmla="*/ 82 w 106"/>
                <a:gd name="T67" fmla="*/ 43 h 106"/>
                <a:gd name="T68" fmla="*/ 86 w 106"/>
                <a:gd name="T69" fmla="*/ 61 h 106"/>
                <a:gd name="T70" fmla="*/ 65 w 106"/>
                <a:gd name="T71" fmla="*/ 43 h 106"/>
                <a:gd name="T72" fmla="*/ 70 w 106"/>
                <a:gd name="T73" fmla="*/ 24 h 106"/>
                <a:gd name="T74" fmla="*/ 45 w 106"/>
                <a:gd name="T75" fmla="*/ 20 h 106"/>
                <a:gd name="T76" fmla="*/ 63 w 106"/>
                <a:gd name="T77" fmla="*/ 24 h 106"/>
                <a:gd name="T78" fmla="*/ 43 w 106"/>
                <a:gd name="T79" fmla="*/ 24 h 106"/>
                <a:gd name="T80" fmla="*/ 53 w 106"/>
                <a:gd name="T81" fmla="*/ 61 h 106"/>
                <a:gd name="T82" fmla="*/ 62 w 106"/>
                <a:gd name="T83" fmla="*/ 53 h 106"/>
                <a:gd name="T84" fmla="*/ 44 w 106"/>
                <a:gd name="T85" fmla="*/ 40 h 106"/>
                <a:gd name="T86" fmla="*/ 24 w 106"/>
                <a:gd name="T87" fmla="*/ 35 h 106"/>
                <a:gd name="T88" fmla="*/ 20 w 106"/>
                <a:gd name="T89" fmla="*/ 61 h 106"/>
                <a:gd name="T90" fmla="*/ 24 w 106"/>
                <a:gd name="T91" fmla="*/ 42 h 106"/>
                <a:gd name="T92" fmla="*/ 24 w 106"/>
                <a:gd name="T93" fmla="*/ 62 h 106"/>
                <a:gd name="T94" fmla="*/ 25 w 106"/>
                <a:gd name="T95" fmla="*/ 66 h 106"/>
                <a:gd name="T96" fmla="*/ 40 w 106"/>
                <a:gd name="T97" fmla="*/ 80 h 106"/>
                <a:gd name="T98" fmla="*/ 24 w 106"/>
                <a:gd name="T99" fmla="*/ 69 h 106"/>
                <a:gd name="T100" fmla="*/ 44 w 106"/>
                <a:gd name="T101" fmla="*/ 85 h 106"/>
                <a:gd name="T102" fmla="*/ 55 w 106"/>
                <a:gd name="T103" fmla="*/ 68 h 106"/>
                <a:gd name="T104" fmla="*/ 70 w 106"/>
                <a:gd name="T105" fmla="*/ 82 h 106"/>
                <a:gd name="T106" fmla="*/ 65 w 106"/>
                <a:gd name="T107" fmla="*/ 62 h 106"/>
                <a:gd name="T108" fmla="*/ 77 w 106"/>
                <a:gd name="T10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 h="106">
                  <a:moveTo>
                    <a:pt x="104" y="48"/>
                  </a:moveTo>
                  <a:cubicBezTo>
                    <a:pt x="96" y="47"/>
                    <a:pt x="96" y="47"/>
                    <a:pt x="96" y="47"/>
                  </a:cubicBezTo>
                  <a:cubicBezTo>
                    <a:pt x="96" y="45"/>
                    <a:pt x="96" y="44"/>
                    <a:pt x="95" y="42"/>
                  </a:cubicBezTo>
                  <a:cubicBezTo>
                    <a:pt x="102" y="38"/>
                    <a:pt x="102" y="38"/>
                    <a:pt x="102" y="38"/>
                  </a:cubicBezTo>
                  <a:cubicBezTo>
                    <a:pt x="103" y="37"/>
                    <a:pt x="104" y="36"/>
                    <a:pt x="103" y="35"/>
                  </a:cubicBezTo>
                  <a:cubicBezTo>
                    <a:pt x="101" y="30"/>
                    <a:pt x="101" y="30"/>
                    <a:pt x="101" y="30"/>
                  </a:cubicBezTo>
                  <a:cubicBezTo>
                    <a:pt x="101" y="29"/>
                    <a:pt x="100" y="29"/>
                    <a:pt x="99" y="29"/>
                  </a:cubicBezTo>
                  <a:cubicBezTo>
                    <a:pt x="91" y="31"/>
                    <a:pt x="91" y="31"/>
                    <a:pt x="91" y="31"/>
                  </a:cubicBezTo>
                  <a:cubicBezTo>
                    <a:pt x="90" y="29"/>
                    <a:pt x="89" y="28"/>
                    <a:pt x="88" y="26"/>
                  </a:cubicBezTo>
                  <a:cubicBezTo>
                    <a:pt x="93" y="20"/>
                    <a:pt x="93" y="20"/>
                    <a:pt x="93" y="20"/>
                  </a:cubicBezTo>
                  <a:cubicBezTo>
                    <a:pt x="93" y="19"/>
                    <a:pt x="93" y="18"/>
                    <a:pt x="93" y="17"/>
                  </a:cubicBezTo>
                  <a:cubicBezTo>
                    <a:pt x="89" y="14"/>
                    <a:pt x="89" y="14"/>
                    <a:pt x="89" y="14"/>
                  </a:cubicBezTo>
                  <a:cubicBezTo>
                    <a:pt x="88" y="13"/>
                    <a:pt x="87" y="13"/>
                    <a:pt x="86" y="13"/>
                  </a:cubicBezTo>
                  <a:cubicBezTo>
                    <a:pt x="80" y="18"/>
                    <a:pt x="80" y="18"/>
                    <a:pt x="80" y="18"/>
                  </a:cubicBezTo>
                  <a:cubicBezTo>
                    <a:pt x="78" y="17"/>
                    <a:pt x="77" y="16"/>
                    <a:pt x="75" y="15"/>
                  </a:cubicBezTo>
                  <a:cubicBezTo>
                    <a:pt x="77" y="8"/>
                    <a:pt x="77" y="8"/>
                    <a:pt x="77" y="8"/>
                  </a:cubicBezTo>
                  <a:cubicBezTo>
                    <a:pt x="78" y="7"/>
                    <a:pt x="77" y="5"/>
                    <a:pt x="76" y="5"/>
                  </a:cubicBezTo>
                  <a:cubicBezTo>
                    <a:pt x="71" y="3"/>
                    <a:pt x="71" y="3"/>
                    <a:pt x="71" y="3"/>
                  </a:cubicBezTo>
                  <a:cubicBezTo>
                    <a:pt x="70" y="3"/>
                    <a:pt x="69" y="3"/>
                    <a:pt x="69" y="4"/>
                  </a:cubicBezTo>
                  <a:cubicBezTo>
                    <a:pt x="65" y="11"/>
                    <a:pt x="65" y="11"/>
                    <a:pt x="65" y="11"/>
                  </a:cubicBezTo>
                  <a:cubicBezTo>
                    <a:pt x="63" y="10"/>
                    <a:pt x="61" y="10"/>
                    <a:pt x="59" y="10"/>
                  </a:cubicBezTo>
                  <a:cubicBezTo>
                    <a:pt x="58" y="2"/>
                    <a:pt x="58" y="2"/>
                    <a:pt x="58" y="2"/>
                  </a:cubicBezTo>
                  <a:cubicBezTo>
                    <a:pt x="58" y="1"/>
                    <a:pt x="57" y="0"/>
                    <a:pt x="56" y="0"/>
                  </a:cubicBezTo>
                  <a:cubicBezTo>
                    <a:pt x="51" y="0"/>
                    <a:pt x="51" y="0"/>
                    <a:pt x="51" y="0"/>
                  </a:cubicBezTo>
                  <a:cubicBezTo>
                    <a:pt x="50" y="0"/>
                    <a:pt x="49" y="1"/>
                    <a:pt x="49" y="2"/>
                  </a:cubicBezTo>
                  <a:cubicBezTo>
                    <a:pt x="47" y="10"/>
                    <a:pt x="47" y="10"/>
                    <a:pt x="47" y="10"/>
                  </a:cubicBezTo>
                  <a:cubicBezTo>
                    <a:pt x="46" y="10"/>
                    <a:pt x="44" y="10"/>
                    <a:pt x="42" y="11"/>
                  </a:cubicBezTo>
                  <a:cubicBezTo>
                    <a:pt x="38" y="4"/>
                    <a:pt x="38" y="4"/>
                    <a:pt x="38" y="4"/>
                  </a:cubicBezTo>
                  <a:cubicBezTo>
                    <a:pt x="38" y="3"/>
                    <a:pt x="37" y="2"/>
                    <a:pt x="36" y="3"/>
                  </a:cubicBezTo>
                  <a:cubicBezTo>
                    <a:pt x="31" y="5"/>
                    <a:pt x="31" y="5"/>
                    <a:pt x="31" y="5"/>
                  </a:cubicBezTo>
                  <a:cubicBezTo>
                    <a:pt x="30" y="5"/>
                    <a:pt x="29" y="6"/>
                    <a:pt x="30" y="7"/>
                  </a:cubicBezTo>
                  <a:cubicBezTo>
                    <a:pt x="32" y="15"/>
                    <a:pt x="32" y="15"/>
                    <a:pt x="32" y="15"/>
                  </a:cubicBezTo>
                  <a:cubicBezTo>
                    <a:pt x="30" y="16"/>
                    <a:pt x="28" y="17"/>
                    <a:pt x="27" y="18"/>
                  </a:cubicBezTo>
                  <a:cubicBezTo>
                    <a:pt x="20" y="13"/>
                    <a:pt x="20" y="13"/>
                    <a:pt x="20" y="13"/>
                  </a:cubicBezTo>
                  <a:cubicBezTo>
                    <a:pt x="20" y="13"/>
                    <a:pt x="18" y="13"/>
                    <a:pt x="18" y="14"/>
                  </a:cubicBezTo>
                  <a:cubicBezTo>
                    <a:pt x="14" y="17"/>
                    <a:pt x="14" y="17"/>
                    <a:pt x="14" y="17"/>
                  </a:cubicBezTo>
                  <a:cubicBezTo>
                    <a:pt x="13" y="18"/>
                    <a:pt x="13" y="19"/>
                    <a:pt x="14" y="20"/>
                  </a:cubicBezTo>
                  <a:cubicBezTo>
                    <a:pt x="19" y="26"/>
                    <a:pt x="19" y="26"/>
                    <a:pt x="19" y="26"/>
                  </a:cubicBezTo>
                  <a:cubicBezTo>
                    <a:pt x="18" y="28"/>
                    <a:pt x="17" y="29"/>
                    <a:pt x="16" y="31"/>
                  </a:cubicBezTo>
                  <a:cubicBezTo>
                    <a:pt x="8" y="29"/>
                    <a:pt x="8" y="29"/>
                    <a:pt x="8" y="29"/>
                  </a:cubicBezTo>
                  <a:cubicBezTo>
                    <a:pt x="7" y="28"/>
                    <a:pt x="6" y="29"/>
                    <a:pt x="6" y="30"/>
                  </a:cubicBezTo>
                  <a:cubicBezTo>
                    <a:pt x="4" y="35"/>
                    <a:pt x="4" y="35"/>
                    <a:pt x="4" y="35"/>
                  </a:cubicBezTo>
                  <a:cubicBezTo>
                    <a:pt x="3" y="36"/>
                    <a:pt x="4" y="37"/>
                    <a:pt x="4" y="37"/>
                  </a:cubicBezTo>
                  <a:cubicBezTo>
                    <a:pt x="11" y="41"/>
                    <a:pt x="11" y="41"/>
                    <a:pt x="11" y="41"/>
                  </a:cubicBezTo>
                  <a:cubicBezTo>
                    <a:pt x="11" y="43"/>
                    <a:pt x="10" y="45"/>
                    <a:pt x="10" y="47"/>
                  </a:cubicBezTo>
                  <a:cubicBezTo>
                    <a:pt x="2" y="48"/>
                    <a:pt x="2" y="48"/>
                    <a:pt x="2" y="48"/>
                  </a:cubicBezTo>
                  <a:cubicBezTo>
                    <a:pt x="1" y="48"/>
                    <a:pt x="0" y="49"/>
                    <a:pt x="0" y="50"/>
                  </a:cubicBezTo>
                  <a:cubicBezTo>
                    <a:pt x="0" y="55"/>
                    <a:pt x="0" y="55"/>
                    <a:pt x="0" y="55"/>
                  </a:cubicBezTo>
                  <a:cubicBezTo>
                    <a:pt x="0" y="56"/>
                    <a:pt x="1" y="57"/>
                    <a:pt x="2" y="57"/>
                  </a:cubicBezTo>
                  <a:cubicBezTo>
                    <a:pt x="10" y="59"/>
                    <a:pt x="10" y="59"/>
                    <a:pt x="10" y="59"/>
                  </a:cubicBezTo>
                  <a:cubicBezTo>
                    <a:pt x="10" y="60"/>
                    <a:pt x="11" y="62"/>
                    <a:pt x="11" y="64"/>
                  </a:cubicBezTo>
                  <a:cubicBezTo>
                    <a:pt x="4" y="68"/>
                    <a:pt x="4" y="68"/>
                    <a:pt x="4" y="68"/>
                  </a:cubicBezTo>
                  <a:cubicBezTo>
                    <a:pt x="3" y="68"/>
                    <a:pt x="3" y="69"/>
                    <a:pt x="3" y="70"/>
                  </a:cubicBezTo>
                  <a:cubicBezTo>
                    <a:pt x="5" y="75"/>
                    <a:pt x="5" y="75"/>
                    <a:pt x="5" y="75"/>
                  </a:cubicBezTo>
                  <a:cubicBezTo>
                    <a:pt x="6" y="76"/>
                    <a:pt x="7" y="77"/>
                    <a:pt x="8" y="76"/>
                  </a:cubicBezTo>
                  <a:cubicBezTo>
                    <a:pt x="16" y="75"/>
                    <a:pt x="16" y="75"/>
                    <a:pt x="16" y="75"/>
                  </a:cubicBezTo>
                  <a:cubicBezTo>
                    <a:pt x="16" y="76"/>
                    <a:pt x="18" y="78"/>
                    <a:pt x="19" y="79"/>
                  </a:cubicBezTo>
                  <a:cubicBezTo>
                    <a:pt x="14" y="86"/>
                    <a:pt x="14" y="86"/>
                    <a:pt x="14" y="86"/>
                  </a:cubicBezTo>
                  <a:cubicBezTo>
                    <a:pt x="13" y="86"/>
                    <a:pt x="13" y="88"/>
                    <a:pt x="14" y="88"/>
                  </a:cubicBezTo>
                  <a:cubicBezTo>
                    <a:pt x="18" y="92"/>
                    <a:pt x="18" y="92"/>
                    <a:pt x="18" y="92"/>
                  </a:cubicBezTo>
                  <a:cubicBezTo>
                    <a:pt x="18" y="93"/>
                    <a:pt x="20" y="93"/>
                    <a:pt x="20" y="92"/>
                  </a:cubicBezTo>
                  <a:cubicBezTo>
                    <a:pt x="27" y="87"/>
                    <a:pt x="27" y="87"/>
                    <a:pt x="27" y="87"/>
                  </a:cubicBezTo>
                  <a:cubicBezTo>
                    <a:pt x="28" y="88"/>
                    <a:pt x="30" y="89"/>
                    <a:pt x="31" y="90"/>
                  </a:cubicBezTo>
                  <a:cubicBezTo>
                    <a:pt x="29" y="98"/>
                    <a:pt x="29" y="98"/>
                    <a:pt x="29" y="98"/>
                  </a:cubicBezTo>
                  <a:cubicBezTo>
                    <a:pt x="29" y="99"/>
                    <a:pt x="29" y="100"/>
                    <a:pt x="30" y="100"/>
                  </a:cubicBezTo>
                  <a:cubicBezTo>
                    <a:pt x="35" y="103"/>
                    <a:pt x="35" y="103"/>
                    <a:pt x="35" y="103"/>
                  </a:cubicBezTo>
                  <a:cubicBezTo>
                    <a:pt x="36" y="103"/>
                    <a:pt x="37" y="103"/>
                    <a:pt x="38" y="102"/>
                  </a:cubicBezTo>
                  <a:cubicBezTo>
                    <a:pt x="42" y="95"/>
                    <a:pt x="42" y="95"/>
                    <a:pt x="42" y="95"/>
                  </a:cubicBezTo>
                  <a:cubicBezTo>
                    <a:pt x="44" y="95"/>
                    <a:pt x="46" y="96"/>
                    <a:pt x="47" y="96"/>
                  </a:cubicBezTo>
                  <a:cubicBezTo>
                    <a:pt x="49" y="104"/>
                    <a:pt x="49" y="104"/>
                    <a:pt x="49" y="104"/>
                  </a:cubicBezTo>
                  <a:cubicBezTo>
                    <a:pt x="49" y="105"/>
                    <a:pt x="50" y="106"/>
                    <a:pt x="51" y="106"/>
                  </a:cubicBezTo>
                  <a:cubicBezTo>
                    <a:pt x="56" y="106"/>
                    <a:pt x="56" y="106"/>
                    <a:pt x="56" y="106"/>
                  </a:cubicBezTo>
                  <a:cubicBezTo>
                    <a:pt x="57" y="106"/>
                    <a:pt x="58" y="105"/>
                    <a:pt x="58" y="104"/>
                  </a:cubicBezTo>
                  <a:cubicBezTo>
                    <a:pt x="59" y="96"/>
                    <a:pt x="59" y="96"/>
                    <a:pt x="59" y="96"/>
                  </a:cubicBezTo>
                  <a:cubicBezTo>
                    <a:pt x="61" y="96"/>
                    <a:pt x="63" y="95"/>
                    <a:pt x="64" y="95"/>
                  </a:cubicBezTo>
                  <a:cubicBezTo>
                    <a:pt x="68" y="102"/>
                    <a:pt x="68" y="102"/>
                    <a:pt x="68" y="102"/>
                  </a:cubicBezTo>
                  <a:cubicBezTo>
                    <a:pt x="69" y="103"/>
                    <a:pt x="70" y="103"/>
                    <a:pt x="71" y="103"/>
                  </a:cubicBezTo>
                  <a:cubicBezTo>
                    <a:pt x="76" y="101"/>
                    <a:pt x="76" y="101"/>
                    <a:pt x="76" y="101"/>
                  </a:cubicBezTo>
                  <a:cubicBezTo>
                    <a:pt x="77" y="100"/>
                    <a:pt x="77" y="99"/>
                    <a:pt x="77" y="98"/>
                  </a:cubicBezTo>
                  <a:cubicBezTo>
                    <a:pt x="75" y="90"/>
                    <a:pt x="75" y="90"/>
                    <a:pt x="75" y="90"/>
                  </a:cubicBezTo>
                  <a:cubicBezTo>
                    <a:pt x="77" y="90"/>
                    <a:pt x="78" y="89"/>
                    <a:pt x="80" y="87"/>
                  </a:cubicBezTo>
                  <a:cubicBezTo>
                    <a:pt x="86" y="92"/>
                    <a:pt x="86" y="92"/>
                    <a:pt x="86" y="92"/>
                  </a:cubicBezTo>
                  <a:cubicBezTo>
                    <a:pt x="87" y="93"/>
                    <a:pt x="88" y="93"/>
                    <a:pt x="89" y="92"/>
                  </a:cubicBezTo>
                  <a:cubicBezTo>
                    <a:pt x="93" y="88"/>
                    <a:pt x="93" y="88"/>
                    <a:pt x="93" y="88"/>
                  </a:cubicBezTo>
                  <a:cubicBezTo>
                    <a:pt x="93" y="88"/>
                    <a:pt x="93" y="86"/>
                    <a:pt x="93" y="86"/>
                  </a:cubicBezTo>
                  <a:cubicBezTo>
                    <a:pt x="88" y="79"/>
                    <a:pt x="88" y="79"/>
                    <a:pt x="88" y="79"/>
                  </a:cubicBezTo>
                  <a:cubicBezTo>
                    <a:pt x="89" y="78"/>
                    <a:pt x="90" y="76"/>
                    <a:pt x="91" y="75"/>
                  </a:cubicBezTo>
                  <a:cubicBezTo>
                    <a:pt x="99" y="77"/>
                    <a:pt x="99" y="77"/>
                    <a:pt x="99" y="77"/>
                  </a:cubicBezTo>
                  <a:cubicBezTo>
                    <a:pt x="99" y="77"/>
                    <a:pt x="101" y="77"/>
                    <a:pt x="101" y="76"/>
                  </a:cubicBezTo>
                  <a:cubicBezTo>
                    <a:pt x="103" y="71"/>
                    <a:pt x="103" y="71"/>
                    <a:pt x="103" y="71"/>
                  </a:cubicBezTo>
                  <a:cubicBezTo>
                    <a:pt x="103" y="70"/>
                    <a:pt x="103" y="69"/>
                    <a:pt x="102" y="68"/>
                  </a:cubicBezTo>
                  <a:cubicBezTo>
                    <a:pt x="95" y="64"/>
                    <a:pt x="95" y="64"/>
                    <a:pt x="95" y="64"/>
                  </a:cubicBezTo>
                  <a:cubicBezTo>
                    <a:pt x="96" y="62"/>
                    <a:pt x="96" y="60"/>
                    <a:pt x="96" y="59"/>
                  </a:cubicBezTo>
                  <a:cubicBezTo>
                    <a:pt x="104" y="57"/>
                    <a:pt x="104" y="57"/>
                    <a:pt x="104" y="57"/>
                  </a:cubicBezTo>
                  <a:cubicBezTo>
                    <a:pt x="105" y="57"/>
                    <a:pt x="106" y="56"/>
                    <a:pt x="106" y="55"/>
                  </a:cubicBezTo>
                  <a:cubicBezTo>
                    <a:pt x="106" y="50"/>
                    <a:pt x="106" y="50"/>
                    <a:pt x="106" y="50"/>
                  </a:cubicBezTo>
                  <a:cubicBezTo>
                    <a:pt x="106" y="49"/>
                    <a:pt x="105" y="48"/>
                    <a:pt x="104" y="48"/>
                  </a:cubicBezTo>
                  <a:close/>
                  <a:moveTo>
                    <a:pt x="86" y="61"/>
                  </a:moveTo>
                  <a:cubicBezTo>
                    <a:pt x="85" y="63"/>
                    <a:pt x="83" y="64"/>
                    <a:pt x="82" y="63"/>
                  </a:cubicBezTo>
                  <a:cubicBezTo>
                    <a:pt x="68" y="55"/>
                    <a:pt x="68" y="55"/>
                    <a:pt x="68" y="55"/>
                  </a:cubicBezTo>
                  <a:cubicBezTo>
                    <a:pt x="67" y="54"/>
                    <a:pt x="67" y="52"/>
                    <a:pt x="68" y="51"/>
                  </a:cubicBezTo>
                  <a:cubicBezTo>
                    <a:pt x="82" y="43"/>
                    <a:pt x="82" y="43"/>
                    <a:pt x="82" y="43"/>
                  </a:cubicBezTo>
                  <a:cubicBezTo>
                    <a:pt x="83" y="42"/>
                    <a:pt x="85" y="42"/>
                    <a:pt x="86" y="44"/>
                  </a:cubicBezTo>
                  <a:cubicBezTo>
                    <a:pt x="86" y="44"/>
                    <a:pt x="87" y="49"/>
                    <a:pt x="87" y="53"/>
                  </a:cubicBezTo>
                  <a:cubicBezTo>
                    <a:pt x="87" y="57"/>
                    <a:pt x="86" y="61"/>
                    <a:pt x="86" y="61"/>
                  </a:cubicBezTo>
                  <a:close/>
                  <a:moveTo>
                    <a:pt x="82" y="36"/>
                  </a:moveTo>
                  <a:cubicBezTo>
                    <a:pt x="83" y="37"/>
                    <a:pt x="83" y="39"/>
                    <a:pt x="81" y="40"/>
                  </a:cubicBezTo>
                  <a:cubicBezTo>
                    <a:pt x="65" y="43"/>
                    <a:pt x="65" y="43"/>
                    <a:pt x="65" y="43"/>
                  </a:cubicBezTo>
                  <a:cubicBezTo>
                    <a:pt x="63" y="44"/>
                    <a:pt x="62" y="42"/>
                    <a:pt x="63" y="41"/>
                  </a:cubicBezTo>
                  <a:cubicBezTo>
                    <a:pt x="66" y="25"/>
                    <a:pt x="66" y="25"/>
                    <a:pt x="66" y="25"/>
                  </a:cubicBezTo>
                  <a:cubicBezTo>
                    <a:pt x="67" y="23"/>
                    <a:pt x="69" y="23"/>
                    <a:pt x="70" y="24"/>
                  </a:cubicBezTo>
                  <a:cubicBezTo>
                    <a:pt x="70" y="24"/>
                    <a:pt x="74" y="26"/>
                    <a:pt x="77" y="29"/>
                  </a:cubicBezTo>
                  <a:cubicBezTo>
                    <a:pt x="80" y="32"/>
                    <a:pt x="82" y="36"/>
                    <a:pt x="82" y="36"/>
                  </a:cubicBezTo>
                  <a:close/>
                  <a:moveTo>
                    <a:pt x="45" y="20"/>
                  </a:moveTo>
                  <a:cubicBezTo>
                    <a:pt x="45" y="20"/>
                    <a:pt x="49" y="19"/>
                    <a:pt x="53" y="19"/>
                  </a:cubicBezTo>
                  <a:cubicBezTo>
                    <a:pt x="57" y="19"/>
                    <a:pt x="62" y="20"/>
                    <a:pt x="62" y="20"/>
                  </a:cubicBezTo>
                  <a:cubicBezTo>
                    <a:pt x="64" y="20"/>
                    <a:pt x="64" y="22"/>
                    <a:pt x="63" y="24"/>
                  </a:cubicBezTo>
                  <a:cubicBezTo>
                    <a:pt x="55" y="37"/>
                    <a:pt x="55" y="37"/>
                    <a:pt x="55" y="37"/>
                  </a:cubicBezTo>
                  <a:cubicBezTo>
                    <a:pt x="54" y="39"/>
                    <a:pt x="52" y="39"/>
                    <a:pt x="51" y="37"/>
                  </a:cubicBezTo>
                  <a:cubicBezTo>
                    <a:pt x="43" y="24"/>
                    <a:pt x="43" y="24"/>
                    <a:pt x="43" y="24"/>
                  </a:cubicBezTo>
                  <a:cubicBezTo>
                    <a:pt x="42" y="22"/>
                    <a:pt x="43" y="20"/>
                    <a:pt x="45" y="20"/>
                  </a:cubicBezTo>
                  <a:close/>
                  <a:moveTo>
                    <a:pt x="62" y="53"/>
                  </a:moveTo>
                  <a:cubicBezTo>
                    <a:pt x="62" y="57"/>
                    <a:pt x="58" y="61"/>
                    <a:pt x="53" y="61"/>
                  </a:cubicBezTo>
                  <a:cubicBezTo>
                    <a:pt x="49" y="61"/>
                    <a:pt x="45" y="57"/>
                    <a:pt x="45" y="53"/>
                  </a:cubicBezTo>
                  <a:cubicBezTo>
                    <a:pt x="45" y="48"/>
                    <a:pt x="49" y="45"/>
                    <a:pt x="53" y="45"/>
                  </a:cubicBezTo>
                  <a:cubicBezTo>
                    <a:pt x="58" y="45"/>
                    <a:pt x="62" y="48"/>
                    <a:pt x="62" y="53"/>
                  </a:cubicBezTo>
                  <a:close/>
                  <a:moveTo>
                    <a:pt x="36" y="23"/>
                  </a:moveTo>
                  <a:cubicBezTo>
                    <a:pt x="38" y="22"/>
                    <a:pt x="40" y="23"/>
                    <a:pt x="40" y="25"/>
                  </a:cubicBezTo>
                  <a:cubicBezTo>
                    <a:pt x="44" y="40"/>
                    <a:pt x="44" y="40"/>
                    <a:pt x="44" y="40"/>
                  </a:cubicBezTo>
                  <a:cubicBezTo>
                    <a:pt x="44" y="42"/>
                    <a:pt x="43" y="43"/>
                    <a:pt x="41" y="43"/>
                  </a:cubicBezTo>
                  <a:cubicBezTo>
                    <a:pt x="26" y="39"/>
                    <a:pt x="26" y="39"/>
                    <a:pt x="26" y="39"/>
                  </a:cubicBezTo>
                  <a:cubicBezTo>
                    <a:pt x="24" y="39"/>
                    <a:pt x="23" y="37"/>
                    <a:pt x="24" y="35"/>
                  </a:cubicBezTo>
                  <a:cubicBezTo>
                    <a:pt x="24" y="35"/>
                    <a:pt x="26" y="31"/>
                    <a:pt x="29" y="28"/>
                  </a:cubicBezTo>
                  <a:cubicBezTo>
                    <a:pt x="32" y="25"/>
                    <a:pt x="36" y="23"/>
                    <a:pt x="36" y="23"/>
                  </a:cubicBezTo>
                  <a:close/>
                  <a:moveTo>
                    <a:pt x="20" y="61"/>
                  </a:moveTo>
                  <a:cubicBezTo>
                    <a:pt x="20" y="61"/>
                    <a:pt x="19" y="57"/>
                    <a:pt x="19" y="52"/>
                  </a:cubicBezTo>
                  <a:cubicBezTo>
                    <a:pt x="19" y="48"/>
                    <a:pt x="20" y="44"/>
                    <a:pt x="20" y="44"/>
                  </a:cubicBezTo>
                  <a:cubicBezTo>
                    <a:pt x="21" y="42"/>
                    <a:pt x="23" y="41"/>
                    <a:pt x="24" y="42"/>
                  </a:cubicBezTo>
                  <a:cubicBezTo>
                    <a:pt x="38" y="50"/>
                    <a:pt x="38" y="50"/>
                    <a:pt x="38" y="50"/>
                  </a:cubicBezTo>
                  <a:cubicBezTo>
                    <a:pt x="39" y="51"/>
                    <a:pt x="39" y="53"/>
                    <a:pt x="38" y="54"/>
                  </a:cubicBezTo>
                  <a:cubicBezTo>
                    <a:pt x="24" y="62"/>
                    <a:pt x="24" y="62"/>
                    <a:pt x="24" y="62"/>
                  </a:cubicBezTo>
                  <a:cubicBezTo>
                    <a:pt x="23" y="63"/>
                    <a:pt x="21" y="63"/>
                    <a:pt x="20" y="61"/>
                  </a:cubicBezTo>
                  <a:close/>
                  <a:moveTo>
                    <a:pt x="24" y="69"/>
                  </a:moveTo>
                  <a:cubicBezTo>
                    <a:pt x="23" y="68"/>
                    <a:pt x="24" y="66"/>
                    <a:pt x="25" y="66"/>
                  </a:cubicBezTo>
                  <a:cubicBezTo>
                    <a:pt x="41" y="62"/>
                    <a:pt x="41" y="62"/>
                    <a:pt x="41" y="62"/>
                  </a:cubicBezTo>
                  <a:cubicBezTo>
                    <a:pt x="43" y="61"/>
                    <a:pt x="44" y="63"/>
                    <a:pt x="43" y="65"/>
                  </a:cubicBezTo>
                  <a:cubicBezTo>
                    <a:pt x="40" y="80"/>
                    <a:pt x="40" y="80"/>
                    <a:pt x="40" y="80"/>
                  </a:cubicBezTo>
                  <a:cubicBezTo>
                    <a:pt x="39" y="82"/>
                    <a:pt x="37" y="82"/>
                    <a:pt x="36" y="82"/>
                  </a:cubicBezTo>
                  <a:cubicBezTo>
                    <a:pt x="36" y="82"/>
                    <a:pt x="32" y="79"/>
                    <a:pt x="29" y="76"/>
                  </a:cubicBezTo>
                  <a:cubicBezTo>
                    <a:pt x="26" y="73"/>
                    <a:pt x="24" y="69"/>
                    <a:pt x="24" y="69"/>
                  </a:cubicBezTo>
                  <a:close/>
                  <a:moveTo>
                    <a:pt x="61" y="85"/>
                  </a:moveTo>
                  <a:cubicBezTo>
                    <a:pt x="61" y="85"/>
                    <a:pt x="57" y="86"/>
                    <a:pt x="53" y="86"/>
                  </a:cubicBezTo>
                  <a:cubicBezTo>
                    <a:pt x="49" y="86"/>
                    <a:pt x="44" y="85"/>
                    <a:pt x="44" y="85"/>
                  </a:cubicBezTo>
                  <a:cubicBezTo>
                    <a:pt x="42" y="85"/>
                    <a:pt x="42" y="83"/>
                    <a:pt x="43" y="81"/>
                  </a:cubicBezTo>
                  <a:cubicBezTo>
                    <a:pt x="51" y="68"/>
                    <a:pt x="51" y="68"/>
                    <a:pt x="51" y="68"/>
                  </a:cubicBezTo>
                  <a:cubicBezTo>
                    <a:pt x="52" y="66"/>
                    <a:pt x="54" y="66"/>
                    <a:pt x="55" y="68"/>
                  </a:cubicBezTo>
                  <a:cubicBezTo>
                    <a:pt x="63" y="81"/>
                    <a:pt x="63" y="81"/>
                    <a:pt x="63" y="81"/>
                  </a:cubicBezTo>
                  <a:cubicBezTo>
                    <a:pt x="64" y="83"/>
                    <a:pt x="63" y="85"/>
                    <a:pt x="61" y="85"/>
                  </a:cubicBezTo>
                  <a:close/>
                  <a:moveTo>
                    <a:pt x="70" y="82"/>
                  </a:moveTo>
                  <a:cubicBezTo>
                    <a:pt x="68" y="83"/>
                    <a:pt x="66" y="82"/>
                    <a:pt x="66" y="80"/>
                  </a:cubicBezTo>
                  <a:cubicBezTo>
                    <a:pt x="62" y="65"/>
                    <a:pt x="62" y="65"/>
                    <a:pt x="62" y="65"/>
                  </a:cubicBezTo>
                  <a:cubicBezTo>
                    <a:pt x="62" y="63"/>
                    <a:pt x="63" y="62"/>
                    <a:pt x="65" y="62"/>
                  </a:cubicBezTo>
                  <a:cubicBezTo>
                    <a:pt x="80" y="66"/>
                    <a:pt x="80" y="66"/>
                    <a:pt x="80" y="66"/>
                  </a:cubicBezTo>
                  <a:cubicBezTo>
                    <a:pt x="82" y="66"/>
                    <a:pt x="83" y="68"/>
                    <a:pt x="82" y="70"/>
                  </a:cubicBezTo>
                  <a:cubicBezTo>
                    <a:pt x="82" y="70"/>
                    <a:pt x="80" y="74"/>
                    <a:pt x="77" y="77"/>
                  </a:cubicBezTo>
                  <a:cubicBezTo>
                    <a:pt x="74" y="80"/>
                    <a:pt x="70" y="82"/>
                    <a:pt x="70" y="82"/>
                  </a:cubicBezTo>
                  <a:close/>
                </a:path>
              </a:pathLst>
            </a:custGeom>
            <a:solidFill>
              <a:srgbClr val="A32B0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590"/>
            <p:cNvSpPr>
              <a:spLocks noEditPoints="1"/>
            </p:cNvSpPr>
            <p:nvPr/>
          </p:nvSpPr>
          <p:spPr bwMode="gray">
            <a:xfrm>
              <a:off x="8751346" y="1394165"/>
              <a:ext cx="993763" cy="993763"/>
            </a:xfrm>
            <a:custGeom>
              <a:avLst/>
              <a:gdLst>
                <a:gd name="T0" fmla="*/ 49 w 50"/>
                <a:gd name="T1" fmla="*/ 31 h 50"/>
                <a:gd name="T2" fmla="*/ 42 w 50"/>
                <a:gd name="T3" fmla="*/ 27 h 50"/>
                <a:gd name="T4" fmla="*/ 42 w 50"/>
                <a:gd name="T5" fmla="*/ 27 h 50"/>
                <a:gd name="T6" fmla="*/ 42 w 50"/>
                <a:gd name="T7" fmla="*/ 22 h 50"/>
                <a:gd name="T8" fmla="*/ 42 w 50"/>
                <a:gd name="T9" fmla="*/ 22 h 50"/>
                <a:gd name="T10" fmla="*/ 48 w 50"/>
                <a:gd name="T11" fmla="*/ 17 h 50"/>
                <a:gd name="T12" fmla="*/ 49 w 50"/>
                <a:gd name="T13" fmla="*/ 14 h 50"/>
                <a:gd name="T14" fmla="*/ 46 w 50"/>
                <a:gd name="T15" fmla="*/ 13 h 50"/>
                <a:gd name="T16" fmla="*/ 38 w 50"/>
                <a:gd name="T17" fmla="*/ 14 h 50"/>
                <a:gd name="T18" fmla="*/ 38 w 50"/>
                <a:gd name="T19" fmla="*/ 14 h 50"/>
                <a:gd name="T20" fmla="*/ 35 w 50"/>
                <a:gd name="T21" fmla="*/ 12 h 50"/>
                <a:gd name="T22" fmla="*/ 35 w 50"/>
                <a:gd name="T23" fmla="*/ 11 h 50"/>
                <a:gd name="T24" fmla="*/ 35 w 50"/>
                <a:gd name="T25" fmla="*/ 4 h 50"/>
                <a:gd name="T26" fmla="*/ 34 w 50"/>
                <a:gd name="T27" fmla="*/ 1 h 50"/>
                <a:gd name="T28" fmla="*/ 31 w 50"/>
                <a:gd name="T29" fmla="*/ 2 h 50"/>
                <a:gd name="T30" fmla="*/ 26 w 50"/>
                <a:gd name="T31" fmla="*/ 9 h 50"/>
                <a:gd name="T32" fmla="*/ 26 w 50"/>
                <a:gd name="T33" fmla="*/ 9 h 50"/>
                <a:gd name="T34" fmla="*/ 22 w 50"/>
                <a:gd name="T35" fmla="*/ 9 h 50"/>
                <a:gd name="T36" fmla="*/ 22 w 50"/>
                <a:gd name="T37" fmla="*/ 9 h 50"/>
                <a:gd name="T38" fmla="*/ 17 w 50"/>
                <a:gd name="T39" fmla="*/ 3 h 50"/>
                <a:gd name="T40" fmla="*/ 14 w 50"/>
                <a:gd name="T41" fmla="*/ 2 h 50"/>
                <a:gd name="T42" fmla="*/ 12 w 50"/>
                <a:gd name="T43" fmla="*/ 5 h 50"/>
                <a:gd name="T44" fmla="*/ 14 w 50"/>
                <a:gd name="T45" fmla="*/ 13 h 50"/>
                <a:gd name="T46" fmla="*/ 14 w 50"/>
                <a:gd name="T47" fmla="*/ 13 h 50"/>
                <a:gd name="T48" fmla="*/ 11 w 50"/>
                <a:gd name="T49" fmla="*/ 16 h 50"/>
                <a:gd name="T50" fmla="*/ 11 w 50"/>
                <a:gd name="T51" fmla="*/ 16 h 50"/>
                <a:gd name="T52" fmla="*/ 3 w 50"/>
                <a:gd name="T53" fmla="*/ 15 h 50"/>
                <a:gd name="T54" fmla="*/ 1 w 50"/>
                <a:gd name="T55" fmla="*/ 17 h 50"/>
                <a:gd name="T56" fmla="*/ 2 w 50"/>
                <a:gd name="T57" fmla="*/ 20 h 50"/>
                <a:gd name="T58" fmla="*/ 8 w 50"/>
                <a:gd name="T59" fmla="*/ 24 h 50"/>
                <a:gd name="T60" fmla="*/ 9 w 50"/>
                <a:gd name="T61" fmla="*/ 29 h 50"/>
                <a:gd name="T62" fmla="*/ 3 w 50"/>
                <a:gd name="T63" fmla="*/ 33 h 50"/>
                <a:gd name="T64" fmla="*/ 2 w 50"/>
                <a:gd name="T65" fmla="*/ 37 h 50"/>
                <a:gd name="T66" fmla="*/ 5 w 50"/>
                <a:gd name="T67" fmla="*/ 38 h 50"/>
                <a:gd name="T68" fmla="*/ 12 w 50"/>
                <a:gd name="T69" fmla="*/ 36 h 50"/>
                <a:gd name="T70" fmla="*/ 16 w 50"/>
                <a:gd name="T71" fmla="*/ 39 h 50"/>
                <a:gd name="T72" fmla="*/ 15 w 50"/>
                <a:gd name="T73" fmla="*/ 47 h 50"/>
                <a:gd name="T74" fmla="*/ 17 w 50"/>
                <a:gd name="T75" fmla="*/ 50 h 50"/>
                <a:gd name="T76" fmla="*/ 20 w 50"/>
                <a:gd name="T77" fmla="*/ 49 h 50"/>
                <a:gd name="T78" fmla="*/ 24 w 50"/>
                <a:gd name="T79" fmla="*/ 42 h 50"/>
                <a:gd name="T80" fmla="*/ 28 w 50"/>
                <a:gd name="T81" fmla="*/ 42 h 50"/>
                <a:gd name="T82" fmla="*/ 33 w 50"/>
                <a:gd name="T83" fmla="*/ 48 h 50"/>
                <a:gd name="T84" fmla="*/ 37 w 50"/>
                <a:gd name="T85" fmla="*/ 49 h 50"/>
                <a:gd name="T86" fmla="*/ 38 w 50"/>
                <a:gd name="T87" fmla="*/ 46 h 50"/>
                <a:gd name="T88" fmla="*/ 36 w 50"/>
                <a:gd name="T89" fmla="*/ 38 h 50"/>
                <a:gd name="T90" fmla="*/ 39 w 50"/>
                <a:gd name="T91" fmla="*/ 35 h 50"/>
                <a:gd name="T92" fmla="*/ 47 w 50"/>
                <a:gd name="T93" fmla="*/ 36 h 50"/>
                <a:gd name="T94" fmla="*/ 50 w 50"/>
                <a:gd name="T95" fmla="*/ 34 h 50"/>
                <a:gd name="T96" fmla="*/ 49 w 50"/>
                <a:gd name="T97" fmla="*/ 31 h 50"/>
                <a:gd name="T98" fmla="*/ 22 w 50"/>
                <a:gd name="T99" fmla="*/ 36 h 50"/>
                <a:gd name="T100" fmla="*/ 15 w 50"/>
                <a:gd name="T101" fmla="*/ 22 h 50"/>
                <a:gd name="T102" fmla="*/ 29 w 50"/>
                <a:gd name="T103" fmla="*/ 15 h 50"/>
                <a:gd name="T104" fmla="*/ 35 w 50"/>
                <a:gd name="T105" fmla="*/ 29 h 50"/>
                <a:gd name="T106" fmla="*/ 22 w 50"/>
                <a:gd name="T107"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50">
                  <a:moveTo>
                    <a:pt x="49" y="31"/>
                  </a:moveTo>
                  <a:cubicBezTo>
                    <a:pt x="42" y="27"/>
                    <a:pt x="42" y="27"/>
                    <a:pt x="42" y="27"/>
                  </a:cubicBezTo>
                  <a:cubicBezTo>
                    <a:pt x="42" y="27"/>
                    <a:pt x="42" y="27"/>
                    <a:pt x="42" y="27"/>
                  </a:cubicBezTo>
                  <a:cubicBezTo>
                    <a:pt x="42" y="25"/>
                    <a:pt x="42" y="24"/>
                    <a:pt x="42" y="22"/>
                  </a:cubicBezTo>
                  <a:cubicBezTo>
                    <a:pt x="42" y="22"/>
                    <a:pt x="42" y="22"/>
                    <a:pt x="42" y="22"/>
                  </a:cubicBezTo>
                  <a:cubicBezTo>
                    <a:pt x="48" y="17"/>
                    <a:pt x="48" y="17"/>
                    <a:pt x="48" y="17"/>
                  </a:cubicBezTo>
                  <a:cubicBezTo>
                    <a:pt x="49" y="16"/>
                    <a:pt x="49" y="15"/>
                    <a:pt x="49" y="14"/>
                  </a:cubicBezTo>
                  <a:cubicBezTo>
                    <a:pt x="48" y="13"/>
                    <a:pt x="47" y="12"/>
                    <a:pt x="46" y="13"/>
                  </a:cubicBezTo>
                  <a:cubicBezTo>
                    <a:pt x="38" y="14"/>
                    <a:pt x="38" y="14"/>
                    <a:pt x="38" y="14"/>
                  </a:cubicBezTo>
                  <a:cubicBezTo>
                    <a:pt x="38" y="14"/>
                    <a:pt x="38" y="14"/>
                    <a:pt x="38" y="14"/>
                  </a:cubicBezTo>
                  <a:cubicBezTo>
                    <a:pt x="37" y="13"/>
                    <a:pt x="36" y="12"/>
                    <a:pt x="35" y="12"/>
                  </a:cubicBezTo>
                  <a:cubicBezTo>
                    <a:pt x="35" y="11"/>
                    <a:pt x="35" y="11"/>
                    <a:pt x="35" y="11"/>
                  </a:cubicBezTo>
                  <a:cubicBezTo>
                    <a:pt x="35" y="4"/>
                    <a:pt x="35" y="4"/>
                    <a:pt x="35" y="4"/>
                  </a:cubicBezTo>
                  <a:cubicBezTo>
                    <a:pt x="36" y="2"/>
                    <a:pt x="35" y="1"/>
                    <a:pt x="34" y="1"/>
                  </a:cubicBezTo>
                  <a:cubicBezTo>
                    <a:pt x="33" y="0"/>
                    <a:pt x="31" y="1"/>
                    <a:pt x="31" y="2"/>
                  </a:cubicBezTo>
                  <a:cubicBezTo>
                    <a:pt x="26" y="9"/>
                    <a:pt x="26" y="9"/>
                    <a:pt x="26" y="9"/>
                  </a:cubicBezTo>
                  <a:cubicBezTo>
                    <a:pt x="26" y="9"/>
                    <a:pt x="26" y="9"/>
                    <a:pt x="26" y="9"/>
                  </a:cubicBezTo>
                  <a:cubicBezTo>
                    <a:pt x="25" y="9"/>
                    <a:pt x="23" y="9"/>
                    <a:pt x="22" y="9"/>
                  </a:cubicBezTo>
                  <a:cubicBezTo>
                    <a:pt x="22" y="9"/>
                    <a:pt x="22" y="9"/>
                    <a:pt x="22" y="9"/>
                  </a:cubicBezTo>
                  <a:cubicBezTo>
                    <a:pt x="17" y="3"/>
                    <a:pt x="17" y="3"/>
                    <a:pt x="17" y="3"/>
                  </a:cubicBezTo>
                  <a:cubicBezTo>
                    <a:pt x="16" y="2"/>
                    <a:pt x="15" y="1"/>
                    <a:pt x="14" y="2"/>
                  </a:cubicBezTo>
                  <a:cubicBezTo>
                    <a:pt x="13" y="2"/>
                    <a:pt x="12" y="4"/>
                    <a:pt x="12" y="5"/>
                  </a:cubicBezTo>
                  <a:cubicBezTo>
                    <a:pt x="14" y="13"/>
                    <a:pt x="14" y="13"/>
                    <a:pt x="14" y="13"/>
                  </a:cubicBezTo>
                  <a:cubicBezTo>
                    <a:pt x="14" y="13"/>
                    <a:pt x="14" y="13"/>
                    <a:pt x="14" y="13"/>
                  </a:cubicBezTo>
                  <a:cubicBezTo>
                    <a:pt x="13" y="14"/>
                    <a:pt x="12" y="15"/>
                    <a:pt x="11" y="16"/>
                  </a:cubicBezTo>
                  <a:cubicBezTo>
                    <a:pt x="11" y="16"/>
                    <a:pt x="11" y="16"/>
                    <a:pt x="11" y="16"/>
                  </a:cubicBezTo>
                  <a:cubicBezTo>
                    <a:pt x="3" y="15"/>
                    <a:pt x="3" y="15"/>
                    <a:pt x="3" y="15"/>
                  </a:cubicBezTo>
                  <a:cubicBezTo>
                    <a:pt x="2" y="15"/>
                    <a:pt x="1" y="16"/>
                    <a:pt x="1" y="17"/>
                  </a:cubicBezTo>
                  <a:cubicBezTo>
                    <a:pt x="0" y="18"/>
                    <a:pt x="1" y="19"/>
                    <a:pt x="2" y="20"/>
                  </a:cubicBezTo>
                  <a:cubicBezTo>
                    <a:pt x="8" y="24"/>
                    <a:pt x="8" y="24"/>
                    <a:pt x="8" y="24"/>
                  </a:cubicBezTo>
                  <a:cubicBezTo>
                    <a:pt x="8" y="26"/>
                    <a:pt x="8" y="27"/>
                    <a:pt x="9" y="29"/>
                  </a:cubicBezTo>
                  <a:cubicBezTo>
                    <a:pt x="3" y="33"/>
                    <a:pt x="3" y="33"/>
                    <a:pt x="3" y="33"/>
                  </a:cubicBezTo>
                  <a:cubicBezTo>
                    <a:pt x="2" y="34"/>
                    <a:pt x="1" y="36"/>
                    <a:pt x="2" y="37"/>
                  </a:cubicBezTo>
                  <a:cubicBezTo>
                    <a:pt x="2" y="38"/>
                    <a:pt x="4" y="38"/>
                    <a:pt x="5" y="38"/>
                  </a:cubicBezTo>
                  <a:cubicBezTo>
                    <a:pt x="12" y="36"/>
                    <a:pt x="12" y="36"/>
                    <a:pt x="12" y="36"/>
                  </a:cubicBezTo>
                  <a:cubicBezTo>
                    <a:pt x="13" y="38"/>
                    <a:pt x="14" y="39"/>
                    <a:pt x="16" y="39"/>
                  </a:cubicBezTo>
                  <a:cubicBezTo>
                    <a:pt x="15" y="47"/>
                    <a:pt x="15" y="47"/>
                    <a:pt x="15" y="47"/>
                  </a:cubicBezTo>
                  <a:cubicBezTo>
                    <a:pt x="15" y="48"/>
                    <a:pt x="16" y="50"/>
                    <a:pt x="17" y="50"/>
                  </a:cubicBezTo>
                  <a:cubicBezTo>
                    <a:pt x="18" y="50"/>
                    <a:pt x="19" y="50"/>
                    <a:pt x="20" y="49"/>
                  </a:cubicBezTo>
                  <a:cubicBezTo>
                    <a:pt x="24" y="42"/>
                    <a:pt x="24" y="42"/>
                    <a:pt x="24" y="42"/>
                  </a:cubicBezTo>
                  <a:cubicBezTo>
                    <a:pt x="25" y="42"/>
                    <a:pt x="27" y="42"/>
                    <a:pt x="28" y="42"/>
                  </a:cubicBezTo>
                  <a:cubicBezTo>
                    <a:pt x="33" y="48"/>
                    <a:pt x="33" y="48"/>
                    <a:pt x="33" y="48"/>
                  </a:cubicBezTo>
                  <a:cubicBezTo>
                    <a:pt x="34" y="49"/>
                    <a:pt x="35" y="49"/>
                    <a:pt x="37" y="49"/>
                  </a:cubicBezTo>
                  <a:cubicBezTo>
                    <a:pt x="38" y="48"/>
                    <a:pt x="38" y="47"/>
                    <a:pt x="38" y="46"/>
                  </a:cubicBezTo>
                  <a:cubicBezTo>
                    <a:pt x="36" y="38"/>
                    <a:pt x="36" y="38"/>
                    <a:pt x="36" y="38"/>
                  </a:cubicBezTo>
                  <a:cubicBezTo>
                    <a:pt x="37" y="37"/>
                    <a:pt x="38" y="36"/>
                    <a:pt x="39" y="35"/>
                  </a:cubicBezTo>
                  <a:cubicBezTo>
                    <a:pt x="47" y="36"/>
                    <a:pt x="47" y="36"/>
                    <a:pt x="47" y="36"/>
                  </a:cubicBezTo>
                  <a:cubicBezTo>
                    <a:pt x="48" y="36"/>
                    <a:pt x="49" y="35"/>
                    <a:pt x="50" y="34"/>
                  </a:cubicBezTo>
                  <a:cubicBezTo>
                    <a:pt x="50" y="33"/>
                    <a:pt x="50" y="31"/>
                    <a:pt x="49" y="31"/>
                  </a:cubicBezTo>
                  <a:close/>
                  <a:moveTo>
                    <a:pt x="22" y="36"/>
                  </a:moveTo>
                  <a:cubicBezTo>
                    <a:pt x="16" y="34"/>
                    <a:pt x="13" y="28"/>
                    <a:pt x="15" y="22"/>
                  </a:cubicBezTo>
                  <a:cubicBezTo>
                    <a:pt x="17" y="16"/>
                    <a:pt x="23" y="13"/>
                    <a:pt x="29" y="15"/>
                  </a:cubicBezTo>
                  <a:cubicBezTo>
                    <a:pt x="34" y="17"/>
                    <a:pt x="37" y="23"/>
                    <a:pt x="35" y="29"/>
                  </a:cubicBezTo>
                  <a:cubicBezTo>
                    <a:pt x="33" y="35"/>
                    <a:pt x="27" y="38"/>
                    <a:pt x="22" y="36"/>
                  </a:cubicBezTo>
                  <a:close/>
                </a:path>
              </a:pathLst>
            </a:custGeom>
            <a:solidFill>
              <a:srgbClr val="00B29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91"/>
            <p:cNvSpPr>
              <a:spLocks noEditPoints="1"/>
            </p:cNvSpPr>
            <p:nvPr/>
          </p:nvSpPr>
          <p:spPr bwMode="gray">
            <a:xfrm>
              <a:off x="7543973" y="3065912"/>
              <a:ext cx="1244523" cy="1235238"/>
            </a:xfrm>
            <a:custGeom>
              <a:avLst/>
              <a:gdLst>
                <a:gd name="T0" fmla="*/ 60 w 62"/>
                <a:gd name="T1" fmla="*/ 35 h 62"/>
                <a:gd name="T2" fmla="*/ 62 w 62"/>
                <a:gd name="T3" fmla="*/ 31 h 62"/>
                <a:gd name="T4" fmla="*/ 58 w 62"/>
                <a:gd name="T5" fmla="*/ 27 h 62"/>
                <a:gd name="T6" fmla="*/ 54 w 62"/>
                <a:gd name="T7" fmla="*/ 26 h 62"/>
                <a:gd name="T8" fmla="*/ 51 w 62"/>
                <a:gd name="T9" fmla="*/ 17 h 62"/>
                <a:gd name="T10" fmla="*/ 54 w 62"/>
                <a:gd name="T11" fmla="*/ 13 h 62"/>
                <a:gd name="T12" fmla="*/ 53 w 62"/>
                <a:gd name="T13" fmla="*/ 9 h 62"/>
                <a:gd name="T14" fmla="*/ 47 w 62"/>
                <a:gd name="T15" fmla="*/ 9 h 62"/>
                <a:gd name="T16" fmla="*/ 44 w 62"/>
                <a:gd name="T17" fmla="*/ 11 h 62"/>
                <a:gd name="T18" fmla="*/ 36 w 62"/>
                <a:gd name="T19" fmla="*/ 7 h 62"/>
                <a:gd name="T20" fmla="*/ 35 w 62"/>
                <a:gd name="T21" fmla="*/ 3 h 62"/>
                <a:gd name="T22" fmla="*/ 31 w 62"/>
                <a:gd name="T23" fmla="*/ 0 h 62"/>
                <a:gd name="T24" fmla="*/ 27 w 62"/>
                <a:gd name="T25" fmla="*/ 4 h 62"/>
                <a:gd name="T26" fmla="*/ 26 w 62"/>
                <a:gd name="T27" fmla="*/ 9 h 62"/>
                <a:gd name="T28" fmla="*/ 17 w 62"/>
                <a:gd name="T29" fmla="*/ 11 h 62"/>
                <a:gd name="T30" fmla="*/ 13 w 62"/>
                <a:gd name="T31" fmla="*/ 9 h 62"/>
                <a:gd name="T32" fmla="*/ 9 w 62"/>
                <a:gd name="T33" fmla="*/ 10 h 62"/>
                <a:gd name="T34" fmla="*/ 9 w 62"/>
                <a:gd name="T35" fmla="*/ 15 h 62"/>
                <a:gd name="T36" fmla="*/ 11 w 62"/>
                <a:gd name="T37" fmla="*/ 19 h 62"/>
                <a:gd name="T38" fmla="*/ 7 w 62"/>
                <a:gd name="T39" fmla="*/ 27 h 62"/>
                <a:gd name="T40" fmla="*/ 3 w 62"/>
                <a:gd name="T41" fmla="*/ 28 h 62"/>
                <a:gd name="T42" fmla="*/ 0 w 62"/>
                <a:gd name="T43" fmla="*/ 32 h 62"/>
                <a:gd name="T44" fmla="*/ 4 w 62"/>
                <a:gd name="T45" fmla="*/ 35 h 62"/>
                <a:gd name="T46" fmla="*/ 8 w 62"/>
                <a:gd name="T47" fmla="*/ 37 h 62"/>
                <a:gd name="T48" fmla="*/ 11 w 62"/>
                <a:gd name="T49" fmla="*/ 45 h 62"/>
                <a:gd name="T50" fmla="*/ 9 w 62"/>
                <a:gd name="T51" fmla="*/ 49 h 62"/>
                <a:gd name="T52" fmla="*/ 10 w 62"/>
                <a:gd name="T53" fmla="*/ 53 h 62"/>
                <a:gd name="T54" fmla="*/ 15 w 62"/>
                <a:gd name="T55" fmla="*/ 53 h 62"/>
                <a:gd name="T56" fmla="*/ 18 w 62"/>
                <a:gd name="T57" fmla="*/ 51 h 62"/>
                <a:gd name="T58" fmla="*/ 27 w 62"/>
                <a:gd name="T59" fmla="*/ 56 h 62"/>
                <a:gd name="T60" fmla="*/ 28 w 62"/>
                <a:gd name="T61" fmla="*/ 60 h 62"/>
                <a:gd name="T62" fmla="*/ 32 w 62"/>
                <a:gd name="T63" fmla="*/ 62 h 62"/>
                <a:gd name="T64" fmla="*/ 35 w 62"/>
                <a:gd name="T65" fmla="*/ 58 h 62"/>
                <a:gd name="T66" fmla="*/ 36 w 62"/>
                <a:gd name="T67" fmla="*/ 55 h 62"/>
                <a:gd name="T68" fmla="*/ 45 w 62"/>
                <a:gd name="T69" fmla="*/ 52 h 62"/>
                <a:gd name="T70" fmla="*/ 49 w 62"/>
                <a:gd name="T71" fmla="*/ 54 h 62"/>
                <a:gd name="T72" fmla="*/ 53 w 62"/>
                <a:gd name="T73" fmla="*/ 53 h 62"/>
                <a:gd name="T74" fmla="*/ 53 w 62"/>
                <a:gd name="T75" fmla="*/ 48 h 62"/>
                <a:gd name="T76" fmla="*/ 51 w 62"/>
                <a:gd name="T77" fmla="*/ 44 h 62"/>
                <a:gd name="T78" fmla="*/ 56 w 62"/>
                <a:gd name="T79" fmla="*/ 36 h 62"/>
                <a:gd name="T80" fmla="*/ 45 w 62"/>
                <a:gd name="T81" fmla="*/ 18 h 62"/>
                <a:gd name="T82" fmla="*/ 38 w 62"/>
                <a:gd name="T83" fmla="*/ 25 h 62"/>
                <a:gd name="T84" fmla="*/ 45 w 62"/>
                <a:gd name="T85" fmla="*/ 18 h 62"/>
                <a:gd name="T86" fmla="*/ 34 w 62"/>
                <a:gd name="T87" fmla="*/ 29 h 62"/>
                <a:gd name="T88" fmla="*/ 28 w 62"/>
                <a:gd name="T89" fmla="*/ 35 h 62"/>
                <a:gd name="T90" fmla="*/ 25 w 62"/>
                <a:gd name="T91" fmla="*/ 25 h 62"/>
                <a:gd name="T92" fmla="*/ 18 w 62"/>
                <a:gd name="T93" fmla="*/ 18 h 62"/>
                <a:gd name="T94" fmla="*/ 25 w 62"/>
                <a:gd name="T95" fmla="*/ 25 h 62"/>
                <a:gd name="T96" fmla="*/ 18 w 62"/>
                <a:gd name="T97" fmla="*/ 38 h 62"/>
                <a:gd name="T98" fmla="*/ 25 w 62"/>
                <a:gd name="T99" fmla="*/ 45 h 62"/>
                <a:gd name="T100" fmla="*/ 38 w 62"/>
                <a:gd name="T101" fmla="*/ 38 h 62"/>
                <a:gd name="T102" fmla="*/ 45 w 62"/>
                <a:gd name="T103" fmla="*/ 45 h 62"/>
                <a:gd name="T104" fmla="*/ 38 w 62"/>
                <a:gd name="T10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62">
                  <a:moveTo>
                    <a:pt x="58" y="35"/>
                  </a:moveTo>
                  <a:cubicBezTo>
                    <a:pt x="59" y="35"/>
                    <a:pt x="59" y="35"/>
                    <a:pt x="60" y="35"/>
                  </a:cubicBezTo>
                  <a:cubicBezTo>
                    <a:pt x="62" y="32"/>
                    <a:pt x="62" y="32"/>
                    <a:pt x="62" y="32"/>
                  </a:cubicBezTo>
                  <a:cubicBezTo>
                    <a:pt x="62" y="32"/>
                    <a:pt x="62" y="31"/>
                    <a:pt x="62" y="31"/>
                  </a:cubicBezTo>
                  <a:cubicBezTo>
                    <a:pt x="60" y="28"/>
                    <a:pt x="60" y="28"/>
                    <a:pt x="60" y="28"/>
                  </a:cubicBezTo>
                  <a:cubicBezTo>
                    <a:pt x="59" y="28"/>
                    <a:pt x="59" y="27"/>
                    <a:pt x="58" y="27"/>
                  </a:cubicBezTo>
                  <a:cubicBezTo>
                    <a:pt x="55" y="27"/>
                    <a:pt x="55" y="27"/>
                    <a:pt x="55" y="27"/>
                  </a:cubicBezTo>
                  <a:cubicBezTo>
                    <a:pt x="55" y="27"/>
                    <a:pt x="54" y="26"/>
                    <a:pt x="54" y="26"/>
                  </a:cubicBezTo>
                  <a:cubicBezTo>
                    <a:pt x="51" y="19"/>
                    <a:pt x="51" y="19"/>
                    <a:pt x="51" y="19"/>
                  </a:cubicBezTo>
                  <a:cubicBezTo>
                    <a:pt x="51" y="19"/>
                    <a:pt x="51" y="18"/>
                    <a:pt x="51" y="17"/>
                  </a:cubicBezTo>
                  <a:cubicBezTo>
                    <a:pt x="53" y="15"/>
                    <a:pt x="53" y="15"/>
                    <a:pt x="53" y="15"/>
                  </a:cubicBezTo>
                  <a:cubicBezTo>
                    <a:pt x="54" y="15"/>
                    <a:pt x="54" y="14"/>
                    <a:pt x="54" y="13"/>
                  </a:cubicBezTo>
                  <a:cubicBezTo>
                    <a:pt x="54" y="10"/>
                    <a:pt x="54" y="10"/>
                    <a:pt x="54" y="10"/>
                  </a:cubicBezTo>
                  <a:cubicBezTo>
                    <a:pt x="54" y="9"/>
                    <a:pt x="53" y="9"/>
                    <a:pt x="53" y="9"/>
                  </a:cubicBezTo>
                  <a:cubicBezTo>
                    <a:pt x="49" y="9"/>
                    <a:pt x="49" y="9"/>
                    <a:pt x="49" y="9"/>
                  </a:cubicBezTo>
                  <a:cubicBezTo>
                    <a:pt x="49" y="9"/>
                    <a:pt x="48" y="9"/>
                    <a:pt x="47" y="9"/>
                  </a:cubicBezTo>
                  <a:cubicBezTo>
                    <a:pt x="45" y="11"/>
                    <a:pt x="45" y="11"/>
                    <a:pt x="45" y="11"/>
                  </a:cubicBezTo>
                  <a:cubicBezTo>
                    <a:pt x="45" y="12"/>
                    <a:pt x="44" y="12"/>
                    <a:pt x="44" y="11"/>
                  </a:cubicBezTo>
                  <a:cubicBezTo>
                    <a:pt x="37" y="9"/>
                    <a:pt x="37" y="9"/>
                    <a:pt x="37" y="9"/>
                  </a:cubicBezTo>
                  <a:cubicBezTo>
                    <a:pt x="36" y="8"/>
                    <a:pt x="36" y="8"/>
                    <a:pt x="36" y="7"/>
                  </a:cubicBezTo>
                  <a:cubicBezTo>
                    <a:pt x="35" y="4"/>
                    <a:pt x="35" y="4"/>
                    <a:pt x="35" y="4"/>
                  </a:cubicBezTo>
                  <a:cubicBezTo>
                    <a:pt x="35" y="4"/>
                    <a:pt x="35" y="3"/>
                    <a:pt x="35" y="3"/>
                  </a:cubicBezTo>
                  <a:cubicBezTo>
                    <a:pt x="32" y="0"/>
                    <a:pt x="32" y="0"/>
                    <a:pt x="32" y="0"/>
                  </a:cubicBezTo>
                  <a:cubicBezTo>
                    <a:pt x="32" y="0"/>
                    <a:pt x="31" y="0"/>
                    <a:pt x="31" y="0"/>
                  </a:cubicBezTo>
                  <a:cubicBezTo>
                    <a:pt x="28" y="3"/>
                    <a:pt x="28" y="3"/>
                    <a:pt x="28" y="3"/>
                  </a:cubicBezTo>
                  <a:cubicBezTo>
                    <a:pt x="28" y="3"/>
                    <a:pt x="27" y="4"/>
                    <a:pt x="27" y="4"/>
                  </a:cubicBezTo>
                  <a:cubicBezTo>
                    <a:pt x="27" y="7"/>
                    <a:pt x="27" y="7"/>
                    <a:pt x="27" y="7"/>
                  </a:cubicBezTo>
                  <a:cubicBezTo>
                    <a:pt x="27" y="8"/>
                    <a:pt x="26" y="8"/>
                    <a:pt x="26" y="9"/>
                  </a:cubicBezTo>
                  <a:cubicBezTo>
                    <a:pt x="19" y="11"/>
                    <a:pt x="19" y="11"/>
                    <a:pt x="19" y="11"/>
                  </a:cubicBezTo>
                  <a:cubicBezTo>
                    <a:pt x="19" y="12"/>
                    <a:pt x="18" y="11"/>
                    <a:pt x="17" y="11"/>
                  </a:cubicBezTo>
                  <a:cubicBezTo>
                    <a:pt x="15" y="9"/>
                    <a:pt x="15" y="9"/>
                    <a:pt x="15" y="9"/>
                  </a:cubicBezTo>
                  <a:cubicBezTo>
                    <a:pt x="15" y="9"/>
                    <a:pt x="14" y="9"/>
                    <a:pt x="13" y="9"/>
                  </a:cubicBezTo>
                  <a:cubicBezTo>
                    <a:pt x="10" y="9"/>
                    <a:pt x="10" y="9"/>
                    <a:pt x="10" y="9"/>
                  </a:cubicBezTo>
                  <a:cubicBezTo>
                    <a:pt x="9" y="9"/>
                    <a:pt x="9" y="9"/>
                    <a:pt x="9" y="10"/>
                  </a:cubicBezTo>
                  <a:cubicBezTo>
                    <a:pt x="9" y="13"/>
                    <a:pt x="9" y="13"/>
                    <a:pt x="9" y="13"/>
                  </a:cubicBezTo>
                  <a:cubicBezTo>
                    <a:pt x="9" y="14"/>
                    <a:pt x="9" y="15"/>
                    <a:pt x="9" y="15"/>
                  </a:cubicBezTo>
                  <a:cubicBezTo>
                    <a:pt x="11" y="17"/>
                    <a:pt x="11" y="17"/>
                    <a:pt x="11" y="17"/>
                  </a:cubicBezTo>
                  <a:cubicBezTo>
                    <a:pt x="11" y="18"/>
                    <a:pt x="12" y="18"/>
                    <a:pt x="11" y="19"/>
                  </a:cubicBezTo>
                  <a:cubicBezTo>
                    <a:pt x="8" y="26"/>
                    <a:pt x="8" y="26"/>
                    <a:pt x="8" y="26"/>
                  </a:cubicBezTo>
                  <a:cubicBezTo>
                    <a:pt x="8" y="26"/>
                    <a:pt x="8" y="27"/>
                    <a:pt x="7" y="27"/>
                  </a:cubicBezTo>
                  <a:cubicBezTo>
                    <a:pt x="4" y="27"/>
                    <a:pt x="4" y="27"/>
                    <a:pt x="4" y="27"/>
                  </a:cubicBezTo>
                  <a:cubicBezTo>
                    <a:pt x="4" y="27"/>
                    <a:pt x="3" y="27"/>
                    <a:pt x="3" y="28"/>
                  </a:cubicBezTo>
                  <a:cubicBezTo>
                    <a:pt x="0" y="30"/>
                    <a:pt x="0" y="30"/>
                    <a:pt x="0" y="30"/>
                  </a:cubicBezTo>
                  <a:cubicBezTo>
                    <a:pt x="0" y="31"/>
                    <a:pt x="0" y="31"/>
                    <a:pt x="0" y="32"/>
                  </a:cubicBezTo>
                  <a:cubicBezTo>
                    <a:pt x="3" y="34"/>
                    <a:pt x="3" y="34"/>
                    <a:pt x="3" y="34"/>
                  </a:cubicBezTo>
                  <a:cubicBezTo>
                    <a:pt x="3" y="35"/>
                    <a:pt x="4" y="35"/>
                    <a:pt x="4" y="35"/>
                  </a:cubicBezTo>
                  <a:cubicBezTo>
                    <a:pt x="7" y="35"/>
                    <a:pt x="7" y="35"/>
                    <a:pt x="7" y="35"/>
                  </a:cubicBezTo>
                  <a:cubicBezTo>
                    <a:pt x="7" y="36"/>
                    <a:pt x="8" y="36"/>
                    <a:pt x="8" y="37"/>
                  </a:cubicBezTo>
                  <a:cubicBezTo>
                    <a:pt x="11" y="44"/>
                    <a:pt x="11" y="44"/>
                    <a:pt x="11" y="44"/>
                  </a:cubicBezTo>
                  <a:cubicBezTo>
                    <a:pt x="11" y="44"/>
                    <a:pt x="11" y="45"/>
                    <a:pt x="11" y="45"/>
                  </a:cubicBezTo>
                  <a:cubicBezTo>
                    <a:pt x="9" y="47"/>
                    <a:pt x="9" y="47"/>
                    <a:pt x="9" y="47"/>
                  </a:cubicBezTo>
                  <a:cubicBezTo>
                    <a:pt x="9" y="48"/>
                    <a:pt x="8" y="49"/>
                    <a:pt x="9" y="49"/>
                  </a:cubicBezTo>
                  <a:cubicBezTo>
                    <a:pt x="9" y="52"/>
                    <a:pt x="9" y="52"/>
                    <a:pt x="9" y="52"/>
                  </a:cubicBezTo>
                  <a:cubicBezTo>
                    <a:pt x="9" y="53"/>
                    <a:pt x="9" y="53"/>
                    <a:pt x="10" y="53"/>
                  </a:cubicBezTo>
                  <a:cubicBezTo>
                    <a:pt x="13" y="54"/>
                    <a:pt x="13" y="54"/>
                    <a:pt x="13" y="54"/>
                  </a:cubicBezTo>
                  <a:cubicBezTo>
                    <a:pt x="14" y="54"/>
                    <a:pt x="14" y="53"/>
                    <a:pt x="15" y="53"/>
                  </a:cubicBezTo>
                  <a:cubicBezTo>
                    <a:pt x="17" y="52"/>
                    <a:pt x="17" y="52"/>
                    <a:pt x="17" y="52"/>
                  </a:cubicBezTo>
                  <a:cubicBezTo>
                    <a:pt x="17" y="51"/>
                    <a:pt x="18" y="51"/>
                    <a:pt x="18" y="51"/>
                  </a:cubicBezTo>
                  <a:cubicBezTo>
                    <a:pt x="26" y="55"/>
                    <a:pt x="26" y="55"/>
                    <a:pt x="26" y="55"/>
                  </a:cubicBezTo>
                  <a:cubicBezTo>
                    <a:pt x="26" y="55"/>
                    <a:pt x="27" y="55"/>
                    <a:pt x="27" y="56"/>
                  </a:cubicBezTo>
                  <a:cubicBezTo>
                    <a:pt x="27" y="58"/>
                    <a:pt x="27" y="58"/>
                    <a:pt x="27" y="58"/>
                  </a:cubicBezTo>
                  <a:cubicBezTo>
                    <a:pt x="27" y="59"/>
                    <a:pt x="27" y="59"/>
                    <a:pt x="28" y="60"/>
                  </a:cubicBezTo>
                  <a:cubicBezTo>
                    <a:pt x="30" y="62"/>
                    <a:pt x="30" y="62"/>
                    <a:pt x="30" y="62"/>
                  </a:cubicBezTo>
                  <a:cubicBezTo>
                    <a:pt x="31" y="62"/>
                    <a:pt x="31" y="62"/>
                    <a:pt x="32" y="62"/>
                  </a:cubicBezTo>
                  <a:cubicBezTo>
                    <a:pt x="34" y="60"/>
                    <a:pt x="34" y="60"/>
                    <a:pt x="34" y="60"/>
                  </a:cubicBezTo>
                  <a:cubicBezTo>
                    <a:pt x="35" y="59"/>
                    <a:pt x="35" y="59"/>
                    <a:pt x="35" y="58"/>
                  </a:cubicBezTo>
                  <a:cubicBezTo>
                    <a:pt x="35" y="56"/>
                    <a:pt x="35" y="56"/>
                    <a:pt x="35" y="56"/>
                  </a:cubicBezTo>
                  <a:cubicBezTo>
                    <a:pt x="35" y="55"/>
                    <a:pt x="36" y="55"/>
                    <a:pt x="36" y="55"/>
                  </a:cubicBezTo>
                  <a:cubicBezTo>
                    <a:pt x="44" y="52"/>
                    <a:pt x="44" y="52"/>
                    <a:pt x="44" y="52"/>
                  </a:cubicBezTo>
                  <a:cubicBezTo>
                    <a:pt x="44" y="51"/>
                    <a:pt x="45" y="51"/>
                    <a:pt x="45" y="52"/>
                  </a:cubicBezTo>
                  <a:cubicBezTo>
                    <a:pt x="47" y="53"/>
                    <a:pt x="47" y="53"/>
                    <a:pt x="47" y="53"/>
                  </a:cubicBezTo>
                  <a:cubicBezTo>
                    <a:pt x="48" y="54"/>
                    <a:pt x="48" y="54"/>
                    <a:pt x="49" y="54"/>
                  </a:cubicBezTo>
                  <a:cubicBezTo>
                    <a:pt x="52" y="54"/>
                    <a:pt x="52" y="54"/>
                    <a:pt x="52" y="54"/>
                  </a:cubicBezTo>
                  <a:cubicBezTo>
                    <a:pt x="53" y="54"/>
                    <a:pt x="53" y="53"/>
                    <a:pt x="53" y="53"/>
                  </a:cubicBezTo>
                  <a:cubicBezTo>
                    <a:pt x="54" y="49"/>
                    <a:pt x="54" y="49"/>
                    <a:pt x="54" y="49"/>
                  </a:cubicBezTo>
                  <a:cubicBezTo>
                    <a:pt x="54" y="49"/>
                    <a:pt x="53" y="48"/>
                    <a:pt x="53" y="48"/>
                  </a:cubicBezTo>
                  <a:cubicBezTo>
                    <a:pt x="51" y="46"/>
                    <a:pt x="51" y="46"/>
                    <a:pt x="51" y="46"/>
                  </a:cubicBezTo>
                  <a:cubicBezTo>
                    <a:pt x="51" y="45"/>
                    <a:pt x="51" y="45"/>
                    <a:pt x="51" y="44"/>
                  </a:cubicBezTo>
                  <a:cubicBezTo>
                    <a:pt x="54" y="37"/>
                    <a:pt x="54" y="37"/>
                    <a:pt x="54" y="37"/>
                  </a:cubicBezTo>
                  <a:cubicBezTo>
                    <a:pt x="54" y="36"/>
                    <a:pt x="55" y="36"/>
                    <a:pt x="56" y="36"/>
                  </a:cubicBezTo>
                  <a:lnTo>
                    <a:pt x="58" y="35"/>
                  </a:lnTo>
                  <a:close/>
                  <a:moveTo>
                    <a:pt x="45" y="18"/>
                  </a:moveTo>
                  <a:cubicBezTo>
                    <a:pt x="47" y="20"/>
                    <a:pt x="47" y="23"/>
                    <a:pt x="45" y="25"/>
                  </a:cubicBezTo>
                  <a:cubicBezTo>
                    <a:pt x="43" y="27"/>
                    <a:pt x="40" y="27"/>
                    <a:pt x="38" y="25"/>
                  </a:cubicBezTo>
                  <a:cubicBezTo>
                    <a:pt x="36" y="23"/>
                    <a:pt x="36" y="20"/>
                    <a:pt x="38" y="18"/>
                  </a:cubicBezTo>
                  <a:cubicBezTo>
                    <a:pt x="40" y="16"/>
                    <a:pt x="43" y="16"/>
                    <a:pt x="45" y="18"/>
                  </a:cubicBezTo>
                  <a:close/>
                  <a:moveTo>
                    <a:pt x="28" y="29"/>
                  </a:moveTo>
                  <a:cubicBezTo>
                    <a:pt x="30" y="27"/>
                    <a:pt x="33" y="27"/>
                    <a:pt x="34" y="29"/>
                  </a:cubicBezTo>
                  <a:cubicBezTo>
                    <a:pt x="36" y="30"/>
                    <a:pt x="36" y="33"/>
                    <a:pt x="34" y="35"/>
                  </a:cubicBezTo>
                  <a:cubicBezTo>
                    <a:pt x="33" y="36"/>
                    <a:pt x="30" y="36"/>
                    <a:pt x="28" y="35"/>
                  </a:cubicBezTo>
                  <a:cubicBezTo>
                    <a:pt x="27" y="33"/>
                    <a:pt x="27" y="30"/>
                    <a:pt x="28" y="29"/>
                  </a:cubicBezTo>
                  <a:close/>
                  <a:moveTo>
                    <a:pt x="25" y="25"/>
                  </a:moveTo>
                  <a:cubicBezTo>
                    <a:pt x="23" y="27"/>
                    <a:pt x="20" y="27"/>
                    <a:pt x="18" y="25"/>
                  </a:cubicBezTo>
                  <a:cubicBezTo>
                    <a:pt x="16" y="23"/>
                    <a:pt x="16" y="20"/>
                    <a:pt x="18" y="18"/>
                  </a:cubicBezTo>
                  <a:cubicBezTo>
                    <a:pt x="20" y="16"/>
                    <a:pt x="23" y="16"/>
                    <a:pt x="25" y="18"/>
                  </a:cubicBezTo>
                  <a:cubicBezTo>
                    <a:pt x="27" y="20"/>
                    <a:pt x="27" y="23"/>
                    <a:pt x="25" y="25"/>
                  </a:cubicBezTo>
                  <a:close/>
                  <a:moveTo>
                    <a:pt x="18" y="45"/>
                  </a:moveTo>
                  <a:cubicBezTo>
                    <a:pt x="16" y="43"/>
                    <a:pt x="16" y="40"/>
                    <a:pt x="18" y="38"/>
                  </a:cubicBezTo>
                  <a:cubicBezTo>
                    <a:pt x="20" y="36"/>
                    <a:pt x="23" y="36"/>
                    <a:pt x="25" y="38"/>
                  </a:cubicBezTo>
                  <a:cubicBezTo>
                    <a:pt x="27" y="40"/>
                    <a:pt x="27" y="43"/>
                    <a:pt x="25" y="45"/>
                  </a:cubicBezTo>
                  <a:cubicBezTo>
                    <a:pt x="23" y="47"/>
                    <a:pt x="20" y="47"/>
                    <a:pt x="18" y="45"/>
                  </a:cubicBezTo>
                  <a:close/>
                  <a:moveTo>
                    <a:pt x="38" y="38"/>
                  </a:moveTo>
                  <a:cubicBezTo>
                    <a:pt x="40" y="36"/>
                    <a:pt x="43" y="36"/>
                    <a:pt x="45" y="38"/>
                  </a:cubicBezTo>
                  <a:cubicBezTo>
                    <a:pt x="47" y="40"/>
                    <a:pt x="47" y="43"/>
                    <a:pt x="45" y="45"/>
                  </a:cubicBezTo>
                  <a:cubicBezTo>
                    <a:pt x="43" y="47"/>
                    <a:pt x="40" y="47"/>
                    <a:pt x="38" y="45"/>
                  </a:cubicBezTo>
                  <a:cubicBezTo>
                    <a:pt x="36" y="43"/>
                    <a:pt x="36" y="40"/>
                    <a:pt x="38" y="38"/>
                  </a:cubicBezTo>
                  <a:close/>
                </a:path>
              </a:pathLst>
            </a:custGeom>
            <a:solidFill>
              <a:srgbClr val="35353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ChangeAspect="1"/>
            </p:cNvSpPr>
            <p:nvPr userDrawn="1"/>
          </p:nvSpPr>
          <p:spPr bwMode="auto">
            <a:xfrm>
              <a:off x="6694598" y="1481019"/>
              <a:ext cx="519191" cy="334561"/>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p:cNvSpPr>
              <a:spLocks noChangeAspect="1"/>
            </p:cNvSpPr>
            <p:nvPr userDrawn="1"/>
          </p:nvSpPr>
          <p:spPr bwMode="auto">
            <a:xfrm>
              <a:off x="7189003" y="1671429"/>
              <a:ext cx="1244986" cy="802255"/>
            </a:xfrm>
            <a:custGeom>
              <a:avLst/>
              <a:gdLst>
                <a:gd name="T0" fmla="*/ 1035 w 1357"/>
                <a:gd name="T1" fmla="*/ 878 h 879"/>
                <a:gd name="T2" fmla="*/ 1357 w 1357"/>
                <a:gd name="T3" fmla="*/ 556 h 879"/>
                <a:gd name="T4" fmla="*/ 1072 w 1357"/>
                <a:gd name="T5" fmla="*/ 237 h 879"/>
                <a:gd name="T6" fmla="*/ 826 w 1357"/>
                <a:gd name="T7" fmla="*/ 0 h 879"/>
                <a:gd name="T8" fmla="*/ 607 w 1357"/>
                <a:gd name="T9" fmla="*/ 131 h 879"/>
                <a:gd name="T10" fmla="*/ 529 w 1357"/>
                <a:gd name="T11" fmla="*/ 116 h 879"/>
                <a:gd name="T12" fmla="*/ 297 w 1357"/>
                <a:gd name="T13" fmla="*/ 350 h 879"/>
                <a:gd name="T14" fmla="*/ 297 w 1357"/>
                <a:gd name="T15" fmla="*/ 352 h 879"/>
                <a:gd name="T16" fmla="*/ 264 w 1357"/>
                <a:gd name="T17" fmla="*/ 350 h 879"/>
                <a:gd name="T18" fmla="*/ 0 w 1357"/>
                <a:gd name="T19" fmla="*/ 614 h 879"/>
                <a:gd name="T20" fmla="*/ 264 w 1357"/>
                <a:gd name="T21" fmla="*/ 879 h 879"/>
                <a:gd name="T22" fmla="*/ 1035 w 1357"/>
                <a:gd name="T23" fmla="*/ 87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7" h="879">
                  <a:moveTo>
                    <a:pt x="1035" y="878"/>
                  </a:moveTo>
                  <a:cubicBezTo>
                    <a:pt x="1212" y="878"/>
                    <a:pt x="1357" y="734"/>
                    <a:pt x="1357" y="556"/>
                  </a:cubicBezTo>
                  <a:cubicBezTo>
                    <a:pt x="1357" y="391"/>
                    <a:pt x="1232" y="255"/>
                    <a:pt x="1072" y="237"/>
                  </a:cubicBezTo>
                  <a:cubicBezTo>
                    <a:pt x="1067" y="105"/>
                    <a:pt x="958" y="0"/>
                    <a:pt x="826" y="0"/>
                  </a:cubicBezTo>
                  <a:cubicBezTo>
                    <a:pt x="730" y="0"/>
                    <a:pt x="649" y="53"/>
                    <a:pt x="607" y="131"/>
                  </a:cubicBezTo>
                  <a:cubicBezTo>
                    <a:pt x="581" y="121"/>
                    <a:pt x="556" y="116"/>
                    <a:pt x="529" y="116"/>
                  </a:cubicBezTo>
                  <a:cubicBezTo>
                    <a:pt x="400" y="116"/>
                    <a:pt x="297" y="221"/>
                    <a:pt x="297" y="350"/>
                  </a:cubicBezTo>
                  <a:cubicBezTo>
                    <a:pt x="297" y="352"/>
                    <a:pt x="297" y="352"/>
                    <a:pt x="297" y="352"/>
                  </a:cubicBezTo>
                  <a:cubicBezTo>
                    <a:pt x="284" y="350"/>
                    <a:pt x="274" y="350"/>
                    <a:pt x="264" y="350"/>
                  </a:cubicBezTo>
                  <a:cubicBezTo>
                    <a:pt x="118" y="350"/>
                    <a:pt x="0" y="468"/>
                    <a:pt x="0" y="614"/>
                  </a:cubicBezTo>
                  <a:cubicBezTo>
                    <a:pt x="0" y="760"/>
                    <a:pt x="118" y="879"/>
                    <a:pt x="264" y="879"/>
                  </a:cubicBezTo>
                  <a:cubicBezTo>
                    <a:pt x="1035" y="879"/>
                    <a:pt x="1035" y="879"/>
                    <a:pt x="1035" y="8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emf"/><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770" y="293688"/>
            <a:ext cx="8961120" cy="917575"/>
          </a:xfrm>
          <a:prstGeom prst="rect">
            <a:avLst/>
          </a:prstGeom>
        </p:spPr>
        <p:txBody>
          <a:bodyPr vert="horz" wrap="square" lIns="146304" tIns="91440" rIns="146304" bIns="91440" rtlCol="0" anchor="t">
            <a:noAutofit/>
          </a:bodyPr>
          <a:lstStyle/>
          <a:p>
            <a:r>
              <a:rPr lang="de-DE"/>
              <a:t>Titelmasterformat durch Klicken bearbeiten</a:t>
            </a:r>
            <a:endParaRPr lang="en-US" dirty="0"/>
          </a:p>
        </p:txBody>
      </p:sp>
      <p:sp>
        <p:nvSpPr>
          <p:cNvPr id="4" name="Text Placeholder 3"/>
          <p:cNvSpPr>
            <a:spLocks noGrp="1"/>
          </p:cNvSpPr>
          <p:nvPr>
            <p:ph type="body" idx="1"/>
          </p:nvPr>
        </p:nvSpPr>
        <p:spPr>
          <a:xfrm>
            <a:off x="182770" y="1212851"/>
            <a:ext cx="8961120" cy="2308324"/>
          </a:xfrm>
          <a:prstGeom prst="rect">
            <a:avLst/>
          </a:prstGeom>
        </p:spPr>
        <p:txBody>
          <a:bodyPr vert="horz" wrap="square" lIns="146304" tIns="91440" rIns="146304" bIns="91440" rtlCol="0">
            <a:sp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19"/>
          <a:stretch>
            <a:fillRect/>
          </a:stretch>
        </p:blipFill>
        <p:spPr>
          <a:xfrm rot="5400000">
            <a:off x="6153630" y="3178567"/>
            <a:ext cx="6995160" cy="637390"/>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515"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63" r:id="rId12"/>
    <p:sldLayoutId id="2147484256" r:id="rId13"/>
    <p:sldLayoutId id="2147484257" r:id="rId14"/>
    <p:sldLayoutId id="2147484260" r:id="rId15"/>
    <p:sldLayoutId id="2147484299" r:id="rId16"/>
    <p:sldLayoutId id="2147484263" r:id="rId17"/>
  </p:sldLayoutIdLst>
  <p:transition>
    <p:fade/>
  </p:transition>
  <p:txStyles>
    <p:titleStyle>
      <a:lvl1pPr algn="l" defTabSz="932664" rtl="0" eaLnBrk="1" latinLnBrk="0" hangingPunct="1">
        <a:lnSpc>
          <a:spcPct val="90000"/>
        </a:lnSpc>
        <a:spcBef>
          <a:spcPct val="0"/>
        </a:spcBef>
        <a:buNone/>
        <a:defRPr lang="en-US" sz="4400"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1"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6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4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4"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42905"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826"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60"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91"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25"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4" rtl="0" eaLnBrk="1" latinLnBrk="0" hangingPunct="1">
        <a:defRPr sz="1800" kern="1200">
          <a:solidFill>
            <a:schemeClr val="tx1"/>
          </a:solidFill>
          <a:latin typeface="+mn-lt"/>
          <a:ea typeface="+mn-ea"/>
          <a:cs typeface="+mn-cs"/>
        </a:defRPr>
      </a:lvl1pPr>
      <a:lvl2pPr marL="466333" algn="l" defTabSz="932664" rtl="0" eaLnBrk="1" latinLnBrk="0" hangingPunct="1">
        <a:defRPr sz="1800" kern="1200">
          <a:solidFill>
            <a:schemeClr val="tx1"/>
          </a:solidFill>
          <a:latin typeface="+mn-lt"/>
          <a:ea typeface="+mn-ea"/>
          <a:cs typeface="+mn-cs"/>
        </a:defRPr>
      </a:lvl2pPr>
      <a:lvl3pPr marL="932664" algn="l" defTabSz="932664" rtl="0" eaLnBrk="1" latinLnBrk="0" hangingPunct="1">
        <a:defRPr sz="1800" kern="1200">
          <a:solidFill>
            <a:schemeClr val="tx1"/>
          </a:solidFill>
          <a:latin typeface="+mn-lt"/>
          <a:ea typeface="+mn-ea"/>
          <a:cs typeface="+mn-cs"/>
        </a:defRPr>
      </a:lvl3pPr>
      <a:lvl4pPr marL="1398997" algn="l" defTabSz="932664" rtl="0" eaLnBrk="1" latinLnBrk="0" hangingPunct="1">
        <a:defRPr sz="1800" kern="1200">
          <a:solidFill>
            <a:schemeClr val="tx1"/>
          </a:solidFill>
          <a:latin typeface="+mn-lt"/>
          <a:ea typeface="+mn-ea"/>
          <a:cs typeface="+mn-cs"/>
        </a:defRPr>
      </a:lvl4pPr>
      <a:lvl5pPr marL="1865328" algn="l" defTabSz="932664" rtl="0" eaLnBrk="1" latinLnBrk="0" hangingPunct="1">
        <a:defRPr sz="1800" kern="1200">
          <a:solidFill>
            <a:schemeClr val="tx1"/>
          </a:solidFill>
          <a:latin typeface="+mn-lt"/>
          <a:ea typeface="+mn-ea"/>
          <a:cs typeface="+mn-cs"/>
        </a:defRPr>
      </a:lvl5pPr>
      <a:lvl6pPr marL="2331662" algn="l" defTabSz="932664" rtl="0" eaLnBrk="1" latinLnBrk="0" hangingPunct="1">
        <a:defRPr sz="1800" kern="1200">
          <a:solidFill>
            <a:schemeClr val="tx1"/>
          </a:solidFill>
          <a:latin typeface="+mn-lt"/>
          <a:ea typeface="+mn-ea"/>
          <a:cs typeface="+mn-cs"/>
        </a:defRPr>
      </a:lvl6pPr>
      <a:lvl7pPr marL="2797993" algn="l" defTabSz="932664" rtl="0" eaLnBrk="1" latinLnBrk="0" hangingPunct="1">
        <a:defRPr sz="1800" kern="1200">
          <a:solidFill>
            <a:schemeClr val="tx1"/>
          </a:solidFill>
          <a:latin typeface="+mn-lt"/>
          <a:ea typeface="+mn-ea"/>
          <a:cs typeface="+mn-cs"/>
        </a:defRPr>
      </a:lvl7pPr>
      <a:lvl8pPr marL="3264325" algn="l" defTabSz="932664" rtl="0" eaLnBrk="1" latinLnBrk="0" hangingPunct="1">
        <a:defRPr sz="1800" kern="1200">
          <a:solidFill>
            <a:schemeClr val="tx1"/>
          </a:solidFill>
          <a:latin typeface="+mn-lt"/>
          <a:ea typeface="+mn-ea"/>
          <a:cs typeface="+mn-cs"/>
        </a:defRPr>
      </a:lvl8pPr>
      <a:lvl9pPr marL="3730659" algn="l" defTabSz="93266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15" userDrawn="1">
          <p15:clr>
            <a:srgbClr val="5ACBF0"/>
          </p15:clr>
        </p15:guide>
        <p15:guide id="3" pos="691" userDrawn="1">
          <p15:clr>
            <a:srgbClr val="5ACBF0"/>
          </p15:clr>
        </p15:guide>
        <p15:guide id="4" pos="1267" userDrawn="1">
          <p15:clr>
            <a:srgbClr val="5ACBF0"/>
          </p15:clr>
        </p15:guide>
        <p15:guide id="6" pos="1843" userDrawn="1">
          <p15:clr>
            <a:srgbClr val="5ACBF0"/>
          </p15:clr>
        </p15:guide>
        <p15:guide id="7" pos="2419" userDrawn="1">
          <p15:clr>
            <a:srgbClr val="5ACBF0"/>
          </p15:clr>
        </p15:guide>
        <p15:guide id="8" pos="2995" userDrawn="1">
          <p15:clr>
            <a:srgbClr val="5ACBF0"/>
          </p15:clr>
        </p15:guide>
        <p15:guide id="10" pos="3571" userDrawn="1">
          <p15:clr>
            <a:srgbClr val="5ACBF0"/>
          </p15:clr>
        </p15:guide>
        <p15:guide id="11" pos="4147" userDrawn="1">
          <p15:clr>
            <a:srgbClr val="5ACBF0"/>
          </p15:clr>
        </p15:guide>
        <p15:guide id="12" pos="4723" userDrawn="1">
          <p15:clr>
            <a:srgbClr val="5ACBF0"/>
          </p15:clr>
        </p15:guide>
        <p15:guide id="14" pos="5299" userDrawn="1">
          <p15:clr>
            <a:srgbClr val="5ACBF0"/>
          </p15:clr>
        </p15:guide>
        <p15:guide id="15" pos="5760" userDrawn="1">
          <p15:clr>
            <a:srgbClr val="5ACBF0"/>
          </p15:clr>
        </p15:guide>
        <p15:guide id="16" pos="230" userDrawn="1">
          <p15:clr>
            <a:srgbClr val="C35EA4"/>
          </p15:clr>
        </p15:guide>
        <p15:guide id="17" pos="5645"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770" y="295279"/>
            <a:ext cx="8961120"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182770" y="1212851"/>
            <a:ext cx="8961120"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6153630" y="3178567"/>
            <a:ext cx="6995160" cy="637390"/>
          </a:xfrm>
          <a:prstGeom prst="rect">
            <a:avLst/>
          </a:prstGeom>
        </p:spPr>
      </p:pic>
    </p:spTree>
    <p:extLst>
      <p:ext uri="{BB962C8B-B14F-4D97-AF65-F5344CB8AC3E}">
        <p14:creationId xmlns:p14="http://schemas.microsoft.com/office/powerpoint/2010/main" val="3345234430"/>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Lst>
  <p:transition>
    <p:fade/>
  </p:transition>
  <p:txStyles>
    <p:titleStyle>
      <a:lvl1pPr algn="l" defTabSz="932664" rtl="0" eaLnBrk="1" latinLnBrk="0" hangingPunct="1">
        <a:lnSpc>
          <a:spcPct val="90000"/>
        </a:lnSpc>
        <a:spcBef>
          <a:spcPct val="0"/>
        </a:spcBef>
        <a:buNone/>
        <a:defRPr lang="en-US" sz="4400"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1"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6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4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4"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42905"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826"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60"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91"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25"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4" rtl="0" eaLnBrk="1" latinLnBrk="0" hangingPunct="1">
        <a:defRPr sz="1800" kern="1200">
          <a:solidFill>
            <a:schemeClr val="tx1"/>
          </a:solidFill>
          <a:latin typeface="+mn-lt"/>
          <a:ea typeface="+mn-ea"/>
          <a:cs typeface="+mn-cs"/>
        </a:defRPr>
      </a:lvl1pPr>
      <a:lvl2pPr marL="466333" algn="l" defTabSz="932664" rtl="0" eaLnBrk="1" latinLnBrk="0" hangingPunct="1">
        <a:defRPr sz="1800" kern="1200">
          <a:solidFill>
            <a:schemeClr val="tx1"/>
          </a:solidFill>
          <a:latin typeface="+mn-lt"/>
          <a:ea typeface="+mn-ea"/>
          <a:cs typeface="+mn-cs"/>
        </a:defRPr>
      </a:lvl2pPr>
      <a:lvl3pPr marL="932664" algn="l" defTabSz="932664" rtl="0" eaLnBrk="1" latinLnBrk="0" hangingPunct="1">
        <a:defRPr sz="1800" kern="1200">
          <a:solidFill>
            <a:schemeClr val="tx1"/>
          </a:solidFill>
          <a:latin typeface="+mn-lt"/>
          <a:ea typeface="+mn-ea"/>
          <a:cs typeface="+mn-cs"/>
        </a:defRPr>
      </a:lvl3pPr>
      <a:lvl4pPr marL="1398997" algn="l" defTabSz="932664" rtl="0" eaLnBrk="1" latinLnBrk="0" hangingPunct="1">
        <a:defRPr sz="1800" kern="1200">
          <a:solidFill>
            <a:schemeClr val="tx1"/>
          </a:solidFill>
          <a:latin typeface="+mn-lt"/>
          <a:ea typeface="+mn-ea"/>
          <a:cs typeface="+mn-cs"/>
        </a:defRPr>
      </a:lvl4pPr>
      <a:lvl5pPr marL="1865328" algn="l" defTabSz="932664" rtl="0" eaLnBrk="1" latinLnBrk="0" hangingPunct="1">
        <a:defRPr sz="1800" kern="1200">
          <a:solidFill>
            <a:schemeClr val="tx1"/>
          </a:solidFill>
          <a:latin typeface="+mn-lt"/>
          <a:ea typeface="+mn-ea"/>
          <a:cs typeface="+mn-cs"/>
        </a:defRPr>
      </a:lvl5pPr>
      <a:lvl6pPr marL="2331662" algn="l" defTabSz="932664" rtl="0" eaLnBrk="1" latinLnBrk="0" hangingPunct="1">
        <a:defRPr sz="1800" kern="1200">
          <a:solidFill>
            <a:schemeClr val="tx1"/>
          </a:solidFill>
          <a:latin typeface="+mn-lt"/>
          <a:ea typeface="+mn-ea"/>
          <a:cs typeface="+mn-cs"/>
        </a:defRPr>
      </a:lvl6pPr>
      <a:lvl7pPr marL="2797993" algn="l" defTabSz="932664" rtl="0" eaLnBrk="1" latinLnBrk="0" hangingPunct="1">
        <a:defRPr sz="1800" kern="1200">
          <a:solidFill>
            <a:schemeClr val="tx1"/>
          </a:solidFill>
          <a:latin typeface="+mn-lt"/>
          <a:ea typeface="+mn-ea"/>
          <a:cs typeface="+mn-cs"/>
        </a:defRPr>
      </a:lvl7pPr>
      <a:lvl8pPr marL="3264325" algn="l" defTabSz="932664" rtl="0" eaLnBrk="1" latinLnBrk="0" hangingPunct="1">
        <a:defRPr sz="1800" kern="1200">
          <a:solidFill>
            <a:schemeClr val="tx1"/>
          </a:solidFill>
          <a:latin typeface="+mn-lt"/>
          <a:ea typeface="+mn-ea"/>
          <a:cs typeface="+mn-cs"/>
        </a:defRPr>
      </a:lvl8pPr>
      <a:lvl9pPr marL="3730659" algn="l" defTabSz="93266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15">
          <p15:clr>
            <a:srgbClr val="5ACBF0"/>
          </p15:clr>
        </p15:guide>
        <p15:guide id="3" pos="691">
          <p15:clr>
            <a:srgbClr val="5ACBF0"/>
          </p15:clr>
        </p15:guide>
        <p15:guide id="4" pos="1267">
          <p15:clr>
            <a:srgbClr val="5ACBF0"/>
          </p15:clr>
        </p15:guide>
        <p15:guide id="6" pos="1843">
          <p15:clr>
            <a:srgbClr val="5ACBF0"/>
          </p15:clr>
        </p15:guide>
        <p15:guide id="7" pos="2419">
          <p15:clr>
            <a:srgbClr val="5ACBF0"/>
          </p15:clr>
        </p15:guide>
        <p15:guide id="8" pos="2995">
          <p15:clr>
            <a:srgbClr val="5ACBF0"/>
          </p15:clr>
        </p15:guide>
        <p15:guide id="10" pos="3571">
          <p15:clr>
            <a:srgbClr val="5ACBF0"/>
          </p15:clr>
        </p15:guide>
        <p15:guide id="11" pos="4147">
          <p15:clr>
            <a:srgbClr val="5ACBF0"/>
          </p15:clr>
        </p15:guide>
        <p15:guide id="12" pos="4723">
          <p15:clr>
            <a:srgbClr val="5ACBF0"/>
          </p15:clr>
        </p15:guide>
        <p15:guide id="14" pos="5299">
          <p15:clr>
            <a:srgbClr val="5ACBF0"/>
          </p15:clr>
        </p15:guide>
        <p15:guide id="15" pos="5760" userDrawn="1">
          <p15:clr>
            <a:srgbClr val="5ACBF0"/>
          </p15:clr>
        </p15:guide>
        <p15:guide id="16" pos="230">
          <p15:clr>
            <a:srgbClr val="C35EA4"/>
          </p15:clr>
        </p15:guide>
        <p15:guide id="17" pos="5645"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770" y="295279"/>
            <a:ext cx="8961120"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182770" y="1212851"/>
            <a:ext cx="8961120"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6153630" y="3178567"/>
            <a:ext cx="6995160" cy="637390"/>
          </a:xfrm>
          <a:prstGeom prst="rect">
            <a:avLst/>
          </a:prstGeom>
        </p:spPr>
      </p:pic>
    </p:spTree>
    <p:extLst>
      <p:ext uri="{BB962C8B-B14F-4D97-AF65-F5344CB8AC3E}">
        <p14:creationId xmlns:p14="http://schemas.microsoft.com/office/powerpoint/2010/main" val="1381128079"/>
      </p:ext>
    </p:extLst>
  </p:cSld>
  <p:clrMap bg1="dk1" tx1="lt1" bg2="dk2" tx2="lt2" accent1="accent1" accent2="accent2" accent3="accent3" accent4="accent4" accent5="accent5" accent6="accent6" hlink="hlink" folHlink="folHlink"/>
  <p:sldLayoutIdLst>
    <p:sldLayoutId id="2147484518" r:id="rId1"/>
    <p:sldLayoutId id="214748451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664" rtl="0" eaLnBrk="1" latinLnBrk="0" hangingPunct="1">
        <a:lnSpc>
          <a:spcPct val="90000"/>
        </a:lnSpc>
        <a:spcBef>
          <a:spcPct val="0"/>
        </a:spcBef>
        <a:buNone/>
        <a:defRPr lang="en-US" sz="4400"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81"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16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742"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324"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42905" marR="0" indent="-228581" algn="l" defTabSz="932664"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826"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60"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91"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25" indent="-233166" algn="l" defTabSz="9326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4" rtl="0" eaLnBrk="1" latinLnBrk="0" hangingPunct="1">
        <a:defRPr sz="1800" kern="1200">
          <a:solidFill>
            <a:schemeClr val="tx1"/>
          </a:solidFill>
          <a:latin typeface="+mn-lt"/>
          <a:ea typeface="+mn-ea"/>
          <a:cs typeface="+mn-cs"/>
        </a:defRPr>
      </a:lvl1pPr>
      <a:lvl2pPr marL="466333" algn="l" defTabSz="932664" rtl="0" eaLnBrk="1" latinLnBrk="0" hangingPunct="1">
        <a:defRPr sz="1800" kern="1200">
          <a:solidFill>
            <a:schemeClr val="tx1"/>
          </a:solidFill>
          <a:latin typeface="+mn-lt"/>
          <a:ea typeface="+mn-ea"/>
          <a:cs typeface="+mn-cs"/>
        </a:defRPr>
      </a:lvl2pPr>
      <a:lvl3pPr marL="932664" algn="l" defTabSz="932664" rtl="0" eaLnBrk="1" latinLnBrk="0" hangingPunct="1">
        <a:defRPr sz="1800" kern="1200">
          <a:solidFill>
            <a:schemeClr val="tx1"/>
          </a:solidFill>
          <a:latin typeface="+mn-lt"/>
          <a:ea typeface="+mn-ea"/>
          <a:cs typeface="+mn-cs"/>
        </a:defRPr>
      </a:lvl3pPr>
      <a:lvl4pPr marL="1398997" algn="l" defTabSz="932664" rtl="0" eaLnBrk="1" latinLnBrk="0" hangingPunct="1">
        <a:defRPr sz="1800" kern="1200">
          <a:solidFill>
            <a:schemeClr val="tx1"/>
          </a:solidFill>
          <a:latin typeface="+mn-lt"/>
          <a:ea typeface="+mn-ea"/>
          <a:cs typeface="+mn-cs"/>
        </a:defRPr>
      </a:lvl4pPr>
      <a:lvl5pPr marL="1865328" algn="l" defTabSz="932664" rtl="0" eaLnBrk="1" latinLnBrk="0" hangingPunct="1">
        <a:defRPr sz="1800" kern="1200">
          <a:solidFill>
            <a:schemeClr val="tx1"/>
          </a:solidFill>
          <a:latin typeface="+mn-lt"/>
          <a:ea typeface="+mn-ea"/>
          <a:cs typeface="+mn-cs"/>
        </a:defRPr>
      </a:lvl5pPr>
      <a:lvl6pPr marL="2331662" algn="l" defTabSz="932664" rtl="0" eaLnBrk="1" latinLnBrk="0" hangingPunct="1">
        <a:defRPr sz="1800" kern="1200">
          <a:solidFill>
            <a:schemeClr val="tx1"/>
          </a:solidFill>
          <a:latin typeface="+mn-lt"/>
          <a:ea typeface="+mn-ea"/>
          <a:cs typeface="+mn-cs"/>
        </a:defRPr>
      </a:lvl6pPr>
      <a:lvl7pPr marL="2797993" algn="l" defTabSz="932664" rtl="0" eaLnBrk="1" latinLnBrk="0" hangingPunct="1">
        <a:defRPr sz="1800" kern="1200">
          <a:solidFill>
            <a:schemeClr val="tx1"/>
          </a:solidFill>
          <a:latin typeface="+mn-lt"/>
          <a:ea typeface="+mn-ea"/>
          <a:cs typeface="+mn-cs"/>
        </a:defRPr>
      </a:lvl7pPr>
      <a:lvl8pPr marL="3264325" algn="l" defTabSz="932664" rtl="0" eaLnBrk="1" latinLnBrk="0" hangingPunct="1">
        <a:defRPr sz="1800" kern="1200">
          <a:solidFill>
            <a:schemeClr val="tx1"/>
          </a:solidFill>
          <a:latin typeface="+mn-lt"/>
          <a:ea typeface="+mn-ea"/>
          <a:cs typeface="+mn-cs"/>
        </a:defRPr>
      </a:lvl8pPr>
      <a:lvl9pPr marL="3730659" algn="l" defTabSz="93266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15">
          <p15:clr>
            <a:srgbClr val="5ACBF0"/>
          </p15:clr>
        </p15:guide>
        <p15:guide id="3" pos="691">
          <p15:clr>
            <a:srgbClr val="5ACBF0"/>
          </p15:clr>
        </p15:guide>
        <p15:guide id="4" pos="1267">
          <p15:clr>
            <a:srgbClr val="5ACBF0"/>
          </p15:clr>
        </p15:guide>
        <p15:guide id="6" pos="1843">
          <p15:clr>
            <a:srgbClr val="5ACBF0"/>
          </p15:clr>
        </p15:guide>
        <p15:guide id="7" pos="2419">
          <p15:clr>
            <a:srgbClr val="5ACBF0"/>
          </p15:clr>
        </p15:guide>
        <p15:guide id="8" pos="2995">
          <p15:clr>
            <a:srgbClr val="5ACBF0"/>
          </p15:clr>
        </p15:guide>
        <p15:guide id="10" pos="3571">
          <p15:clr>
            <a:srgbClr val="5ACBF0"/>
          </p15:clr>
        </p15:guide>
        <p15:guide id="11" pos="4147">
          <p15:clr>
            <a:srgbClr val="5ACBF0"/>
          </p15:clr>
        </p15:guide>
        <p15:guide id="12" pos="4723">
          <p15:clr>
            <a:srgbClr val="5ACBF0"/>
          </p15:clr>
        </p15:guide>
        <p15:guide id="14" pos="5299">
          <p15:clr>
            <a:srgbClr val="5ACBF0"/>
          </p15:clr>
        </p15:guide>
        <p15:guide id="15" pos="5760" userDrawn="1">
          <p15:clr>
            <a:srgbClr val="5ACBF0"/>
          </p15:clr>
        </p15:guide>
        <p15:guide id="16" pos="230">
          <p15:clr>
            <a:srgbClr val="C35EA4"/>
          </p15:clr>
        </p15:guide>
        <p15:guide id="17" pos="5645"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770" y="2125677"/>
            <a:ext cx="3657600" cy="1828800"/>
          </a:xfrm>
        </p:spPr>
        <p:txBody>
          <a:bodyPr/>
          <a:lstStyle/>
          <a:p>
            <a:r>
              <a:rPr lang="en-US" dirty="0"/>
              <a:t>OCP All-Hands</a:t>
            </a:r>
            <a:br>
              <a:rPr lang="en-US" dirty="0"/>
            </a:br>
            <a:br>
              <a:rPr lang="en-US" dirty="0"/>
            </a:br>
            <a:r>
              <a:rPr lang="en-US" dirty="0"/>
              <a:t>Custom Vision</a:t>
            </a:r>
          </a:p>
        </p:txBody>
      </p:sp>
      <p:sp>
        <p:nvSpPr>
          <p:cNvPr id="5" name="Text Placeholder 4"/>
          <p:cNvSpPr>
            <a:spLocks noGrp="1"/>
          </p:cNvSpPr>
          <p:nvPr>
            <p:ph type="body" sz="quarter" idx="14"/>
          </p:nvPr>
        </p:nvSpPr>
        <p:spPr>
          <a:xfrm>
            <a:off x="182770" y="4145334"/>
            <a:ext cx="3657600" cy="731528"/>
          </a:xfrm>
        </p:spPr>
        <p:txBody>
          <a:bodyPr/>
          <a:lstStyle/>
          <a:p>
            <a:endParaRPr lang="en-US" dirty="0"/>
          </a:p>
          <a:p>
            <a:r>
              <a:rPr lang="en-US" dirty="0"/>
              <a:t>Boris Bugarski</a:t>
            </a:r>
          </a:p>
          <a:p>
            <a:r>
              <a:rPr lang="en-US" dirty="0"/>
              <a:t>CSA</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C0CE5E-6D8B-4E3E-AFA6-FD6429F42E85}"/>
              </a:ext>
            </a:extLst>
          </p:cNvPr>
          <p:cNvSpPr>
            <a:spLocks noGrp="1"/>
          </p:cNvSpPr>
          <p:nvPr>
            <p:ph type="title"/>
          </p:nvPr>
        </p:nvSpPr>
        <p:spPr/>
        <p:txBody>
          <a:bodyPr/>
          <a:lstStyle/>
          <a:p>
            <a:r>
              <a:rPr lang="de-DE" dirty="0"/>
              <a:t>Custom Vision API </a:t>
            </a:r>
          </a:p>
        </p:txBody>
      </p:sp>
      <p:sp>
        <p:nvSpPr>
          <p:cNvPr id="3" name="Textplatzhalter 2">
            <a:extLst>
              <a:ext uri="{FF2B5EF4-FFF2-40B4-BE49-F238E27FC236}">
                <a16:creationId xmlns:a16="http://schemas.microsoft.com/office/drawing/2014/main" id="{29346658-C9BF-42B5-A86C-E99E82100178}"/>
              </a:ext>
            </a:extLst>
          </p:cNvPr>
          <p:cNvSpPr>
            <a:spLocks noGrp="1"/>
          </p:cNvSpPr>
          <p:nvPr>
            <p:ph type="body" sz="quarter" idx="10"/>
          </p:nvPr>
        </p:nvSpPr>
        <p:spPr>
          <a:xfrm>
            <a:off x="365443" y="1211263"/>
            <a:ext cx="8961120" cy="2308324"/>
          </a:xfrm>
        </p:spPr>
        <p:txBody>
          <a:bodyPr/>
          <a:lstStyle/>
          <a:p>
            <a:endParaRPr lang="de-DE"/>
          </a:p>
        </p:txBody>
      </p:sp>
      <p:graphicFrame>
        <p:nvGraphicFramePr>
          <p:cNvPr id="5" name="Diagramm 4">
            <a:extLst>
              <a:ext uri="{FF2B5EF4-FFF2-40B4-BE49-F238E27FC236}">
                <a16:creationId xmlns:a16="http://schemas.microsoft.com/office/drawing/2014/main" id="{8319CC66-1E04-4FE7-AD9C-D9407387AC29}"/>
              </a:ext>
            </a:extLst>
          </p:cNvPr>
          <p:cNvGraphicFramePr/>
          <p:nvPr>
            <p:extLst>
              <p:ext uri="{D42A27DB-BD31-4B8C-83A1-F6EECF244321}">
                <p14:modId xmlns:p14="http://schemas.microsoft.com/office/powerpoint/2010/main" val="2542934683"/>
              </p:ext>
            </p:extLst>
          </p:nvPr>
        </p:nvGraphicFramePr>
        <p:xfrm>
          <a:off x="702841" y="1424693"/>
          <a:ext cx="7848872" cy="444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fik 5">
            <a:extLst>
              <a:ext uri="{FF2B5EF4-FFF2-40B4-BE49-F238E27FC236}">
                <a16:creationId xmlns:a16="http://schemas.microsoft.com/office/drawing/2014/main" id="{53FF1774-2E9F-43EF-BD4D-40E04EC8FA9A}"/>
              </a:ext>
            </a:extLst>
          </p:cNvPr>
          <p:cNvPicPr>
            <a:picLocks noChangeAspect="1"/>
          </p:cNvPicPr>
          <p:nvPr/>
        </p:nvPicPr>
        <p:blipFill>
          <a:blip r:embed="rId7"/>
          <a:stretch>
            <a:fillRect/>
          </a:stretch>
        </p:blipFill>
        <p:spPr>
          <a:xfrm>
            <a:off x="4485213" y="504826"/>
            <a:ext cx="579156" cy="400148"/>
          </a:xfrm>
          <a:prstGeom prst="rect">
            <a:avLst/>
          </a:prstGeom>
        </p:spPr>
      </p:pic>
    </p:spTree>
    <p:extLst>
      <p:ext uri="{BB962C8B-B14F-4D97-AF65-F5344CB8AC3E}">
        <p14:creationId xmlns:p14="http://schemas.microsoft.com/office/powerpoint/2010/main" val="1053419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57DB9-202F-4913-99AB-D6C6AE797058}"/>
              </a:ext>
            </a:extLst>
          </p:cNvPr>
          <p:cNvSpPr>
            <a:spLocks noGrp="1"/>
          </p:cNvSpPr>
          <p:nvPr>
            <p:ph type="title"/>
          </p:nvPr>
        </p:nvSpPr>
        <p:spPr/>
        <p:txBody>
          <a:bodyPr/>
          <a:lstStyle/>
          <a:p>
            <a:r>
              <a:rPr lang="de-DE" dirty="0"/>
              <a:t>Custom Vision API</a:t>
            </a:r>
          </a:p>
        </p:txBody>
      </p:sp>
      <p:sp>
        <p:nvSpPr>
          <p:cNvPr id="3" name="Textplatzhalter 2">
            <a:extLst>
              <a:ext uri="{FF2B5EF4-FFF2-40B4-BE49-F238E27FC236}">
                <a16:creationId xmlns:a16="http://schemas.microsoft.com/office/drawing/2014/main" id="{35062EAB-AD1E-4969-A481-362CB88546CA}"/>
              </a:ext>
            </a:extLst>
          </p:cNvPr>
          <p:cNvSpPr>
            <a:spLocks noGrp="1"/>
          </p:cNvSpPr>
          <p:nvPr>
            <p:ph type="body" sz="quarter" idx="10"/>
          </p:nvPr>
        </p:nvSpPr>
        <p:spPr>
          <a:xfrm>
            <a:off x="182770" y="1212850"/>
            <a:ext cx="8961120" cy="683264"/>
          </a:xfrm>
        </p:spPr>
        <p:txBody>
          <a:bodyPr/>
          <a:lstStyle/>
          <a:p>
            <a:r>
              <a:rPr lang="de-DE" dirty="0"/>
              <a:t>		2-Hauptfunktionalitäten</a:t>
            </a:r>
          </a:p>
        </p:txBody>
      </p:sp>
      <p:sp>
        <p:nvSpPr>
          <p:cNvPr id="8" name="Rechteck 7">
            <a:extLst>
              <a:ext uri="{FF2B5EF4-FFF2-40B4-BE49-F238E27FC236}">
                <a16:creationId xmlns:a16="http://schemas.microsoft.com/office/drawing/2014/main" id="{380CB1CD-E96D-452A-9F8B-62DE0EE40E74}"/>
              </a:ext>
            </a:extLst>
          </p:cNvPr>
          <p:cNvSpPr/>
          <p:nvPr/>
        </p:nvSpPr>
        <p:spPr bwMode="auto">
          <a:xfrm>
            <a:off x="1134889" y="2489150"/>
            <a:ext cx="2880320" cy="1728192"/>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Identifikation von Bildern durch Custom Vision API</a:t>
            </a:r>
          </a:p>
        </p:txBody>
      </p:sp>
      <p:sp>
        <p:nvSpPr>
          <p:cNvPr id="9" name="Rechteck 8">
            <a:extLst>
              <a:ext uri="{FF2B5EF4-FFF2-40B4-BE49-F238E27FC236}">
                <a16:creationId xmlns:a16="http://schemas.microsoft.com/office/drawing/2014/main" id="{318E2883-42FA-4311-85C8-E681CB645EDF}"/>
              </a:ext>
            </a:extLst>
          </p:cNvPr>
          <p:cNvSpPr/>
          <p:nvPr/>
        </p:nvSpPr>
        <p:spPr bwMode="auto">
          <a:xfrm>
            <a:off x="5383361" y="2489150"/>
            <a:ext cx="2880320" cy="1728192"/>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Verwendung eines benutzer-definierten Modells</a:t>
            </a:r>
          </a:p>
        </p:txBody>
      </p:sp>
      <p:cxnSp>
        <p:nvCxnSpPr>
          <p:cNvPr id="11" name="Gerader Verbinder 10">
            <a:extLst>
              <a:ext uri="{FF2B5EF4-FFF2-40B4-BE49-F238E27FC236}">
                <a16:creationId xmlns:a16="http://schemas.microsoft.com/office/drawing/2014/main" id="{ABF03D38-F9FB-4DCF-A7C3-233F91A9E095}"/>
              </a:ext>
            </a:extLst>
          </p:cNvPr>
          <p:cNvCxnSpPr/>
          <p:nvPr/>
        </p:nvCxnSpPr>
        <p:spPr>
          <a:xfrm>
            <a:off x="4663330" y="1985094"/>
            <a:ext cx="0" cy="38164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006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EEA50-0FDC-4776-AFE0-54456488EF90}"/>
              </a:ext>
            </a:extLst>
          </p:cNvPr>
          <p:cNvSpPr>
            <a:spLocks noGrp="1"/>
          </p:cNvSpPr>
          <p:nvPr>
            <p:ph type="title"/>
          </p:nvPr>
        </p:nvSpPr>
        <p:spPr/>
        <p:txBody>
          <a:bodyPr/>
          <a:lstStyle/>
          <a:p>
            <a:r>
              <a:rPr lang="de-DE" dirty="0"/>
              <a:t>Custom Vision API – Im Hintergrund</a:t>
            </a:r>
          </a:p>
        </p:txBody>
      </p:sp>
      <p:sp>
        <p:nvSpPr>
          <p:cNvPr id="3" name="Textplatzhalter 2">
            <a:extLst>
              <a:ext uri="{FF2B5EF4-FFF2-40B4-BE49-F238E27FC236}">
                <a16:creationId xmlns:a16="http://schemas.microsoft.com/office/drawing/2014/main" id="{59AE8424-2D57-4C8B-A81D-A91DA9C4288E}"/>
              </a:ext>
            </a:extLst>
          </p:cNvPr>
          <p:cNvSpPr>
            <a:spLocks noGrp="1"/>
          </p:cNvSpPr>
          <p:nvPr>
            <p:ph type="body" sz="quarter" idx="10"/>
          </p:nvPr>
        </p:nvSpPr>
        <p:spPr/>
        <p:txBody>
          <a:bodyPr/>
          <a:lstStyle/>
          <a:p>
            <a:endParaRPr lang="de-DE" dirty="0"/>
          </a:p>
        </p:txBody>
      </p:sp>
      <p:pic>
        <p:nvPicPr>
          <p:cNvPr id="5" name="Grafik 4">
            <a:extLst>
              <a:ext uri="{FF2B5EF4-FFF2-40B4-BE49-F238E27FC236}">
                <a16:creationId xmlns:a16="http://schemas.microsoft.com/office/drawing/2014/main" id="{432DA449-4376-4F4C-AB3B-5F294D64368D}"/>
              </a:ext>
            </a:extLst>
          </p:cNvPr>
          <p:cNvPicPr>
            <a:picLocks noChangeAspect="1"/>
          </p:cNvPicPr>
          <p:nvPr/>
        </p:nvPicPr>
        <p:blipFill>
          <a:blip r:embed="rId2"/>
          <a:stretch>
            <a:fillRect/>
          </a:stretch>
        </p:blipFill>
        <p:spPr>
          <a:xfrm>
            <a:off x="702841" y="2266972"/>
            <a:ext cx="1944216" cy="1475035"/>
          </a:xfrm>
          <a:prstGeom prst="rect">
            <a:avLst/>
          </a:prstGeom>
        </p:spPr>
      </p:pic>
      <p:sp>
        <p:nvSpPr>
          <p:cNvPr id="6" name="Textfeld 5">
            <a:extLst>
              <a:ext uri="{FF2B5EF4-FFF2-40B4-BE49-F238E27FC236}">
                <a16:creationId xmlns:a16="http://schemas.microsoft.com/office/drawing/2014/main" id="{057D1C7C-231C-4A93-A9C1-795C50AFB794}"/>
              </a:ext>
            </a:extLst>
          </p:cNvPr>
          <p:cNvSpPr txBox="1"/>
          <p:nvPr/>
        </p:nvSpPr>
        <p:spPr>
          <a:xfrm>
            <a:off x="666837" y="3737086"/>
            <a:ext cx="2304256" cy="627864"/>
          </a:xfrm>
          <a:prstGeom prst="rect">
            <a:avLst/>
          </a:prstGeom>
          <a:noFill/>
        </p:spPr>
        <p:txBody>
          <a:bodyPr wrap="square" lIns="182880" tIns="146304" rIns="182880" bIns="146304" rtlCol="0">
            <a:spAutoFit/>
          </a:bodyPr>
          <a:lstStyle/>
          <a:p>
            <a:pPr>
              <a:lnSpc>
                <a:spcPct val="90000"/>
              </a:lnSpc>
              <a:spcAft>
                <a:spcPts val="600"/>
              </a:spcAft>
            </a:pPr>
            <a:r>
              <a:rPr lang="de-DE" sz="2400" b="1" dirty="0">
                <a:gradFill>
                  <a:gsLst>
                    <a:gs pos="2917">
                      <a:schemeClr val="tx1"/>
                    </a:gs>
                    <a:gs pos="30000">
                      <a:schemeClr val="tx1"/>
                    </a:gs>
                  </a:gsLst>
                  <a:lin ang="5400000" scaled="0"/>
                </a:gradFill>
              </a:rPr>
              <a:t>Input Image</a:t>
            </a:r>
          </a:p>
        </p:txBody>
      </p:sp>
      <p:pic>
        <p:nvPicPr>
          <p:cNvPr id="7" name="Grafik 6">
            <a:extLst>
              <a:ext uri="{FF2B5EF4-FFF2-40B4-BE49-F238E27FC236}">
                <a16:creationId xmlns:a16="http://schemas.microsoft.com/office/drawing/2014/main" id="{0620D9D3-BB4D-4913-9914-616276D68F0F}"/>
              </a:ext>
            </a:extLst>
          </p:cNvPr>
          <p:cNvPicPr>
            <a:picLocks noChangeAspect="1"/>
          </p:cNvPicPr>
          <p:nvPr/>
        </p:nvPicPr>
        <p:blipFill>
          <a:blip r:embed="rId3"/>
          <a:stretch>
            <a:fillRect/>
          </a:stretch>
        </p:blipFill>
        <p:spPr>
          <a:xfrm>
            <a:off x="3583161" y="2284476"/>
            <a:ext cx="1944216" cy="1475035"/>
          </a:xfrm>
          <a:prstGeom prst="rect">
            <a:avLst/>
          </a:prstGeom>
        </p:spPr>
      </p:pic>
      <p:cxnSp>
        <p:nvCxnSpPr>
          <p:cNvPr id="9" name="Gerade Verbindung mit Pfeil 8">
            <a:extLst>
              <a:ext uri="{FF2B5EF4-FFF2-40B4-BE49-F238E27FC236}">
                <a16:creationId xmlns:a16="http://schemas.microsoft.com/office/drawing/2014/main" id="{BC3AEE7A-D4D4-4729-90F4-614DE75F2B55}"/>
              </a:ext>
            </a:extLst>
          </p:cNvPr>
          <p:cNvCxnSpPr>
            <a:endCxn id="7" idx="1"/>
          </p:cNvCxnSpPr>
          <p:nvPr/>
        </p:nvCxnSpPr>
        <p:spPr>
          <a:xfrm>
            <a:off x="2647057" y="3021993"/>
            <a:ext cx="93610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6B582FCC-60C5-4F81-9BDC-35951B78D544}"/>
              </a:ext>
            </a:extLst>
          </p:cNvPr>
          <p:cNvSpPr txBox="1"/>
          <p:nvPr/>
        </p:nvSpPr>
        <p:spPr>
          <a:xfrm>
            <a:off x="3439145" y="3742424"/>
            <a:ext cx="2592288" cy="627864"/>
          </a:xfrm>
          <a:prstGeom prst="rect">
            <a:avLst/>
          </a:prstGeom>
          <a:noFill/>
        </p:spPr>
        <p:txBody>
          <a:bodyPr wrap="square" lIns="182880" tIns="146304" rIns="182880" bIns="146304" rtlCol="0">
            <a:spAutoFit/>
          </a:bodyPr>
          <a:lstStyle/>
          <a:p>
            <a:pPr>
              <a:lnSpc>
                <a:spcPct val="90000"/>
              </a:lnSpc>
              <a:spcAft>
                <a:spcPts val="600"/>
              </a:spcAft>
            </a:pPr>
            <a:r>
              <a:rPr lang="de-DE" sz="2400" b="1" dirty="0" err="1">
                <a:gradFill>
                  <a:gsLst>
                    <a:gs pos="2917">
                      <a:schemeClr val="tx1"/>
                    </a:gs>
                    <a:gs pos="30000">
                      <a:schemeClr val="tx1"/>
                    </a:gs>
                  </a:gsLst>
                  <a:lin ang="5400000" scaled="0"/>
                </a:gradFill>
              </a:rPr>
              <a:t>Pre-processing</a:t>
            </a:r>
            <a:endParaRPr lang="de-DE" sz="2400" b="1" dirty="0">
              <a:gradFill>
                <a:gsLst>
                  <a:gs pos="2917">
                    <a:schemeClr val="tx1"/>
                  </a:gs>
                  <a:gs pos="30000">
                    <a:schemeClr val="tx1"/>
                  </a:gs>
                </a:gsLst>
                <a:lin ang="5400000" scaled="0"/>
              </a:gradFill>
            </a:endParaRPr>
          </a:p>
        </p:txBody>
      </p:sp>
      <p:pic>
        <p:nvPicPr>
          <p:cNvPr id="11" name="Grafik 10">
            <a:extLst>
              <a:ext uri="{FF2B5EF4-FFF2-40B4-BE49-F238E27FC236}">
                <a16:creationId xmlns:a16="http://schemas.microsoft.com/office/drawing/2014/main" id="{82DC3E2A-068D-4BA3-ABAC-2FB614959109}"/>
              </a:ext>
            </a:extLst>
          </p:cNvPr>
          <p:cNvPicPr>
            <a:picLocks noChangeAspect="1"/>
          </p:cNvPicPr>
          <p:nvPr/>
        </p:nvPicPr>
        <p:blipFill>
          <a:blip r:embed="rId4"/>
          <a:stretch>
            <a:fillRect/>
          </a:stretch>
        </p:blipFill>
        <p:spPr>
          <a:xfrm>
            <a:off x="6679505" y="2177499"/>
            <a:ext cx="2181225" cy="2190750"/>
          </a:xfrm>
          <a:prstGeom prst="rect">
            <a:avLst/>
          </a:prstGeom>
        </p:spPr>
      </p:pic>
      <p:cxnSp>
        <p:nvCxnSpPr>
          <p:cNvPr id="13" name="Gerade Verbindung mit Pfeil 12">
            <a:extLst>
              <a:ext uri="{FF2B5EF4-FFF2-40B4-BE49-F238E27FC236}">
                <a16:creationId xmlns:a16="http://schemas.microsoft.com/office/drawing/2014/main" id="{ACE6FF70-5255-4E3F-83CE-1A823566B502}"/>
              </a:ext>
            </a:extLst>
          </p:cNvPr>
          <p:cNvCxnSpPr>
            <a:stCxn id="7" idx="3"/>
          </p:cNvCxnSpPr>
          <p:nvPr/>
        </p:nvCxnSpPr>
        <p:spPr>
          <a:xfrm flipV="1">
            <a:off x="5527377" y="3021993"/>
            <a:ext cx="115212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42F38E7-0099-4E39-8EA1-7D2F887A9600}"/>
              </a:ext>
            </a:extLst>
          </p:cNvPr>
          <p:cNvSpPr txBox="1"/>
          <p:nvPr/>
        </p:nvSpPr>
        <p:spPr>
          <a:xfrm>
            <a:off x="6486488" y="1337022"/>
            <a:ext cx="3045321" cy="960263"/>
          </a:xfrm>
          <a:prstGeom prst="rect">
            <a:avLst/>
          </a:prstGeom>
          <a:noFill/>
        </p:spPr>
        <p:txBody>
          <a:bodyPr wrap="square" lIns="182880" tIns="146304" rIns="182880" bIns="146304" rtlCol="0">
            <a:spAutoFit/>
          </a:bodyPr>
          <a:lstStyle/>
          <a:p>
            <a:pPr>
              <a:lnSpc>
                <a:spcPct val="90000"/>
              </a:lnSpc>
              <a:spcAft>
                <a:spcPts val="600"/>
              </a:spcAft>
            </a:pPr>
            <a:r>
              <a:rPr lang="de-DE" sz="2400" b="1" dirty="0">
                <a:gradFill>
                  <a:gsLst>
                    <a:gs pos="2917">
                      <a:schemeClr val="tx1"/>
                    </a:gs>
                    <a:gs pos="30000">
                      <a:schemeClr val="tx1"/>
                    </a:gs>
                  </a:gsLst>
                  <a:lin ang="5400000" scaled="0"/>
                </a:gradFill>
              </a:rPr>
              <a:t>Features: HAAR, HOG, SIFT, SURF</a:t>
            </a:r>
          </a:p>
        </p:txBody>
      </p:sp>
      <p:sp>
        <p:nvSpPr>
          <p:cNvPr id="15" name="Rechteck 14">
            <a:extLst>
              <a:ext uri="{FF2B5EF4-FFF2-40B4-BE49-F238E27FC236}">
                <a16:creationId xmlns:a16="http://schemas.microsoft.com/office/drawing/2014/main" id="{A39B10A2-8025-4143-AA5B-5F3378CF4184}"/>
              </a:ext>
            </a:extLst>
          </p:cNvPr>
          <p:cNvSpPr/>
          <p:nvPr/>
        </p:nvSpPr>
        <p:spPr bwMode="auto">
          <a:xfrm>
            <a:off x="6679504" y="5208726"/>
            <a:ext cx="2181225" cy="16009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Learning </a:t>
            </a:r>
            <a:r>
              <a:rPr lang="de-DE" sz="2000" dirty="0" err="1">
                <a:gradFill>
                  <a:gsLst>
                    <a:gs pos="0">
                      <a:srgbClr val="FFFFFF"/>
                    </a:gs>
                    <a:gs pos="100000">
                      <a:srgbClr val="FFFFFF"/>
                    </a:gs>
                  </a:gsLst>
                  <a:lin ang="5400000" scaled="0"/>
                </a:gradFill>
                <a:ea typeface="Segoe UI" pitchFamily="34" charset="0"/>
                <a:cs typeface="Segoe UI" pitchFamily="34" charset="0"/>
              </a:rPr>
              <a:t>Algorithm</a:t>
            </a:r>
            <a:r>
              <a:rPr lang="de-DE" sz="2000" dirty="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(SVM, Random Forest, ANN)</a:t>
            </a:r>
          </a:p>
        </p:txBody>
      </p:sp>
      <p:cxnSp>
        <p:nvCxnSpPr>
          <p:cNvPr id="17" name="Gerade Verbindung mit Pfeil 16">
            <a:extLst>
              <a:ext uri="{FF2B5EF4-FFF2-40B4-BE49-F238E27FC236}">
                <a16:creationId xmlns:a16="http://schemas.microsoft.com/office/drawing/2014/main" id="{101D5B38-A7F7-49EE-A87A-E9C73A1DB487}"/>
              </a:ext>
            </a:extLst>
          </p:cNvPr>
          <p:cNvCxnSpPr>
            <a:cxnSpLocks/>
            <a:stCxn id="11" idx="2"/>
            <a:endCxn id="15" idx="0"/>
          </p:cNvCxnSpPr>
          <p:nvPr/>
        </p:nvCxnSpPr>
        <p:spPr>
          <a:xfrm flipH="1">
            <a:off x="7770117" y="4368249"/>
            <a:ext cx="1" cy="8404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C745EEF-4778-45DB-931E-F3FFBF4B47DA}"/>
              </a:ext>
            </a:extLst>
          </p:cNvPr>
          <p:cNvSpPr/>
          <p:nvPr/>
        </p:nvSpPr>
        <p:spPr bwMode="auto">
          <a:xfrm>
            <a:off x="2359025" y="5721146"/>
            <a:ext cx="2808312" cy="57606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Label </a:t>
            </a:r>
            <a:r>
              <a:rPr lang="de-DE" sz="2000" dirty="0" err="1">
                <a:gradFill>
                  <a:gsLst>
                    <a:gs pos="0">
                      <a:srgbClr val="FFFFFF"/>
                    </a:gs>
                    <a:gs pos="100000">
                      <a:srgbClr val="FFFFFF"/>
                    </a:gs>
                  </a:gsLst>
                  <a:lin ang="5400000" scaled="0"/>
                </a:gradFill>
                <a:ea typeface="Segoe UI" pitchFamily="34" charset="0"/>
                <a:cs typeface="Segoe UI" pitchFamily="34" charset="0"/>
              </a:rPr>
              <a:t>Assignment</a:t>
            </a:r>
            <a:endParaRPr lang="de-DE"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6" name="Gerade Verbindung mit Pfeil 25">
            <a:extLst>
              <a:ext uri="{FF2B5EF4-FFF2-40B4-BE49-F238E27FC236}">
                <a16:creationId xmlns:a16="http://schemas.microsoft.com/office/drawing/2014/main" id="{04E19529-0B22-4355-997F-06F898D01C3D}"/>
              </a:ext>
            </a:extLst>
          </p:cNvPr>
          <p:cNvCxnSpPr>
            <a:stCxn id="15" idx="1"/>
            <a:endCxn id="24" idx="3"/>
          </p:cNvCxnSpPr>
          <p:nvPr/>
        </p:nvCxnSpPr>
        <p:spPr>
          <a:xfrm flipH="1">
            <a:off x="5167337" y="6009178"/>
            <a:ext cx="15121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80110605-1564-4BC7-8408-DDA7CB94EEC3}"/>
              </a:ext>
            </a:extLst>
          </p:cNvPr>
          <p:cNvSpPr txBox="1"/>
          <p:nvPr/>
        </p:nvSpPr>
        <p:spPr>
          <a:xfrm>
            <a:off x="3079105" y="6256328"/>
            <a:ext cx="1836205" cy="627864"/>
          </a:xfrm>
          <a:prstGeom prst="rect">
            <a:avLst/>
          </a:prstGeom>
          <a:noFill/>
        </p:spPr>
        <p:txBody>
          <a:bodyPr wrap="square" lIns="182880" tIns="146304" rIns="182880" bIns="146304" rtlCol="0">
            <a:spAutoFit/>
          </a:bodyPr>
          <a:lstStyle/>
          <a:p>
            <a:pPr>
              <a:lnSpc>
                <a:spcPct val="90000"/>
              </a:lnSpc>
              <a:spcAft>
                <a:spcPts val="600"/>
              </a:spcAft>
            </a:pPr>
            <a:r>
              <a:rPr lang="de-DE" sz="2400" b="1" dirty="0">
                <a:gradFill>
                  <a:gsLst>
                    <a:gs pos="2917">
                      <a:schemeClr val="tx1"/>
                    </a:gs>
                    <a:gs pos="30000">
                      <a:schemeClr val="tx1"/>
                    </a:gs>
                  </a:gsLst>
                  <a:lin ang="5400000" scaled="0"/>
                </a:gradFill>
              </a:rPr>
              <a:t>Yorkshire</a:t>
            </a:r>
          </a:p>
        </p:txBody>
      </p:sp>
    </p:spTree>
    <p:extLst>
      <p:ext uri="{BB962C8B-B14F-4D97-AF65-F5344CB8AC3E}">
        <p14:creationId xmlns:p14="http://schemas.microsoft.com/office/powerpoint/2010/main" val="9700363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81FD2-1CE5-46E1-88A8-9D7DCB6499DA}"/>
              </a:ext>
            </a:extLst>
          </p:cNvPr>
          <p:cNvSpPr>
            <a:spLocks noGrp="1"/>
          </p:cNvSpPr>
          <p:nvPr>
            <p:ph type="title"/>
          </p:nvPr>
        </p:nvSpPr>
        <p:spPr/>
        <p:txBody>
          <a:bodyPr/>
          <a:lstStyle/>
          <a:p>
            <a:r>
              <a:rPr lang="de-DE" dirty="0"/>
              <a:t>Use Cases </a:t>
            </a:r>
          </a:p>
        </p:txBody>
      </p:sp>
      <p:sp>
        <p:nvSpPr>
          <p:cNvPr id="3" name="Textplatzhalter 2">
            <a:extLst>
              <a:ext uri="{FF2B5EF4-FFF2-40B4-BE49-F238E27FC236}">
                <a16:creationId xmlns:a16="http://schemas.microsoft.com/office/drawing/2014/main" id="{B4D163AE-8B6A-4F13-A9DE-34C60759E5E5}"/>
              </a:ext>
            </a:extLst>
          </p:cNvPr>
          <p:cNvSpPr>
            <a:spLocks noGrp="1"/>
          </p:cNvSpPr>
          <p:nvPr>
            <p:ph type="body" sz="quarter" idx="10"/>
          </p:nvPr>
        </p:nvSpPr>
        <p:spPr>
          <a:xfrm>
            <a:off x="182770" y="1212850"/>
            <a:ext cx="8961120" cy="5524772"/>
          </a:xfrm>
        </p:spPr>
        <p:txBody>
          <a:bodyPr/>
          <a:lstStyle/>
          <a:p>
            <a:pPr marL="571500" indent="-571500">
              <a:buFont typeface="Arial" panose="020B0604020202020204" pitchFamily="34" charset="0"/>
              <a:buChar char="•"/>
            </a:pPr>
            <a:r>
              <a:rPr lang="de-DE" b="1" dirty="0"/>
              <a:t>Health Care</a:t>
            </a:r>
            <a:r>
              <a:rPr lang="de-DE" dirty="0"/>
              <a:t>: Chromosom Analyse, GAIT Analyse</a:t>
            </a:r>
          </a:p>
          <a:p>
            <a:pPr marL="571500" indent="-571500">
              <a:buFont typeface="Arial" panose="020B0604020202020204" pitchFamily="34" charset="0"/>
              <a:buChar char="•"/>
            </a:pPr>
            <a:endParaRPr lang="de-DE" dirty="0"/>
          </a:p>
          <a:p>
            <a:endParaRPr lang="de-DE" dirty="0"/>
          </a:p>
          <a:p>
            <a:pPr marL="571500" indent="-571500">
              <a:buFont typeface="Arial" panose="020B0604020202020204" pitchFamily="34" charset="0"/>
              <a:buChar char="•"/>
            </a:pPr>
            <a:endParaRPr lang="de-DE" b="1" dirty="0"/>
          </a:p>
          <a:p>
            <a:endParaRPr lang="de-DE" b="1" dirty="0"/>
          </a:p>
          <a:p>
            <a:pPr marL="571500" indent="-571500">
              <a:buFont typeface="Arial" panose="020B0604020202020204" pitchFamily="34" charset="0"/>
              <a:buChar char="•"/>
            </a:pPr>
            <a:r>
              <a:rPr lang="de-DE" b="1" dirty="0" err="1"/>
              <a:t>Social</a:t>
            </a:r>
            <a:r>
              <a:rPr lang="de-DE" b="1" dirty="0"/>
              <a:t> Media: </a:t>
            </a:r>
            <a:r>
              <a:rPr lang="de-DE" dirty="0"/>
              <a:t>Analyse von </a:t>
            </a:r>
            <a:r>
              <a:rPr lang="de-DE" dirty="0" err="1"/>
              <a:t>Social</a:t>
            </a:r>
            <a:r>
              <a:rPr lang="de-DE" dirty="0"/>
              <a:t>-Media Inhalten in Echtzeit</a:t>
            </a:r>
          </a:p>
          <a:p>
            <a:pPr marL="571500" indent="-57150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C60-FF01-4747-AE5F-968FAC655459}"/>
              </a:ext>
            </a:extLst>
          </p:cNvPr>
          <p:cNvPicPr>
            <a:picLocks noChangeAspect="1"/>
          </p:cNvPicPr>
          <p:nvPr/>
        </p:nvPicPr>
        <p:blipFill>
          <a:blip r:embed="rId3"/>
          <a:stretch>
            <a:fillRect/>
          </a:stretch>
        </p:blipFill>
        <p:spPr>
          <a:xfrm>
            <a:off x="3295129" y="2201118"/>
            <a:ext cx="3289920" cy="2297033"/>
          </a:xfrm>
          <a:prstGeom prst="rect">
            <a:avLst/>
          </a:prstGeom>
        </p:spPr>
      </p:pic>
    </p:spTree>
    <p:extLst>
      <p:ext uri="{BB962C8B-B14F-4D97-AF65-F5344CB8AC3E}">
        <p14:creationId xmlns:p14="http://schemas.microsoft.com/office/powerpoint/2010/main" val="29915532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781FD2-1CE5-46E1-88A8-9D7DCB6499DA}"/>
              </a:ext>
            </a:extLst>
          </p:cNvPr>
          <p:cNvSpPr>
            <a:spLocks noGrp="1"/>
          </p:cNvSpPr>
          <p:nvPr>
            <p:ph type="title"/>
          </p:nvPr>
        </p:nvSpPr>
        <p:spPr/>
        <p:txBody>
          <a:bodyPr/>
          <a:lstStyle/>
          <a:p>
            <a:r>
              <a:rPr lang="de-DE" dirty="0"/>
              <a:t>Use Cases </a:t>
            </a:r>
          </a:p>
        </p:txBody>
      </p:sp>
      <p:sp>
        <p:nvSpPr>
          <p:cNvPr id="3" name="Textplatzhalter 2">
            <a:extLst>
              <a:ext uri="{FF2B5EF4-FFF2-40B4-BE49-F238E27FC236}">
                <a16:creationId xmlns:a16="http://schemas.microsoft.com/office/drawing/2014/main" id="{B4D163AE-8B6A-4F13-A9DE-34C60759E5E5}"/>
              </a:ext>
            </a:extLst>
          </p:cNvPr>
          <p:cNvSpPr>
            <a:spLocks noGrp="1"/>
          </p:cNvSpPr>
          <p:nvPr>
            <p:ph type="body" sz="quarter" idx="10"/>
          </p:nvPr>
        </p:nvSpPr>
        <p:spPr>
          <a:xfrm>
            <a:off x="182770" y="1212850"/>
            <a:ext cx="8961120" cy="2511457"/>
          </a:xfrm>
        </p:spPr>
        <p:txBody>
          <a:bodyPr/>
          <a:lstStyle/>
          <a:p>
            <a:pPr marL="571500" indent="-571500">
              <a:buFont typeface="Arial" panose="020B0604020202020204" pitchFamily="34" charset="0"/>
              <a:buChar char="•"/>
            </a:pPr>
            <a:r>
              <a:rPr lang="de-DE" b="1" dirty="0"/>
              <a:t>Retail: </a:t>
            </a:r>
            <a:r>
              <a:rPr lang="de-DE" dirty="0"/>
              <a:t>Visuelle Suche</a:t>
            </a:r>
          </a:p>
          <a:p>
            <a:pPr marL="571500" indent="-571500">
              <a:buFont typeface="Arial" panose="020B0604020202020204" pitchFamily="34" charset="0"/>
              <a:buChar char="•"/>
            </a:pPr>
            <a:endParaRPr lang="de-DE" dirty="0"/>
          </a:p>
          <a:p>
            <a:pPr marL="571500" indent="-571500">
              <a:buFont typeface="Arial" panose="020B0604020202020204" pitchFamily="34" charset="0"/>
              <a:buChar char="•"/>
            </a:pPr>
            <a:endParaRPr lang="de-DE" dirty="0"/>
          </a:p>
          <a:p>
            <a:pPr marL="571500" indent="-571500">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C60EEC6-CA31-42FB-B0AA-303267A6347F}"/>
              </a:ext>
            </a:extLst>
          </p:cNvPr>
          <p:cNvPicPr>
            <a:picLocks noChangeAspect="1"/>
          </p:cNvPicPr>
          <p:nvPr/>
        </p:nvPicPr>
        <p:blipFill>
          <a:blip r:embed="rId3"/>
          <a:stretch>
            <a:fillRect/>
          </a:stretch>
        </p:blipFill>
        <p:spPr>
          <a:xfrm>
            <a:off x="353218" y="2339974"/>
            <a:ext cx="8620125" cy="2314575"/>
          </a:xfrm>
          <a:prstGeom prst="rect">
            <a:avLst/>
          </a:prstGeom>
        </p:spPr>
      </p:pic>
      <p:sp>
        <p:nvSpPr>
          <p:cNvPr id="6" name="Rechteck 5">
            <a:extLst>
              <a:ext uri="{FF2B5EF4-FFF2-40B4-BE49-F238E27FC236}">
                <a16:creationId xmlns:a16="http://schemas.microsoft.com/office/drawing/2014/main" id="{B71A5477-CA9C-4FC8-BA64-5DE3705DE85F}"/>
              </a:ext>
            </a:extLst>
          </p:cNvPr>
          <p:cNvSpPr/>
          <p:nvPr/>
        </p:nvSpPr>
        <p:spPr bwMode="auto">
          <a:xfrm>
            <a:off x="356933" y="4734649"/>
            <a:ext cx="2160240" cy="124573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Foto von begehrter Kleidung</a:t>
            </a:r>
          </a:p>
        </p:txBody>
      </p:sp>
      <p:sp>
        <p:nvSpPr>
          <p:cNvPr id="8" name="Rechteck 7">
            <a:extLst>
              <a:ext uri="{FF2B5EF4-FFF2-40B4-BE49-F238E27FC236}">
                <a16:creationId xmlns:a16="http://schemas.microsoft.com/office/drawing/2014/main" id="{F16D4054-6CE5-4426-84E5-B912BDB8761B}"/>
              </a:ext>
            </a:extLst>
          </p:cNvPr>
          <p:cNvSpPr/>
          <p:nvPr/>
        </p:nvSpPr>
        <p:spPr bwMode="auto">
          <a:xfrm>
            <a:off x="3590136" y="4734649"/>
            <a:ext cx="2160240" cy="124573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Suche nach dem Objekt</a:t>
            </a:r>
          </a:p>
        </p:txBody>
      </p:sp>
      <p:sp>
        <p:nvSpPr>
          <p:cNvPr id="9" name="Rechteck 8">
            <a:extLst>
              <a:ext uri="{FF2B5EF4-FFF2-40B4-BE49-F238E27FC236}">
                <a16:creationId xmlns:a16="http://schemas.microsoft.com/office/drawing/2014/main" id="{5F3F920A-3DBA-4C15-959D-AE7A185649C6}"/>
              </a:ext>
            </a:extLst>
          </p:cNvPr>
          <p:cNvSpPr/>
          <p:nvPr/>
        </p:nvSpPr>
        <p:spPr bwMode="auto">
          <a:xfrm>
            <a:off x="6813103" y="4734649"/>
            <a:ext cx="2160240" cy="124573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Kauf des ähnlichen oder gleichen Objekts</a:t>
            </a:r>
          </a:p>
        </p:txBody>
      </p:sp>
    </p:spTree>
    <p:extLst>
      <p:ext uri="{BB962C8B-B14F-4D97-AF65-F5344CB8AC3E}">
        <p14:creationId xmlns:p14="http://schemas.microsoft.com/office/powerpoint/2010/main" val="34868687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Boris Bugarski</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hours</a:t>
            </a:r>
          </a:p>
        </p:txBody>
      </p:sp>
      <p:sp>
        <p:nvSpPr>
          <p:cNvPr id="5" name="Text Placeholder 4"/>
          <p:cNvSpPr>
            <a:spLocks noGrp="1"/>
          </p:cNvSpPr>
          <p:nvPr>
            <p:ph type="body" sz="quarter" idx="10"/>
          </p:nvPr>
        </p:nvSpPr>
        <p:spPr>
          <a:xfrm>
            <a:off x="182769" y="1221158"/>
            <a:ext cx="8961120" cy="2317558"/>
          </a:xfrm>
        </p:spPr>
        <p:txBody>
          <a:bodyPr/>
          <a:lstStyle/>
          <a:p>
            <a:endParaRPr lang="en-US" dirty="0"/>
          </a:p>
          <a:p>
            <a:r>
              <a:rPr lang="en-US" dirty="0"/>
              <a:t>TT/MM 10:30 – 12:00 in </a:t>
            </a:r>
            <a:r>
              <a:rPr lang="en-US" dirty="0" err="1"/>
              <a:t>Raum</a:t>
            </a:r>
            <a:r>
              <a:rPr lang="en-US" dirty="0"/>
              <a:t> ??</a:t>
            </a:r>
          </a:p>
          <a:p>
            <a:r>
              <a:rPr lang="en-US" dirty="0"/>
              <a:t>TT/MM 10:30 – 12:00 in </a:t>
            </a:r>
            <a:r>
              <a:rPr lang="en-US" dirty="0" err="1"/>
              <a:t>Raum</a:t>
            </a:r>
            <a:r>
              <a:rPr lang="en-US" dirty="0"/>
              <a:t> ??</a:t>
            </a:r>
          </a:p>
          <a:p>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Red on white - Blue and orange accents">
      <a:dk1>
        <a:srgbClr val="353535"/>
      </a:dk1>
      <a:lt1>
        <a:srgbClr val="FFFFFF"/>
      </a:lt1>
      <a:dk2>
        <a:srgbClr val="505050"/>
      </a:dk2>
      <a:lt2>
        <a:srgbClr val="E6E6E6"/>
      </a:lt2>
      <a:accent1>
        <a:srgbClr val="D83B01"/>
      </a:accent1>
      <a:accent2>
        <a:srgbClr val="FF8C00"/>
      </a:accent2>
      <a:accent3>
        <a:srgbClr val="E6E6E6"/>
      </a:accent3>
      <a:accent4>
        <a:srgbClr val="737373"/>
      </a:accent4>
      <a:accent5>
        <a:srgbClr val="0078D7"/>
      </a:accent5>
      <a:accent6>
        <a:srgbClr val="00BCF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4-3_Business_ORANGE_2017_02.potx" id="{4877AB3B-0200-4498-9A25-43D2746D07D2}" vid="{4B12BD53-BC48-486F-8F27-DA1DCA4DCDF5}"/>
    </a:ext>
  </a:extLst>
</a:theme>
</file>

<file path=ppt/theme/theme2.xml><?xml version="1.0" encoding="utf-8"?>
<a:theme xmlns:a="http://schemas.openxmlformats.org/drawingml/2006/main" name="LIGHT GRAY TEMPLATE">
  <a:themeElements>
    <a:clrScheme name="BT - Red on Lt Gray - orange and blue accents">
      <a:dk1>
        <a:srgbClr val="353535"/>
      </a:dk1>
      <a:lt1>
        <a:srgbClr val="FFFFFF"/>
      </a:lt1>
      <a:dk2>
        <a:srgbClr val="505050"/>
      </a:dk2>
      <a:lt2>
        <a:srgbClr val="E6E6E6"/>
      </a:lt2>
      <a:accent1>
        <a:srgbClr val="D83B01"/>
      </a:accent1>
      <a:accent2>
        <a:srgbClr val="FF8C00"/>
      </a:accent2>
      <a:accent3>
        <a:srgbClr val="D2D2D2"/>
      </a:accent3>
      <a:accent4>
        <a:srgbClr val="737373"/>
      </a:accent4>
      <a:accent5>
        <a:srgbClr val="0078D7"/>
      </a:accent5>
      <a:accent6>
        <a:srgbClr val="00BCF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4-3_Business_ORANGE_2017_02.potx" id="{4877AB3B-0200-4498-9A25-43D2746D07D2}" vid="{BA393623-E0BB-4D7B-B3F5-AC9C236BC4DB}"/>
    </a:ext>
  </a:extLst>
</a:theme>
</file>

<file path=ppt/theme/theme3.xml><?xml version="1.0" encoding="utf-8"?>
<a:theme xmlns:a="http://schemas.openxmlformats.org/drawingml/2006/main" name="DARK GRAY TEMPLATE">
  <a:themeElements>
    <a:clrScheme name="BT - Red on Dk Gray">
      <a:dk1>
        <a:srgbClr val="353535"/>
      </a:dk1>
      <a:lt1>
        <a:srgbClr val="FFFFFF"/>
      </a:lt1>
      <a:dk2>
        <a:srgbClr val="505050"/>
      </a:dk2>
      <a:lt2>
        <a:srgbClr val="E6E6E6"/>
      </a:lt2>
      <a:accent1>
        <a:srgbClr val="D83B01"/>
      </a:accent1>
      <a:accent2>
        <a:srgbClr val="FF8C00"/>
      </a:accent2>
      <a:accent3>
        <a:srgbClr val="D2D2D2"/>
      </a:accent3>
      <a:accent4>
        <a:srgbClr val="737373"/>
      </a:accent4>
      <a:accent5>
        <a:srgbClr val="0078D7"/>
      </a:accent5>
      <a:accent6>
        <a:srgbClr val="00BCF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4-3_Business_ORANGE_2017_02.potx" id="{4877AB3B-0200-4498-9A25-43D2746D07D2}" vid="{9124F3E4-6144-40AD-881D-9928BFF27E9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4-3_Business_ORANGE_2017_02</Template>
  <TotalTime>0</TotalTime>
  <Words>670</Words>
  <Application>Microsoft Office PowerPoint</Application>
  <PresentationFormat>Benutzerdefiniert</PresentationFormat>
  <Paragraphs>74</Paragraphs>
  <Slides>9</Slides>
  <Notes>6</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9</vt:i4>
      </vt:variant>
    </vt:vector>
  </HeadingPairs>
  <TitlesOfParts>
    <vt:vector size="18" baseType="lpstr">
      <vt:lpstr>Arial</vt:lpstr>
      <vt:lpstr>Consolas</vt:lpstr>
      <vt:lpstr>Segoe UI</vt:lpstr>
      <vt:lpstr>Segoe UI Light</vt:lpstr>
      <vt:lpstr>Segoe UI Semilight</vt:lpstr>
      <vt:lpstr>Wingdings</vt:lpstr>
      <vt:lpstr>WHITE TEMPLATE</vt:lpstr>
      <vt:lpstr>LIGHT GRAY TEMPLATE</vt:lpstr>
      <vt:lpstr>DARK GRAY TEMPLATE</vt:lpstr>
      <vt:lpstr>OCP All-Hands  Custom Vision</vt:lpstr>
      <vt:lpstr>Custom Vision API </vt:lpstr>
      <vt:lpstr>Custom Vision API</vt:lpstr>
      <vt:lpstr>Custom Vision API – Im Hintergrund</vt:lpstr>
      <vt:lpstr>Use Cases </vt:lpstr>
      <vt:lpstr>Use Cases </vt:lpstr>
      <vt:lpstr>Demo</vt:lpstr>
      <vt:lpstr>Office hours</vt:lpstr>
      <vt:lpstr>PowerPoint-Präsentation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All-Hands Image  Recognition</dc:title>
  <dc:subject>&lt;Speech title here&gt;</dc:subject>
  <dc:creator>Boris Bugarski</dc:creator>
  <cp:keywords/>
  <dc:description>Template: _x000d_
Formatting: _x000d_
Audience Type:</dc:description>
  <cp:lastModifiedBy>Boris Bugarski</cp:lastModifiedBy>
  <cp:revision>14</cp:revision>
  <dcterms:created xsi:type="dcterms:W3CDTF">2017-08-02T14:34:24Z</dcterms:created>
  <dcterms:modified xsi:type="dcterms:W3CDTF">2017-08-04T14:17:39Z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