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1999" r:id="rId6"/>
    <p:sldId id="2076136686" r:id="rId7"/>
    <p:sldId id="2076136691" r:id="rId8"/>
    <p:sldId id="2076136693" r:id="rId9"/>
    <p:sldId id="2076136689" r:id="rId10"/>
    <p:sldId id="2076136631" r:id="rId11"/>
    <p:sldId id="1840" r:id="rId12"/>
    <p:sldId id="2076136687" r:id="rId13"/>
    <p:sldId id="257" r:id="rId14"/>
    <p:sldId id="2076136638" r:id="rId15"/>
    <p:sldId id="2076136639" r:id="rId16"/>
    <p:sldId id="2076136640" r:id="rId17"/>
    <p:sldId id="2076136654" r:id="rId18"/>
    <p:sldId id="2076136647" r:id="rId19"/>
    <p:sldId id="2076136681" r:id="rId20"/>
    <p:sldId id="2076136632" r:id="rId21"/>
    <p:sldId id="2076136648" r:id="rId22"/>
    <p:sldId id="2076136642" r:id="rId23"/>
    <p:sldId id="2076136649" r:id="rId24"/>
    <p:sldId id="2076136650" r:id="rId25"/>
    <p:sldId id="2076136658" r:id="rId26"/>
    <p:sldId id="2076136657" r:id="rId27"/>
    <p:sldId id="2076136682" r:id="rId28"/>
    <p:sldId id="2076136633" r:id="rId29"/>
    <p:sldId id="2076136692" r:id="rId30"/>
    <p:sldId id="2076136643" r:id="rId31"/>
    <p:sldId id="2076136651" r:id="rId32"/>
    <p:sldId id="2076136652" r:id="rId33"/>
    <p:sldId id="2076136653" r:id="rId34"/>
    <p:sldId id="2076136684" r:id="rId35"/>
    <p:sldId id="2076136688" r:id="rId36"/>
    <p:sldId id="2076136685" r:id="rId37"/>
    <p:sldId id="2076136655" r:id="rId38"/>
    <p:sldId id="105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307FB6-092B-4179-8D8B-29789CDD31D2}">
          <p14:sldIdLst>
            <p14:sldId id="1999"/>
            <p14:sldId id="2076136686"/>
            <p14:sldId id="2076136691"/>
            <p14:sldId id="2076136693"/>
            <p14:sldId id="2076136689"/>
          </p14:sldIdLst>
        </p14:section>
        <p14:section name="CAF Overview (Background)" id="{0EFC09C7-79AE-4F65-8321-EB63C83EDD7F}">
          <p14:sldIdLst>
            <p14:sldId id="2076136631"/>
            <p14:sldId id="1840"/>
            <p14:sldId id="2076136687"/>
          </p14:sldIdLst>
        </p14:section>
        <p14:section name="Strategy Workshop" id="{AFE10D49-848A-48AC-922B-A34EC0A93FD2}">
          <p14:sldIdLst>
            <p14:sldId id="257"/>
            <p14:sldId id="2076136638"/>
            <p14:sldId id="2076136639"/>
            <p14:sldId id="2076136640"/>
            <p14:sldId id="2076136654"/>
            <p14:sldId id="2076136647"/>
            <p14:sldId id="2076136681"/>
          </p14:sldIdLst>
        </p14:section>
        <p14:section name="Plan Workshop" id="{9DB15916-841F-40E5-9387-6931B0AAA920}">
          <p14:sldIdLst>
            <p14:sldId id="2076136632"/>
            <p14:sldId id="2076136648"/>
            <p14:sldId id="2076136642"/>
            <p14:sldId id="2076136649"/>
            <p14:sldId id="2076136650"/>
            <p14:sldId id="2076136658"/>
            <p14:sldId id="2076136657"/>
            <p14:sldId id="2076136682"/>
          </p14:sldIdLst>
        </p14:section>
        <p14:section name="Ready Workshop" id="{5F10F1CB-AB96-4902-947C-D67B02A0668B}">
          <p14:sldIdLst>
            <p14:sldId id="2076136633"/>
            <p14:sldId id="2076136692"/>
            <p14:sldId id="2076136643"/>
            <p14:sldId id="2076136651"/>
            <p14:sldId id="2076136652"/>
            <p14:sldId id="2076136653"/>
            <p14:sldId id="2076136684"/>
          </p14:sldIdLst>
        </p14:section>
        <p14:section name="Closing" id="{2FB816EF-B109-4229-A5F7-803E546DD83E}">
          <p14:sldIdLst>
            <p14:sldId id="2076136688"/>
          </p14:sldIdLst>
        </p14:section>
        <p14:section name="Appendix" id="{D96FA282-4476-40F9-AA88-10F386C0CD56}">
          <p14:sldIdLst>
            <p14:sldId id="2076136685"/>
            <p14:sldId id="2076136655"/>
            <p14:sldId id="105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ulie Osburn" initials="JO" lastIdx="5" clrIdx="6">
    <p:extLst>
      <p:ext uri="{19B8F6BF-5375-455C-9EA6-DF929625EA0E}">
        <p15:presenceInfo xmlns:p15="http://schemas.microsoft.com/office/powerpoint/2012/main" userId="S::juliejo@microsoft.com::b2aec404-568e-403a-b1a3-65f4a6e1880d" providerId="AD"/>
      </p:ext>
    </p:extLst>
  </p:cmAuthor>
  <p:cmAuthor id="1" name="Wayne Meyer" initials="WM" lastIdx="21" clrIdx="0">
    <p:extLst>
      <p:ext uri="{19B8F6BF-5375-455C-9EA6-DF929625EA0E}">
        <p15:presenceInfo xmlns:p15="http://schemas.microsoft.com/office/powerpoint/2012/main" userId="S::wayneme@microsoft.com::505e5828-32a7-4b23-b483-86ab7e4f6d84" providerId="AD"/>
      </p:ext>
    </p:extLst>
  </p:cmAuthor>
  <p:cmAuthor id="8" name="Pablo Sanchez" initials="PS" lastIdx="10" clrIdx="7">
    <p:extLst>
      <p:ext uri="{19B8F6BF-5375-455C-9EA6-DF929625EA0E}">
        <p15:presenceInfo xmlns:p15="http://schemas.microsoft.com/office/powerpoint/2012/main" userId="S::pablosp@microsoft.com::0f48470a-3c87-4ba9-ac2f-63e38402478e" providerId="AD"/>
      </p:ext>
    </p:extLst>
  </p:cmAuthor>
  <p:cmAuthor id="2" name="Pratibha Sood" initials="PS" lastIdx="24" clrIdx="1">
    <p:extLst>
      <p:ext uri="{19B8F6BF-5375-455C-9EA6-DF929625EA0E}">
        <p15:presenceInfo xmlns:p15="http://schemas.microsoft.com/office/powerpoint/2012/main" userId="S::prsood@microsoft.com::757de0c6-7155-45cc-8575-9f822407d213" providerId="AD"/>
      </p:ext>
    </p:extLst>
  </p:cmAuthor>
  <p:cmAuthor id="9" name="Ansley Yeo" initials="AY" lastIdx="9" clrIdx="8">
    <p:extLst>
      <p:ext uri="{19B8F6BF-5375-455C-9EA6-DF929625EA0E}">
        <p15:presenceInfo xmlns:p15="http://schemas.microsoft.com/office/powerpoint/2012/main" userId="S::ansyeo@microsoft.com::0d040379-8e93-4226-9271-d416b2176717" providerId="AD"/>
      </p:ext>
    </p:extLst>
  </p:cmAuthor>
  <p:cmAuthor id="3" name="James Complin" initials="JC" lastIdx="8" clrIdx="2">
    <p:extLst>
      <p:ext uri="{19B8F6BF-5375-455C-9EA6-DF929625EA0E}">
        <p15:presenceInfo xmlns:p15="http://schemas.microsoft.com/office/powerpoint/2012/main" userId="S::jacompli@microsoft.com::04684b05-a571-42a8-b582-bdb318c64b6d" providerId="AD"/>
      </p:ext>
    </p:extLst>
  </p:cmAuthor>
  <p:cmAuthor id="4" name="Conrad Sidey" initials="CS" lastIdx="1" clrIdx="3">
    <p:extLst>
      <p:ext uri="{19B8F6BF-5375-455C-9EA6-DF929625EA0E}">
        <p15:presenceInfo xmlns:p15="http://schemas.microsoft.com/office/powerpoint/2012/main" userId="S::conrads@microsoft.com::8e7e4c1e-0b9f-408a-a744-9ab8b54b3853" providerId="AD"/>
      </p:ext>
    </p:extLst>
  </p:cmAuthor>
  <p:cmAuthor id="5" name="David Coulter" initials="DC" lastIdx="8" clrIdx="4">
    <p:extLst>
      <p:ext uri="{19B8F6BF-5375-455C-9EA6-DF929625EA0E}">
        <p15:presenceInfo xmlns:p15="http://schemas.microsoft.com/office/powerpoint/2012/main" userId="S::dacoulte@microsoft.com::bd7f51f3-86ab-4183-af7c-70e0e78624e3" providerId="AD"/>
      </p:ext>
    </p:extLst>
  </p:cmAuthor>
  <p:cmAuthor id="6" name="Johan Grant" initials="JG" lastIdx="12" clrIdx="5">
    <p:extLst>
      <p:ext uri="{19B8F6BF-5375-455C-9EA6-DF929625EA0E}">
        <p15:presenceInfo xmlns:p15="http://schemas.microsoft.com/office/powerpoint/2012/main" userId="S::jogrant@microsoft.com::4c19665d-e4ad-4a0a-a05e-a1053f6c6b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5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rad Sidey" userId="S::conrads@microsoft.com::8e7e4c1e-0b9f-408a-a744-9ab8b54b3853" providerId="AD" clId="Web-{CCD6F64E-952F-19B9-0A27-47DBD2AABF4B}"/>
    <pc:docChg chg="">
      <pc:chgData name="Conrad Sidey" userId="S::conrads@microsoft.com::8e7e4c1e-0b9f-408a-a744-9ab8b54b3853" providerId="AD" clId="Web-{CCD6F64E-952F-19B9-0A27-47DBD2AABF4B}" dt="2019-09-20T06:55:41.073" v="0"/>
      <pc:docMkLst>
        <pc:docMk/>
      </pc:docMkLst>
      <pc:sldChg chg="addCm">
        <pc:chgData name="Conrad Sidey" userId="S::conrads@microsoft.com::8e7e4c1e-0b9f-408a-a744-9ab8b54b3853" providerId="AD" clId="Web-{CCD6F64E-952F-19B9-0A27-47DBD2AABF4B}" dt="2019-09-20T06:55:41.073" v="0"/>
        <pc:sldMkLst>
          <pc:docMk/>
          <pc:sldMk cId="2206074536" sldId="1999"/>
        </pc:sldMkLst>
      </pc:sldChg>
    </pc:docChg>
  </pc:docChgLst>
  <pc:docChgLst>
    <pc:chgData name="Lee Schuenemeyer" userId="290c3e3b-c057-42fa-bdb3-0cc8072667de" providerId="ADAL" clId="{BF6E392C-870B-4BA3-84D6-4C88F9873242}"/>
    <pc:docChg chg="">
      <pc:chgData name="Lee Schuenemeyer" userId="290c3e3b-c057-42fa-bdb3-0cc8072667de" providerId="ADAL" clId="{BF6E392C-870B-4BA3-84D6-4C88F9873242}" dt="2019-09-25T17:24:38.611" v="3" actId="2056"/>
      <pc:docMkLst>
        <pc:docMk/>
      </pc:docMkLst>
      <pc:sldChg chg="modCm">
        <pc:chgData name="Lee Schuenemeyer" userId="290c3e3b-c057-42fa-bdb3-0cc8072667de" providerId="ADAL" clId="{BF6E392C-870B-4BA3-84D6-4C88F9873242}" dt="2019-09-25T17:24:38.611" v="3" actId="2056"/>
        <pc:sldMkLst>
          <pc:docMk/>
          <pc:sldMk cId="3216906863" sldId="2076136687"/>
        </pc:sldMkLst>
      </pc:sldChg>
    </pc:docChg>
  </pc:docChgLst>
  <pc:docChgLst>
    <pc:chgData name="Janet Thomas" userId="08421ffd-879b-47f6-8d7f-61067c13bd1e" providerId="ADAL" clId="{32BA6DE9-A52C-4CD4-95BA-DA4899EA0E66}"/>
    <pc:docChg chg="">
      <pc:chgData name="Janet Thomas" userId="08421ffd-879b-47f6-8d7f-61067c13bd1e" providerId="ADAL" clId="{32BA6DE9-A52C-4CD4-95BA-DA4899EA0E66}" dt="2019-09-17T16:39:48.421" v="0" actId="5900"/>
      <pc:docMkLst>
        <pc:docMk/>
      </pc:docMkLst>
      <pc:sldChg chg="modCm">
        <pc:chgData name="Janet Thomas" userId="08421ffd-879b-47f6-8d7f-61067c13bd1e" providerId="ADAL" clId="{32BA6DE9-A52C-4CD4-95BA-DA4899EA0E66}" dt="2019-09-17T16:39:48.421" v="0" actId="5900"/>
        <pc:sldMkLst>
          <pc:docMk/>
          <pc:sldMk cId="3803056413" sldId="2076136638"/>
        </pc:sldMkLst>
      </pc:sldChg>
    </pc:docChg>
  </pc:docChgLst>
  <pc:docChgLst>
    <pc:chgData name="Julie Osburn" userId="S::juliejo@microsoft.com::b2aec404-568e-403a-b1a3-65f4a6e1880d" providerId="AD" clId="Web-{582D52EE-84D2-81B1-8E44-909045FA1117}"/>
    <pc:docChg chg="">
      <pc:chgData name="Julie Osburn" userId="S::juliejo@microsoft.com::b2aec404-568e-403a-b1a3-65f4a6e1880d" providerId="AD" clId="Web-{582D52EE-84D2-81B1-8E44-909045FA1117}" dt="2019-09-23T17:37:33.914" v="0"/>
      <pc:docMkLst>
        <pc:docMk/>
      </pc:docMkLst>
      <pc:sldChg chg="addCm">
        <pc:chgData name="Julie Osburn" userId="S::juliejo@microsoft.com::b2aec404-568e-403a-b1a3-65f4a6e1880d" providerId="AD" clId="Web-{582D52EE-84D2-81B1-8E44-909045FA1117}" dt="2019-09-23T17:37:33.914" v="0"/>
        <pc:sldMkLst>
          <pc:docMk/>
          <pc:sldMk cId="3600052600" sldId="2076136640"/>
        </pc:sldMkLst>
      </pc:sldChg>
    </pc:docChg>
  </pc:docChgLst>
  <pc:docChgLst>
    <pc:chgData name="James Complin" userId="S::jacompli@microsoft.com::04684b05-a571-42a8-b582-bdb318c64b6d" providerId="AD" clId="Web-{9CB0BFD4-FEC2-8CF2-4C10-4C7CBFAFF638}"/>
    <pc:docChg chg="">
      <pc:chgData name="James Complin" userId="S::jacompli@microsoft.com::04684b05-a571-42a8-b582-bdb318c64b6d" providerId="AD" clId="Web-{9CB0BFD4-FEC2-8CF2-4C10-4C7CBFAFF638}" dt="2019-09-20T20:33:27.980" v="1"/>
      <pc:docMkLst>
        <pc:docMk/>
      </pc:docMkLst>
      <pc:sldChg chg="addCm">
        <pc:chgData name="James Complin" userId="S::jacompli@microsoft.com::04684b05-a571-42a8-b582-bdb318c64b6d" providerId="AD" clId="Web-{9CB0BFD4-FEC2-8CF2-4C10-4C7CBFAFF638}" dt="2019-09-20T20:33:27.980" v="1"/>
        <pc:sldMkLst>
          <pc:docMk/>
          <pc:sldMk cId="1359849352" sldId="10557"/>
        </pc:sldMkLst>
      </pc:sldChg>
      <pc:sldChg chg="addCm">
        <pc:chgData name="James Complin" userId="S::jacompli@microsoft.com::04684b05-a571-42a8-b582-bdb318c64b6d" providerId="AD" clId="Web-{9CB0BFD4-FEC2-8CF2-4C10-4C7CBFAFF638}" dt="2019-09-20T20:30:55.762" v="0"/>
        <pc:sldMkLst>
          <pc:docMk/>
          <pc:sldMk cId="1779733599" sldId="2076136657"/>
        </pc:sldMkLst>
      </pc:sldChg>
    </pc:docChg>
  </pc:docChgLst>
  <pc:docChgLst>
    <pc:chgData name="David Coulter" userId="bd7f51f3-86ab-4183-af7c-70e0e78624e3" providerId="ADAL" clId="{25D832D8-7F7B-4D7D-A4D9-663A9C52B598}"/>
    <pc:docChg chg="custSel modSld">
      <pc:chgData name="David Coulter" userId="bd7f51f3-86ab-4183-af7c-70e0e78624e3" providerId="ADAL" clId="{25D832D8-7F7B-4D7D-A4D9-663A9C52B598}" dt="2019-09-23T15:31:59.244" v="18" actId="1589"/>
      <pc:docMkLst>
        <pc:docMk/>
      </pc:docMkLst>
      <pc:sldChg chg="addCm modCm">
        <pc:chgData name="David Coulter" userId="bd7f51f3-86ab-4183-af7c-70e0e78624e3" providerId="ADAL" clId="{25D832D8-7F7B-4D7D-A4D9-663A9C52B598}" dt="2019-09-23T04:35:13.628" v="14" actId="1589"/>
        <pc:sldMkLst>
          <pc:docMk/>
          <pc:sldMk cId="141977664" sldId="2076136639"/>
        </pc:sldMkLst>
      </pc:sldChg>
      <pc:sldChg chg="addCm modCm">
        <pc:chgData name="David Coulter" userId="bd7f51f3-86ab-4183-af7c-70e0e78624e3" providerId="ADAL" clId="{25D832D8-7F7B-4D7D-A4D9-663A9C52B598}" dt="2019-09-23T04:40:10.967" v="17" actId="2056"/>
        <pc:sldMkLst>
          <pc:docMk/>
          <pc:sldMk cId="3600052600" sldId="2076136640"/>
        </pc:sldMkLst>
      </pc:sldChg>
      <pc:sldChg chg="addCm modCm">
        <pc:chgData name="David Coulter" userId="bd7f51f3-86ab-4183-af7c-70e0e78624e3" providerId="ADAL" clId="{25D832D8-7F7B-4D7D-A4D9-663A9C52B598}" dt="2019-09-23T15:31:59.244" v="18" actId="1589"/>
        <pc:sldMkLst>
          <pc:docMk/>
          <pc:sldMk cId="2045845977" sldId="2076136653"/>
        </pc:sldMkLst>
      </pc:sldChg>
      <pc:sldChg chg="modSp mod">
        <pc:chgData name="David Coulter" userId="bd7f51f3-86ab-4183-af7c-70e0e78624e3" providerId="ADAL" clId="{25D832D8-7F7B-4D7D-A4D9-663A9C52B598}" dt="2019-09-22T16:59:27.402" v="10" actId="20577"/>
        <pc:sldMkLst>
          <pc:docMk/>
          <pc:sldMk cId="2400275843" sldId="2076136681"/>
        </pc:sldMkLst>
        <pc:spChg chg="mod">
          <ac:chgData name="David Coulter" userId="bd7f51f3-86ab-4183-af7c-70e0e78624e3" providerId="ADAL" clId="{25D832D8-7F7B-4D7D-A4D9-663A9C52B598}" dt="2019-09-22T16:59:27.402" v="10" actId="20577"/>
          <ac:spMkLst>
            <pc:docMk/>
            <pc:sldMk cId="2400275843" sldId="2076136681"/>
            <ac:spMk id="3" creationId="{44CBCD13-CA19-4BFA-BCE8-529AB9F3F9B3}"/>
          </ac:spMkLst>
        </pc:spChg>
      </pc:sldChg>
      <pc:sldChg chg="addCm modCm">
        <pc:chgData name="David Coulter" userId="bd7f51f3-86ab-4183-af7c-70e0e78624e3" providerId="ADAL" clId="{25D832D8-7F7B-4D7D-A4D9-663A9C52B598}" dt="2019-09-22T16:52:54.803" v="2" actId="2056"/>
        <pc:sldMkLst>
          <pc:docMk/>
          <pc:sldMk cId="3216906863" sldId="2076136687"/>
        </pc:sldMkLst>
      </pc:sldChg>
    </pc:docChg>
  </pc:docChgLst>
  <pc:docChgLst>
    <pc:chgData name="Ansley Yeo" userId="S::ansyeo@microsoft.com::0d040379-8e93-4226-9271-d416b2176717" providerId="AD" clId="Web-{296ABE3E-8085-56A1-43D1-49CDF14E653A}"/>
    <pc:docChg chg="">
      <pc:chgData name="Ansley Yeo" userId="S::ansyeo@microsoft.com::0d040379-8e93-4226-9271-d416b2176717" providerId="AD" clId="Web-{296ABE3E-8085-56A1-43D1-49CDF14E653A}" dt="2019-09-24T09:38:39.884" v="4"/>
      <pc:docMkLst>
        <pc:docMk/>
      </pc:docMkLst>
      <pc:sldChg chg="addCm">
        <pc:chgData name="Ansley Yeo" userId="S::ansyeo@microsoft.com::0d040379-8e93-4226-9271-d416b2176717" providerId="AD" clId="Web-{296ABE3E-8085-56A1-43D1-49CDF14E653A}" dt="2019-09-24T09:32:58.789" v="1"/>
        <pc:sldMkLst>
          <pc:docMk/>
          <pc:sldMk cId="141977664" sldId="2076136639"/>
        </pc:sldMkLst>
      </pc:sldChg>
      <pc:sldChg chg="addCm">
        <pc:chgData name="Ansley Yeo" userId="S::ansyeo@microsoft.com::0d040379-8e93-4226-9271-d416b2176717" providerId="AD" clId="Web-{296ABE3E-8085-56A1-43D1-49CDF14E653A}" dt="2019-09-24T09:34:18.258" v="2"/>
        <pc:sldMkLst>
          <pc:docMk/>
          <pc:sldMk cId="3600052600" sldId="2076136640"/>
        </pc:sldMkLst>
      </pc:sldChg>
      <pc:sldChg chg="addCm">
        <pc:chgData name="Ansley Yeo" userId="S::ansyeo@microsoft.com::0d040379-8e93-4226-9271-d416b2176717" providerId="AD" clId="Web-{296ABE3E-8085-56A1-43D1-49CDF14E653A}" dt="2019-09-24T09:38:39.884" v="4"/>
        <pc:sldMkLst>
          <pc:docMk/>
          <pc:sldMk cId="2400275843" sldId="2076136681"/>
        </pc:sldMkLst>
      </pc:sldChg>
    </pc:docChg>
  </pc:docChgLst>
  <pc:docChgLst>
    <pc:chgData name="Julie Osburn" userId="S::juliejo@microsoft.com::b2aec404-568e-403a-b1a3-65f4a6e1880d" providerId="AD" clId="Web-{21B278C0-D68F-10B5-13D5-2C6E5F12EBA8}"/>
    <pc:docChg chg="">
      <pc:chgData name="Julie Osburn" userId="S::juliejo@microsoft.com::b2aec404-568e-403a-b1a3-65f4a6e1880d" providerId="AD" clId="Web-{21B278C0-D68F-10B5-13D5-2C6E5F12EBA8}" dt="2019-09-23T16:21:14.958" v="4"/>
      <pc:docMkLst>
        <pc:docMk/>
      </pc:docMkLst>
      <pc:sldChg chg="addCm">
        <pc:chgData name="Julie Osburn" userId="S::juliejo@microsoft.com::b2aec404-568e-403a-b1a3-65f4a6e1880d" providerId="AD" clId="Web-{21B278C0-D68F-10B5-13D5-2C6E5F12EBA8}" dt="2019-09-23T16:16:49.957" v="2"/>
        <pc:sldMkLst>
          <pc:docMk/>
          <pc:sldMk cId="141977664" sldId="2076136639"/>
        </pc:sldMkLst>
      </pc:sldChg>
      <pc:sldChg chg="addCm">
        <pc:chgData name="Julie Osburn" userId="S::juliejo@microsoft.com::b2aec404-568e-403a-b1a3-65f4a6e1880d" providerId="AD" clId="Web-{21B278C0-D68F-10B5-13D5-2C6E5F12EBA8}" dt="2019-09-23T16:18:56.520" v="3"/>
        <pc:sldMkLst>
          <pc:docMk/>
          <pc:sldMk cId="3600052600" sldId="2076136640"/>
        </pc:sldMkLst>
      </pc:sldChg>
      <pc:sldChg chg="addCm">
        <pc:chgData name="Julie Osburn" userId="S::juliejo@microsoft.com::b2aec404-568e-403a-b1a3-65f4a6e1880d" providerId="AD" clId="Web-{21B278C0-D68F-10B5-13D5-2C6E5F12EBA8}" dt="2019-09-23T16:21:14.958" v="4"/>
        <pc:sldMkLst>
          <pc:docMk/>
          <pc:sldMk cId="3689659425" sldId="2076136658"/>
        </pc:sldMkLst>
      </pc:sldChg>
      <pc:sldChg chg="addCm modCm">
        <pc:chgData name="Julie Osburn" userId="S::juliejo@microsoft.com::b2aec404-568e-403a-b1a3-65f4a6e1880d" providerId="AD" clId="Web-{21B278C0-D68F-10B5-13D5-2C6E5F12EBA8}" dt="2019-09-23T16:12:07.738" v="1"/>
        <pc:sldMkLst>
          <pc:docMk/>
          <pc:sldMk cId="2140864898" sldId="2076136686"/>
        </pc:sldMkLst>
      </pc:sldChg>
    </pc:docChg>
  </pc:docChgLst>
  <pc:docChgLst>
    <pc:chgData name="Janet Thomas" userId="08421ffd-879b-47f6-8d7f-61067c13bd1e" providerId="ADAL" clId="{E1C964E4-6D26-4EBA-B07F-DB51A2804AD0}"/>
    <pc:docChg chg="modSld">
      <pc:chgData name="Janet Thomas" userId="08421ffd-879b-47f6-8d7f-61067c13bd1e" providerId="ADAL" clId="{E1C964E4-6D26-4EBA-B07F-DB51A2804AD0}" dt="2019-09-30T20:37:57.049" v="0"/>
      <pc:docMkLst>
        <pc:docMk/>
      </pc:docMkLst>
    </pc:docChg>
  </pc:docChgLst>
  <pc:docChgLst>
    <pc:chgData name="Pratibha Sood" userId="757de0c6-7155-45cc-8575-9f822407d213" providerId="ADAL" clId="{7560BD52-A968-4182-BFCE-944D680B3A92}"/>
    <pc:docChg chg="undo custSel mod addSld delSld modSld sldOrd modSection">
      <pc:chgData name="Pratibha Sood" userId="757de0c6-7155-45cc-8575-9f822407d213" providerId="ADAL" clId="{7560BD52-A968-4182-BFCE-944D680B3A92}" dt="2019-10-07T12:38:36.190" v="1158" actId="1589"/>
      <pc:docMkLst>
        <pc:docMk/>
      </pc:docMkLst>
      <pc:sldChg chg="add">
        <pc:chgData name="Pratibha Sood" userId="757de0c6-7155-45cc-8575-9f822407d213" providerId="ADAL" clId="{7560BD52-A968-4182-BFCE-944D680B3A92}" dt="2019-09-17T04:23:09.551" v="2"/>
        <pc:sldMkLst>
          <pc:docMk/>
          <pc:sldMk cId="3656061389" sldId="1840"/>
        </pc:sldMkLst>
      </pc:sldChg>
      <pc:sldChg chg="addCm delCm modCm">
        <pc:chgData name="Pratibha Sood" userId="757de0c6-7155-45cc-8575-9f822407d213" providerId="ADAL" clId="{7560BD52-A968-4182-BFCE-944D680B3A92}" dt="2019-09-24T16:08:40.627" v="1013" actId="1592"/>
        <pc:sldMkLst>
          <pc:docMk/>
          <pc:sldMk cId="2206074536" sldId="1999"/>
        </pc:sldMkLst>
      </pc:sldChg>
      <pc:sldChg chg="mod ord modShow modCm">
        <pc:chgData name="Pratibha Sood" userId="757de0c6-7155-45cc-8575-9f822407d213" providerId="ADAL" clId="{7560BD52-A968-4182-BFCE-944D680B3A92}" dt="2019-09-17T04:23:24.197" v="4"/>
        <pc:sldMkLst>
          <pc:docMk/>
          <pc:sldMk cId="1359849352" sldId="10557"/>
        </pc:sldMkLst>
      </pc:sldChg>
      <pc:sldChg chg="modSp add del addCm delCm modCm">
        <pc:chgData name="Pratibha Sood" userId="757de0c6-7155-45cc-8575-9f822407d213" providerId="ADAL" clId="{7560BD52-A968-4182-BFCE-944D680B3A92}" dt="2019-09-25T13:02:48.198" v="1092" actId="1592"/>
        <pc:sldMkLst>
          <pc:docMk/>
          <pc:sldMk cId="837477126" sldId="2076136632"/>
        </pc:sldMkLst>
        <pc:spChg chg="mod">
          <ac:chgData name="Pratibha Sood" userId="757de0c6-7155-45cc-8575-9f822407d213" providerId="ADAL" clId="{7560BD52-A968-4182-BFCE-944D680B3A92}" dt="2019-09-23T04:10:19.527" v="162" actId="14100"/>
          <ac:spMkLst>
            <pc:docMk/>
            <pc:sldMk cId="837477126" sldId="2076136632"/>
            <ac:spMk id="6" creationId="{2BB06B30-1DF6-4695-9956-B03D7A8B0A0A}"/>
          </ac:spMkLst>
        </pc:spChg>
      </pc:sldChg>
      <pc:sldChg chg="delCm">
        <pc:chgData name="Pratibha Sood" userId="757de0c6-7155-45cc-8575-9f822407d213" providerId="ADAL" clId="{7560BD52-A968-4182-BFCE-944D680B3A92}" dt="2019-09-30T22:09:07.367" v="1125" actId="1592"/>
        <pc:sldMkLst>
          <pc:docMk/>
          <pc:sldMk cId="1083857857" sldId="2076136633"/>
        </pc:sldMkLst>
      </pc:sldChg>
      <pc:sldChg chg="delCm modCm">
        <pc:chgData name="Pratibha Sood" userId="757de0c6-7155-45cc-8575-9f822407d213" providerId="ADAL" clId="{7560BD52-A968-4182-BFCE-944D680B3A92}" dt="2019-09-30T22:08:07.949" v="1106" actId="1592"/>
        <pc:sldMkLst>
          <pc:docMk/>
          <pc:sldMk cId="3803056413" sldId="2076136638"/>
        </pc:sldMkLst>
      </pc:sldChg>
      <pc:sldChg chg="modSp addCm delCm modCm">
        <pc:chgData name="Pratibha Sood" userId="757de0c6-7155-45cc-8575-9f822407d213" providerId="ADAL" clId="{7560BD52-A968-4182-BFCE-944D680B3A92}" dt="2019-09-30T22:08:16.933" v="1108" actId="1592"/>
        <pc:sldMkLst>
          <pc:docMk/>
          <pc:sldMk cId="141977664" sldId="2076136639"/>
        </pc:sldMkLst>
        <pc:spChg chg="mod">
          <ac:chgData name="Pratibha Sood" userId="757de0c6-7155-45cc-8575-9f822407d213" providerId="ADAL" clId="{7560BD52-A968-4182-BFCE-944D680B3A92}" dt="2019-09-23T17:17:01.432" v="540" actId="6549"/>
          <ac:spMkLst>
            <pc:docMk/>
            <pc:sldMk cId="141977664" sldId="2076136639"/>
            <ac:spMk id="3" creationId="{F1A56790-8FE3-4334-879A-0114FC6AB2C0}"/>
          </ac:spMkLst>
        </pc:spChg>
        <pc:spChg chg="mod">
          <ac:chgData name="Pratibha Sood" userId="757de0c6-7155-45cc-8575-9f822407d213" providerId="ADAL" clId="{7560BD52-A968-4182-BFCE-944D680B3A92}" dt="2019-09-23T17:16:31.200" v="492" actId="1076"/>
          <ac:spMkLst>
            <pc:docMk/>
            <pc:sldMk cId="141977664" sldId="2076136639"/>
            <ac:spMk id="8" creationId="{4E2D9699-B376-479B-BAF2-880A1A0D0335}"/>
          </ac:spMkLst>
        </pc:spChg>
      </pc:sldChg>
      <pc:sldChg chg="addSp delSp modSp addCm delCm modCm">
        <pc:chgData name="Pratibha Sood" userId="757de0c6-7155-45cc-8575-9f822407d213" providerId="ADAL" clId="{7560BD52-A968-4182-BFCE-944D680B3A92}" dt="2019-09-30T22:08:25.050" v="1115" actId="1592"/>
        <pc:sldMkLst>
          <pc:docMk/>
          <pc:sldMk cId="3600052600" sldId="2076136640"/>
        </pc:sldMkLst>
        <pc:spChg chg="mod">
          <ac:chgData name="Pratibha Sood" userId="757de0c6-7155-45cc-8575-9f822407d213" providerId="ADAL" clId="{7560BD52-A968-4182-BFCE-944D680B3A92}" dt="2019-09-23T04:26:46.289" v="368" actId="1076"/>
          <ac:spMkLst>
            <pc:docMk/>
            <pc:sldMk cId="3600052600" sldId="2076136640"/>
            <ac:spMk id="11" creationId="{7B3F2D36-B35E-4B6A-B837-C0ACF97D6ED5}"/>
          </ac:spMkLst>
        </pc:spChg>
        <pc:spChg chg="mod">
          <ac:chgData name="Pratibha Sood" userId="757de0c6-7155-45cc-8575-9f822407d213" providerId="ADAL" clId="{7560BD52-A968-4182-BFCE-944D680B3A92}" dt="2019-09-20T19:08:10.616" v="142" actId="1076"/>
          <ac:spMkLst>
            <pc:docMk/>
            <pc:sldMk cId="3600052600" sldId="2076136640"/>
            <ac:spMk id="12" creationId="{F9DC5837-8908-43E9-AEB1-7D8898D0BB10}"/>
          </ac:spMkLst>
        </pc:spChg>
        <pc:spChg chg="add del mod">
          <ac:chgData name="Pratibha Sood" userId="757de0c6-7155-45cc-8575-9f822407d213" providerId="ADAL" clId="{7560BD52-A968-4182-BFCE-944D680B3A92}" dt="2019-09-20T19:08:03.468" v="140" actId="478"/>
          <ac:spMkLst>
            <pc:docMk/>
            <pc:sldMk cId="3600052600" sldId="2076136640"/>
            <ac:spMk id="13" creationId="{86342E28-5101-46E1-915A-F37265842525}"/>
          </ac:spMkLst>
        </pc:spChg>
        <pc:spChg chg="add mod">
          <ac:chgData name="Pratibha Sood" userId="757de0c6-7155-45cc-8575-9f822407d213" providerId="ADAL" clId="{7560BD52-A968-4182-BFCE-944D680B3A92}" dt="2019-09-24T16:17:21.715" v="1066" actId="20577"/>
          <ac:spMkLst>
            <pc:docMk/>
            <pc:sldMk cId="3600052600" sldId="2076136640"/>
            <ac:spMk id="13" creationId="{8B99B466-611E-4954-8BA5-FCE9507CA51C}"/>
          </ac:spMkLst>
        </pc:spChg>
        <pc:spChg chg="mod">
          <ac:chgData name="Pratibha Sood" userId="757de0c6-7155-45cc-8575-9f822407d213" providerId="ADAL" clId="{7560BD52-A968-4182-BFCE-944D680B3A92}" dt="2019-09-20T19:08:08.571" v="141" actId="1076"/>
          <ac:spMkLst>
            <pc:docMk/>
            <pc:sldMk cId="3600052600" sldId="2076136640"/>
            <ac:spMk id="14" creationId="{25033635-B3D5-4C3C-8280-177AA4F76B41}"/>
          </ac:spMkLst>
        </pc:spChg>
        <pc:spChg chg="mod">
          <ac:chgData name="Pratibha Sood" userId="757de0c6-7155-45cc-8575-9f822407d213" providerId="ADAL" clId="{7560BD52-A968-4182-BFCE-944D680B3A92}" dt="2019-09-20T19:08:08.571" v="141" actId="1076"/>
          <ac:spMkLst>
            <pc:docMk/>
            <pc:sldMk cId="3600052600" sldId="2076136640"/>
            <ac:spMk id="15" creationId="{6C2F83A2-417B-4F45-84C6-5ACB49436320}"/>
          </ac:spMkLst>
        </pc:spChg>
        <pc:spChg chg="mod">
          <ac:chgData name="Pratibha Sood" userId="757de0c6-7155-45cc-8575-9f822407d213" providerId="ADAL" clId="{7560BD52-A968-4182-BFCE-944D680B3A92}" dt="2019-09-23T04:25:54.059" v="270" actId="20577"/>
          <ac:spMkLst>
            <pc:docMk/>
            <pc:sldMk cId="3600052600" sldId="2076136640"/>
            <ac:spMk id="16" creationId="{B2D7A22D-BABF-42EE-90AC-93763917EAE7}"/>
          </ac:spMkLst>
        </pc:spChg>
        <pc:spChg chg="mod">
          <ac:chgData name="Pratibha Sood" userId="757de0c6-7155-45cc-8575-9f822407d213" providerId="ADAL" clId="{7560BD52-A968-4182-BFCE-944D680B3A92}" dt="2019-09-23T04:26:44.858" v="367" actId="1076"/>
          <ac:spMkLst>
            <pc:docMk/>
            <pc:sldMk cId="3600052600" sldId="2076136640"/>
            <ac:spMk id="17" creationId="{7E0A77B5-BDCD-4EA4-85C8-4BAE09B0B2AA}"/>
          </ac:spMkLst>
        </pc:spChg>
        <pc:spChg chg="mod">
          <ac:chgData name="Pratibha Sood" userId="757de0c6-7155-45cc-8575-9f822407d213" providerId="ADAL" clId="{7560BD52-A968-4182-BFCE-944D680B3A92}" dt="2019-09-20T19:08:08.571" v="141" actId="1076"/>
          <ac:spMkLst>
            <pc:docMk/>
            <pc:sldMk cId="3600052600" sldId="2076136640"/>
            <ac:spMk id="18" creationId="{564F4D2A-C948-40E8-8045-D8E25D90366B}"/>
          </ac:spMkLst>
        </pc:spChg>
        <pc:spChg chg="add del mod">
          <ac:chgData name="Pratibha Sood" userId="757de0c6-7155-45cc-8575-9f822407d213" providerId="ADAL" clId="{7560BD52-A968-4182-BFCE-944D680B3A92}" dt="2019-09-20T19:08:34.891" v="145" actId="478"/>
          <ac:spMkLst>
            <pc:docMk/>
            <pc:sldMk cId="3600052600" sldId="2076136640"/>
            <ac:spMk id="19" creationId="{C4311FD5-DF34-41C6-AAFC-A914BB075B34}"/>
          </ac:spMkLst>
        </pc:spChg>
        <pc:spChg chg="mod">
          <ac:chgData name="Pratibha Sood" userId="757de0c6-7155-45cc-8575-9f822407d213" providerId="ADAL" clId="{7560BD52-A968-4182-BFCE-944D680B3A92}" dt="2019-09-23T04:26:25.594" v="364" actId="14100"/>
          <ac:spMkLst>
            <pc:docMk/>
            <pc:sldMk cId="3600052600" sldId="2076136640"/>
            <ac:spMk id="21" creationId="{74733A8E-BF66-4B43-AF75-2B53A6545D0C}"/>
          </ac:spMkLst>
        </pc:spChg>
      </pc:sldChg>
      <pc:sldChg chg="modSp add del addCm delCm modCm">
        <pc:chgData name="Pratibha Sood" userId="757de0c6-7155-45cc-8575-9f822407d213" providerId="ADAL" clId="{7560BD52-A968-4182-BFCE-944D680B3A92}" dt="2019-09-30T22:08:52.105" v="1122" actId="1592"/>
        <pc:sldMkLst>
          <pc:docMk/>
          <pc:sldMk cId="3373473442" sldId="2076136642"/>
        </pc:sldMkLst>
        <pc:spChg chg="mod">
          <ac:chgData name="Pratibha Sood" userId="757de0c6-7155-45cc-8575-9f822407d213" providerId="ADAL" clId="{7560BD52-A968-4182-BFCE-944D680B3A92}" dt="2019-09-24T04:48:31.989" v="1011" actId="20577"/>
          <ac:spMkLst>
            <pc:docMk/>
            <pc:sldMk cId="3373473442" sldId="2076136642"/>
            <ac:spMk id="4" creationId="{D0F4117A-D87C-4A68-8091-434B0BB4D79E}"/>
          </ac:spMkLst>
        </pc:spChg>
      </pc:sldChg>
      <pc:sldChg chg="add del">
        <pc:chgData name="Pratibha Sood" userId="757de0c6-7155-45cc-8575-9f822407d213" providerId="ADAL" clId="{7560BD52-A968-4182-BFCE-944D680B3A92}" dt="2019-09-30T22:09:11.329" v="1127" actId="47"/>
        <pc:sldMkLst>
          <pc:docMk/>
          <pc:sldMk cId="1999733256" sldId="2076136643"/>
        </pc:sldMkLst>
      </pc:sldChg>
      <pc:sldChg chg="ord delCm">
        <pc:chgData name="Pratibha Sood" userId="757de0c6-7155-45cc-8575-9f822407d213" providerId="ADAL" clId="{7560BD52-A968-4182-BFCE-944D680B3A92}" dt="2019-09-30T22:08:44.156" v="1119" actId="1592"/>
        <pc:sldMkLst>
          <pc:docMk/>
          <pc:sldMk cId="1352040138" sldId="2076136648"/>
        </pc:sldMkLst>
      </pc:sldChg>
      <pc:sldChg chg="modSp addCm delCm">
        <pc:chgData name="Pratibha Sood" userId="757de0c6-7155-45cc-8575-9f822407d213" providerId="ADAL" clId="{7560BD52-A968-4182-BFCE-944D680B3A92}" dt="2019-09-30T22:09:15.295" v="1128" actId="1592"/>
        <pc:sldMkLst>
          <pc:docMk/>
          <pc:sldMk cId="3675644745" sldId="2076136651"/>
        </pc:sldMkLst>
        <pc:spChg chg="mod">
          <ac:chgData name="Pratibha Sood" userId="757de0c6-7155-45cc-8575-9f822407d213" providerId="ADAL" clId="{7560BD52-A968-4182-BFCE-944D680B3A92}" dt="2019-09-23T04:39:15.539" v="377" actId="20577"/>
          <ac:spMkLst>
            <pc:docMk/>
            <pc:sldMk cId="3675644745" sldId="2076136651"/>
            <ac:spMk id="3" creationId="{50B570BF-C72D-41D2-A77F-B2654D94FD93}"/>
          </ac:spMkLst>
        </pc:spChg>
      </pc:sldChg>
      <pc:sldChg chg="delCm">
        <pc:chgData name="Pratibha Sood" userId="757de0c6-7155-45cc-8575-9f822407d213" providerId="ADAL" clId="{7560BD52-A968-4182-BFCE-944D680B3A92}" dt="2019-09-30T22:09:17.809" v="1129" actId="1592"/>
        <pc:sldMkLst>
          <pc:docMk/>
          <pc:sldMk cId="1869289635" sldId="2076136652"/>
        </pc:sldMkLst>
      </pc:sldChg>
      <pc:sldChg chg="modSp addCm delCm modCm">
        <pc:chgData name="Pratibha Sood" userId="757de0c6-7155-45cc-8575-9f822407d213" providerId="ADAL" clId="{7560BD52-A968-4182-BFCE-944D680B3A92}" dt="2019-09-30T22:09:21.660" v="1131" actId="1592"/>
        <pc:sldMkLst>
          <pc:docMk/>
          <pc:sldMk cId="2045845977" sldId="2076136653"/>
        </pc:sldMkLst>
        <pc:spChg chg="mod">
          <ac:chgData name="Pratibha Sood" userId="757de0c6-7155-45cc-8575-9f822407d213" providerId="ADAL" clId="{7560BD52-A968-4182-BFCE-944D680B3A92}" dt="2019-09-23T04:40:21.889" v="391" actId="20577"/>
          <ac:spMkLst>
            <pc:docMk/>
            <pc:sldMk cId="2045845977" sldId="2076136653"/>
            <ac:spMk id="2" creationId="{11C83813-422D-4884-ADAA-5FEF211BE8BA}"/>
          </ac:spMkLst>
        </pc:spChg>
        <pc:spChg chg="mod">
          <ac:chgData name="Pratibha Sood" userId="757de0c6-7155-45cc-8575-9f822407d213" providerId="ADAL" clId="{7560BD52-A968-4182-BFCE-944D680B3A92}" dt="2019-09-24T04:39:03.816" v="1002" actId="20577"/>
          <ac:spMkLst>
            <pc:docMk/>
            <pc:sldMk cId="2045845977" sldId="2076136653"/>
            <ac:spMk id="5" creationId="{A058FBDA-CAC3-46A9-9EBB-1E0DFA2DF8D4}"/>
          </ac:spMkLst>
        </pc:spChg>
      </pc:sldChg>
      <pc:sldChg chg="mod modShow addCm delCm modCm">
        <pc:chgData name="Pratibha Sood" userId="757de0c6-7155-45cc-8575-9f822407d213" providerId="ADAL" clId="{7560BD52-A968-4182-BFCE-944D680B3A92}" dt="2019-10-07T04:10:36.244" v="1153" actId="1592"/>
        <pc:sldMkLst>
          <pc:docMk/>
          <pc:sldMk cId="2792427332" sldId="2076136654"/>
        </pc:sldMkLst>
      </pc:sldChg>
      <pc:sldChg chg="addCm delCm modCm">
        <pc:chgData name="Pratibha Sood" userId="757de0c6-7155-45cc-8575-9f822407d213" providerId="ADAL" clId="{7560BD52-A968-4182-BFCE-944D680B3A92}" dt="2019-09-30T22:08:59.596" v="1123" actId="1592"/>
        <pc:sldMkLst>
          <pc:docMk/>
          <pc:sldMk cId="1779733599" sldId="2076136657"/>
        </pc:sldMkLst>
      </pc:sldChg>
      <pc:sldChg chg="delCm modCm">
        <pc:chgData name="Pratibha Sood" userId="757de0c6-7155-45cc-8575-9f822407d213" providerId="ADAL" clId="{7560BD52-A968-4182-BFCE-944D680B3A92}" dt="2019-09-25T17:11:36.340" v="1099" actId="1592"/>
        <pc:sldMkLst>
          <pc:docMk/>
          <pc:sldMk cId="3689659425" sldId="2076136658"/>
        </pc:sldMkLst>
      </pc:sldChg>
      <pc:sldChg chg="modSp delCm">
        <pc:chgData name="Pratibha Sood" userId="757de0c6-7155-45cc-8575-9f822407d213" providerId="ADAL" clId="{7560BD52-A968-4182-BFCE-944D680B3A92}" dt="2019-09-30T22:08:34.577" v="1118" actId="1592"/>
        <pc:sldMkLst>
          <pc:docMk/>
          <pc:sldMk cId="2400275843" sldId="2076136681"/>
        </pc:sldMkLst>
        <pc:spChg chg="mod">
          <ac:chgData name="Pratibha Sood" userId="757de0c6-7155-45cc-8575-9f822407d213" providerId="ADAL" clId="{7560BD52-A968-4182-BFCE-944D680B3A92}" dt="2019-09-24T16:17:48.935" v="1081" actId="20577"/>
          <ac:spMkLst>
            <pc:docMk/>
            <pc:sldMk cId="2400275843" sldId="2076136681"/>
            <ac:spMk id="3" creationId="{44CBCD13-CA19-4BFA-BCE8-529AB9F3F9B3}"/>
          </ac:spMkLst>
        </pc:spChg>
      </pc:sldChg>
      <pc:sldChg chg="modSp addCm delCm">
        <pc:chgData name="Pratibha Sood" userId="757de0c6-7155-45cc-8575-9f822407d213" providerId="ADAL" clId="{7560BD52-A968-4182-BFCE-944D680B3A92}" dt="2019-09-30T22:09:03.149" v="1124" actId="1592"/>
        <pc:sldMkLst>
          <pc:docMk/>
          <pc:sldMk cId="4085166417" sldId="2076136682"/>
        </pc:sldMkLst>
        <pc:spChg chg="mod">
          <ac:chgData name="Pratibha Sood" userId="757de0c6-7155-45cc-8575-9f822407d213" providerId="ADAL" clId="{7560BD52-A968-4182-BFCE-944D680B3A92}" dt="2019-09-18T16:19:11.595" v="7" actId="207"/>
          <ac:spMkLst>
            <pc:docMk/>
            <pc:sldMk cId="4085166417" sldId="2076136682"/>
            <ac:spMk id="3" creationId="{56116777-CBC1-4CBD-B255-FDDB899FFC61}"/>
          </ac:spMkLst>
        </pc:spChg>
      </pc:sldChg>
      <pc:sldChg chg="modSp delCm">
        <pc:chgData name="Pratibha Sood" userId="757de0c6-7155-45cc-8575-9f822407d213" providerId="ADAL" clId="{7560BD52-A968-4182-BFCE-944D680B3A92}" dt="2019-09-30T22:09:27.722" v="1134" actId="1592"/>
        <pc:sldMkLst>
          <pc:docMk/>
          <pc:sldMk cId="2252954663" sldId="2076136684"/>
        </pc:sldMkLst>
        <pc:spChg chg="mod">
          <ac:chgData name="Pratibha Sood" userId="757de0c6-7155-45cc-8575-9f822407d213" providerId="ADAL" clId="{7560BD52-A968-4182-BFCE-944D680B3A92}" dt="2019-09-23T23:56:39.051" v="733" actId="20577"/>
          <ac:spMkLst>
            <pc:docMk/>
            <pc:sldMk cId="2252954663" sldId="2076136684"/>
            <ac:spMk id="3" creationId="{6D28BB17-D855-423C-AF7E-755A194CBFF8}"/>
          </ac:spMkLst>
        </pc:spChg>
      </pc:sldChg>
      <pc:sldChg chg="addCm delCm modCm">
        <pc:chgData name="Pratibha Sood" userId="757de0c6-7155-45cc-8575-9f822407d213" providerId="ADAL" clId="{7560BD52-A968-4182-BFCE-944D680B3A92}" dt="2019-10-07T12:37:56.891" v="1157" actId="1592"/>
        <pc:sldMkLst>
          <pc:docMk/>
          <pc:sldMk cId="2140864898" sldId="2076136686"/>
        </pc:sldMkLst>
      </pc:sldChg>
      <pc:sldChg chg="delSp modSp addCm delCm">
        <pc:chgData name="Pratibha Sood" userId="757de0c6-7155-45cc-8575-9f822407d213" providerId="ADAL" clId="{7560BD52-A968-4182-BFCE-944D680B3A92}" dt="2019-09-30T22:07:53.809" v="1105" actId="1592"/>
        <pc:sldMkLst>
          <pc:docMk/>
          <pc:sldMk cId="3216906863" sldId="2076136687"/>
        </pc:sldMkLst>
        <pc:spChg chg="mod">
          <ac:chgData name="Pratibha Sood" userId="757de0c6-7155-45cc-8575-9f822407d213" providerId="ADAL" clId="{7560BD52-A968-4182-BFCE-944D680B3A92}" dt="2019-09-23T04:13:18.906" v="186" actId="20577"/>
          <ac:spMkLst>
            <pc:docMk/>
            <pc:sldMk cId="3216906863" sldId="2076136687"/>
            <ac:spMk id="3" creationId="{A3358EA3-C175-4114-8A10-1E536C6FFC0F}"/>
          </ac:spMkLst>
        </pc:spChg>
        <pc:spChg chg="del">
          <ac:chgData name="Pratibha Sood" userId="757de0c6-7155-45cc-8575-9f822407d213" providerId="ADAL" clId="{7560BD52-A968-4182-BFCE-944D680B3A92}" dt="2019-09-23T21:07:28.743" v="541" actId="478"/>
          <ac:spMkLst>
            <pc:docMk/>
            <pc:sldMk cId="3216906863" sldId="2076136687"/>
            <ac:spMk id="4" creationId="{D455950F-8144-4598-932F-C94B38450D43}"/>
          </ac:spMkLst>
        </pc:spChg>
        <pc:spChg chg="del mod">
          <ac:chgData name="Pratibha Sood" userId="757de0c6-7155-45cc-8575-9f822407d213" providerId="ADAL" clId="{7560BD52-A968-4182-BFCE-944D680B3A92}" dt="2019-09-23T04:12:45.007" v="183" actId="478"/>
          <ac:spMkLst>
            <pc:docMk/>
            <pc:sldMk cId="3216906863" sldId="2076136687"/>
            <ac:spMk id="6" creationId="{A5ED6BEB-CA71-4A3C-8C29-B27FA8B24764}"/>
          </ac:spMkLst>
        </pc:spChg>
        <pc:picChg chg="mod">
          <ac:chgData name="Pratibha Sood" userId="757de0c6-7155-45cc-8575-9f822407d213" providerId="ADAL" clId="{7560BD52-A968-4182-BFCE-944D680B3A92}" dt="2019-09-18T18:37:17.648" v="11" actId="1076"/>
          <ac:picMkLst>
            <pc:docMk/>
            <pc:sldMk cId="3216906863" sldId="2076136687"/>
            <ac:picMk id="5" creationId="{E013CE12-34D4-4328-9FE1-2FA4FFEF5E0F}"/>
          </ac:picMkLst>
        </pc:picChg>
      </pc:sldChg>
      <pc:sldChg chg="addSp delSp modSp new del mod ord setBg modShow addCm delCm">
        <pc:chgData name="Pratibha Sood" userId="757de0c6-7155-45cc-8575-9f822407d213" providerId="ADAL" clId="{7560BD52-A968-4182-BFCE-944D680B3A92}" dt="2019-10-07T04:06:02.772" v="1145" actId="47"/>
        <pc:sldMkLst>
          <pc:docMk/>
          <pc:sldMk cId="1510957670" sldId="2076136690"/>
        </pc:sldMkLst>
        <pc:spChg chg="del">
          <ac:chgData name="Pratibha Sood" userId="757de0c6-7155-45cc-8575-9f822407d213" providerId="ADAL" clId="{7560BD52-A968-4182-BFCE-944D680B3A92}" dt="2019-09-23T23:20:30.669" v="543" actId="478"/>
          <ac:spMkLst>
            <pc:docMk/>
            <pc:sldMk cId="1510957670" sldId="2076136690"/>
            <ac:spMk id="2" creationId="{DA1BA8B0-E017-4C02-B50A-3A72F9A8C3DB}"/>
          </ac:spMkLst>
        </pc:spChg>
        <pc:spChg chg="del">
          <ac:chgData name="Pratibha Sood" userId="757de0c6-7155-45cc-8575-9f822407d213" providerId="ADAL" clId="{7560BD52-A968-4182-BFCE-944D680B3A92}" dt="2019-09-23T23:20:30.669" v="543" actId="478"/>
          <ac:spMkLst>
            <pc:docMk/>
            <pc:sldMk cId="1510957670" sldId="2076136690"/>
            <ac:spMk id="3" creationId="{96046403-2073-463A-B189-1A82E7160674}"/>
          </ac:spMkLst>
        </pc:spChg>
        <pc:spChg chg="add mod">
          <ac:chgData name="Pratibha Sood" userId="757de0c6-7155-45cc-8575-9f822407d213" providerId="ADAL" clId="{7560BD52-A968-4182-BFCE-944D680B3A92}" dt="2019-09-23T23:47:39.507" v="732" actId="20577"/>
          <ac:spMkLst>
            <pc:docMk/>
            <pc:sldMk cId="1510957670" sldId="2076136690"/>
            <ac:spMk id="6" creationId="{80F30454-5F33-472E-B606-172E35A5F6EC}"/>
          </ac:spMkLst>
        </pc:spChg>
        <pc:spChg chg="add del">
          <ac:chgData name="Pratibha Sood" userId="757de0c6-7155-45cc-8575-9f822407d213" providerId="ADAL" clId="{7560BD52-A968-4182-BFCE-944D680B3A92}" dt="2019-09-23T23:20:49.431" v="546" actId="478"/>
          <ac:spMkLst>
            <pc:docMk/>
            <pc:sldMk cId="1510957670" sldId="2076136690"/>
            <ac:spMk id="9" creationId="{9521748F-CF03-41D7-A991-2DB61816EF0E}"/>
          </ac:spMkLst>
        </pc:spChg>
        <pc:graphicFrameChg chg="add mod modGraphic">
          <ac:chgData name="Pratibha Sood" userId="757de0c6-7155-45cc-8575-9f822407d213" providerId="ADAL" clId="{7560BD52-A968-4182-BFCE-944D680B3A92}" dt="2019-09-24T04:44:40.533" v="1007" actId="20577"/>
          <ac:graphicFrameMkLst>
            <pc:docMk/>
            <pc:sldMk cId="1510957670" sldId="2076136690"/>
            <ac:graphicFrameMk id="4" creationId="{81330344-9C87-477F-98AB-ED8A5580FB6A}"/>
          </ac:graphicFrameMkLst>
        </pc:graphicFrameChg>
      </pc:sldChg>
      <pc:sldChg chg="add del">
        <pc:chgData name="Pratibha Sood" userId="757de0c6-7155-45cc-8575-9f822407d213" providerId="ADAL" clId="{7560BD52-A968-4182-BFCE-944D680B3A92}" dt="2019-09-25T12:56:33.924" v="1087"/>
        <pc:sldMkLst>
          <pc:docMk/>
          <pc:sldMk cId="447777782" sldId="2076136692"/>
        </pc:sldMkLst>
      </pc:sldChg>
      <pc:sldChg chg="addSp delSp modSp add addCm modCm">
        <pc:chgData name="Pratibha Sood" userId="757de0c6-7155-45cc-8575-9f822407d213" providerId="ADAL" clId="{7560BD52-A968-4182-BFCE-944D680B3A92}" dt="2019-10-07T12:38:36.190" v="1158" actId="1589"/>
        <pc:sldMkLst>
          <pc:docMk/>
          <pc:sldMk cId="3404563193" sldId="2076136693"/>
        </pc:sldMkLst>
        <pc:spChg chg="del">
          <ac:chgData name="Pratibha Sood" userId="757de0c6-7155-45cc-8575-9f822407d213" providerId="ADAL" clId="{7560BD52-A968-4182-BFCE-944D680B3A92}" dt="2019-10-07T04:05:42.532" v="1139" actId="478"/>
          <ac:spMkLst>
            <pc:docMk/>
            <pc:sldMk cId="3404563193" sldId="2076136693"/>
            <ac:spMk id="3" creationId="{0E5F9931-64E2-4AB3-81DA-C1E7D926DCC3}"/>
          </ac:spMkLst>
        </pc:spChg>
        <pc:spChg chg="del">
          <ac:chgData name="Pratibha Sood" userId="757de0c6-7155-45cc-8575-9f822407d213" providerId="ADAL" clId="{7560BD52-A968-4182-BFCE-944D680B3A92}" dt="2019-10-07T04:06:49.323" v="1148" actId="478"/>
          <ac:spMkLst>
            <pc:docMk/>
            <pc:sldMk cId="3404563193" sldId="2076136693"/>
            <ac:spMk id="5" creationId="{4D05DA9D-7D40-4BBB-8B4B-9748AC5EC3CA}"/>
          </ac:spMkLst>
        </pc:spChg>
        <pc:spChg chg="del">
          <ac:chgData name="Pratibha Sood" userId="757de0c6-7155-45cc-8575-9f822407d213" providerId="ADAL" clId="{7560BD52-A968-4182-BFCE-944D680B3A92}" dt="2019-10-07T04:05:42.532" v="1139" actId="478"/>
          <ac:spMkLst>
            <pc:docMk/>
            <pc:sldMk cId="3404563193" sldId="2076136693"/>
            <ac:spMk id="6" creationId="{D79416E0-7232-4686-8906-83ED9D7D29B1}"/>
          </ac:spMkLst>
        </pc:spChg>
        <pc:spChg chg="del">
          <ac:chgData name="Pratibha Sood" userId="757de0c6-7155-45cc-8575-9f822407d213" providerId="ADAL" clId="{7560BD52-A968-4182-BFCE-944D680B3A92}" dt="2019-10-07T04:05:45.043" v="1140" actId="478"/>
          <ac:spMkLst>
            <pc:docMk/>
            <pc:sldMk cId="3404563193" sldId="2076136693"/>
            <ac:spMk id="7" creationId="{EA0B07BB-4C8D-43F4-A71C-AA01CF5124E3}"/>
          </ac:spMkLst>
        </pc:spChg>
        <pc:spChg chg="add del mod">
          <ac:chgData name="Pratibha Sood" userId="757de0c6-7155-45cc-8575-9f822407d213" providerId="ADAL" clId="{7560BD52-A968-4182-BFCE-944D680B3A92}" dt="2019-10-07T04:05:51.036" v="1141" actId="478"/>
          <ac:spMkLst>
            <pc:docMk/>
            <pc:sldMk cId="3404563193" sldId="2076136693"/>
            <ac:spMk id="9" creationId="{AA9E71CB-AA20-444C-8717-19309A3E0D55}"/>
          </ac:spMkLst>
        </pc:spChg>
        <pc:graphicFrameChg chg="add mod modGraphic">
          <ac:chgData name="Pratibha Sood" userId="757de0c6-7155-45cc-8575-9f822407d213" providerId="ADAL" clId="{7560BD52-A968-4182-BFCE-944D680B3A92}" dt="2019-10-07T04:06:14.290" v="1147" actId="20577"/>
          <ac:graphicFrameMkLst>
            <pc:docMk/>
            <pc:sldMk cId="3404563193" sldId="2076136693"/>
            <ac:graphicFrameMk id="10" creationId="{0E1CD7F5-867E-49C3-B7FA-1A584859750E}"/>
          </ac:graphicFrameMkLst>
        </pc:graphicFrameChg>
      </pc:sldChg>
    </pc:docChg>
  </pc:docChgLst>
  <pc:docChgLst>
    <pc:chgData name="James Complin" userId="S::jacompli@microsoft.com::04684b05-a571-42a8-b582-bdb318c64b6d" providerId="AD" clId="Web-{72A9CA45-1B51-36FB-7CDA-4C74B3F93E4F}"/>
    <pc:docChg chg="">
      <pc:chgData name="James Complin" userId="S::jacompli@microsoft.com::04684b05-a571-42a8-b582-bdb318c64b6d" providerId="AD" clId="Web-{72A9CA45-1B51-36FB-7CDA-4C74B3F93E4F}" dt="2019-09-20T06:38:40.736" v="4"/>
      <pc:docMkLst>
        <pc:docMk/>
      </pc:docMkLst>
      <pc:sldChg chg="addCm">
        <pc:chgData name="James Complin" userId="S::jacompli@microsoft.com::04684b05-a571-42a8-b582-bdb318c64b6d" providerId="AD" clId="Web-{72A9CA45-1B51-36FB-7CDA-4C74B3F93E4F}" dt="2019-09-20T05:31:31.619" v="2"/>
        <pc:sldMkLst>
          <pc:docMk/>
          <pc:sldMk cId="3803056413" sldId="2076136638"/>
        </pc:sldMkLst>
      </pc:sldChg>
      <pc:sldChg chg="addCm">
        <pc:chgData name="James Complin" userId="S::jacompli@microsoft.com::04684b05-a571-42a8-b582-bdb318c64b6d" providerId="AD" clId="Web-{72A9CA45-1B51-36FB-7CDA-4C74B3F93E4F}" dt="2019-09-20T06:38:40.736" v="4"/>
        <pc:sldMkLst>
          <pc:docMk/>
          <pc:sldMk cId="3600052600" sldId="2076136640"/>
        </pc:sldMkLst>
      </pc:sldChg>
      <pc:sldChg chg="addCm">
        <pc:chgData name="James Complin" userId="S::jacompli@microsoft.com::04684b05-a571-42a8-b582-bdb318c64b6d" providerId="AD" clId="Web-{72A9CA45-1B51-36FB-7CDA-4C74B3F93E4F}" dt="2019-09-20T05:31:00.197" v="1"/>
        <pc:sldMkLst>
          <pc:docMk/>
          <pc:sldMk cId="3216906863" sldId="2076136687"/>
        </pc:sldMkLst>
      </pc:sldChg>
    </pc:docChg>
  </pc:docChgLst>
  <pc:docChgLst>
    <pc:chgData name="Johan Grant" userId="S::jogrant@microsoft.com::4c19665d-e4ad-4a0a-a05e-a1053f6c6b5c" providerId="AD" clId="Web-{BC6688CD-D7BA-155E-1F59-9A2F9762427F}"/>
    <pc:docChg chg="">
      <pc:chgData name="Johan Grant" userId="S::jogrant@microsoft.com::4c19665d-e4ad-4a0a-a05e-a1053f6c6b5c" providerId="AD" clId="Web-{BC6688CD-D7BA-155E-1F59-9A2F9762427F}" dt="2019-09-23T03:10:30.651" v="14"/>
      <pc:docMkLst>
        <pc:docMk/>
      </pc:docMkLst>
      <pc:sldChg chg="addCm">
        <pc:chgData name="Johan Grant" userId="S::jogrant@microsoft.com::4c19665d-e4ad-4a0a-a05e-a1053f6c6b5c" providerId="AD" clId="Web-{BC6688CD-D7BA-155E-1F59-9A2F9762427F}" dt="2019-09-23T01:43:37.205" v="5"/>
        <pc:sldMkLst>
          <pc:docMk/>
          <pc:sldMk cId="837477126" sldId="2076136632"/>
        </pc:sldMkLst>
      </pc:sldChg>
      <pc:sldChg chg="addCm">
        <pc:chgData name="Johan Grant" userId="S::jogrant@microsoft.com::4c19665d-e4ad-4a0a-a05e-a1053f6c6b5c" providerId="AD" clId="Web-{BC6688CD-D7BA-155E-1F59-9A2F9762427F}" dt="2019-09-23T01:37:26.761" v="2"/>
        <pc:sldMkLst>
          <pc:docMk/>
          <pc:sldMk cId="3600052600" sldId="2076136640"/>
        </pc:sldMkLst>
      </pc:sldChg>
      <pc:sldChg chg="addCm delCm modCm">
        <pc:chgData name="Johan Grant" userId="S::jogrant@microsoft.com::4c19665d-e4ad-4a0a-a05e-a1053f6c6b5c" providerId="AD" clId="Web-{BC6688CD-D7BA-155E-1F59-9A2F9762427F}" dt="2019-09-23T01:49:31.092" v="10"/>
        <pc:sldMkLst>
          <pc:docMk/>
          <pc:sldMk cId="3373473442" sldId="2076136642"/>
        </pc:sldMkLst>
      </pc:sldChg>
      <pc:sldChg chg="addCm">
        <pc:chgData name="Johan Grant" userId="S::jogrant@microsoft.com::4c19665d-e4ad-4a0a-a05e-a1053f6c6b5c" providerId="AD" clId="Web-{BC6688CD-D7BA-155E-1F59-9A2F9762427F}" dt="2019-09-23T01:50:15.281" v="11"/>
        <pc:sldMkLst>
          <pc:docMk/>
          <pc:sldMk cId="1352040138" sldId="2076136648"/>
        </pc:sldMkLst>
      </pc:sldChg>
      <pc:sldChg chg="addCm modCm">
        <pc:chgData name="Johan Grant" userId="S::jogrant@microsoft.com::4c19665d-e4ad-4a0a-a05e-a1053f6c6b5c" providerId="AD" clId="Web-{BC6688CD-D7BA-155E-1F59-9A2F9762427F}" dt="2019-09-23T03:09:48.479" v="13"/>
        <pc:sldMkLst>
          <pc:docMk/>
          <pc:sldMk cId="3675644745" sldId="2076136651"/>
        </pc:sldMkLst>
      </pc:sldChg>
      <pc:sldChg chg="addCm">
        <pc:chgData name="Johan Grant" userId="S::jogrant@microsoft.com::4c19665d-e4ad-4a0a-a05e-a1053f6c6b5c" providerId="AD" clId="Web-{BC6688CD-D7BA-155E-1F59-9A2F9762427F}" dt="2019-09-23T03:10:30.651" v="14"/>
        <pc:sldMkLst>
          <pc:docMk/>
          <pc:sldMk cId="2045845977" sldId="2076136653"/>
        </pc:sldMkLst>
      </pc:sldChg>
      <pc:sldChg chg="addCm">
        <pc:chgData name="Johan Grant" userId="S::jogrant@microsoft.com::4c19665d-e4ad-4a0a-a05e-a1053f6c6b5c" providerId="AD" clId="Web-{BC6688CD-D7BA-155E-1F59-9A2F9762427F}" dt="2019-09-23T01:40:00.516" v="3"/>
        <pc:sldMkLst>
          <pc:docMk/>
          <pc:sldMk cId="2792427332" sldId="2076136654"/>
        </pc:sldMkLst>
      </pc:sldChg>
      <pc:sldChg chg="addCm">
        <pc:chgData name="Johan Grant" userId="S::jogrant@microsoft.com::4c19665d-e4ad-4a0a-a05e-a1053f6c6b5c" providerId="AD" clId="Web-{BC6688CD-D7BA-155E-1F59-9A2F9762427F}" dt="2019-09-23T01:41:38.830" v="4"/>
        <pc:sldMkLst>
          <pc:docMk/>
          <pc:sldMk cId="2400275843" sldId="2076136681"/>
        </pc:sldMkLst>
      </pc:sldChg>
    </pc:docChg>
  </pc:docChgLst>
  <pc:docChgLst>
    <pc:chgData name="Lorand Farkas" userId="6dd8c035-74a1-41f1-bcf4-8d01c12b1819" providerId="ADAL" clId="{0403F691-11D7-E549-B47E-F2649B2B3781}"/>
    <pc:docChg chg="modSld">
      <pc:chgData name="Lorand Farkas" userId="6dd8c035-74a1-41f1-bcf4-8d01c12b1819" providerId="ADAL" clId="{0403F691-11D7-E549-B47E-F2649B2B3781}" dt="2019-10-08T19:23:03.923" v="0" actId="1076"/>
      <pc:docMkLst>
        <pc:docMk/>
      </pc:docMkLst>
      <pc:sldChg chg="modSp">
        <pc:chgData name="Lorand Farkas" userId="6dd8c035-74a1-41f1-bcf4-8d01c12b1819" providerId="ADAL" clId="{0403F691-11D7-E549-B47E-F2649B2B3781}" dt="2019-10-08T19:23:03.923" v="0" actId="1076"/>
        <pc:sldMkLst>
          <pc:docMk/>
          <pc:sldMk cId="141977664" sldId="2076136639"/>
        </pc:sldMkLst>
        <pc:spChg chg="mod">
          <ac:chgData name="Lorand Farkas" userId="6dd8c035-74a1-41f1-bcf4-8d01c12b1819" providerId="ADAL" clId="{0403F691-11D7-E549-B47E-F2649B2B3781}" dt="2019-10-08T19:23:03.923" v="0" actId="1076"/>
          <ac:spMkLst>
            <pc:docMk/>
            <pc:sldMk cId="141977664" sldId="2076136639"/>
            <ac:spMk id="8" creationId="{4E2D9699-B376-479B-BAF2-880A1A0D0335}"/>
          </ac:spMkLst>
        </pc:spChg>
      </pc:sldChg>
    </pc:docChg>
  </pc:docChgLst>
  <pc:docChgLst>
    <pc:chgData name="Wayne Meyer" userId="505e5828-32a7-4b23-b483-86ab7e4f6d84" providerId="ADAL" clId="{732092DD-500E-4ABF-849B-CDC879E857EB}"/>
    <pc:docChg chg="undo custSel addSld modSld sldOrd addSection">
      <pc:chgData name="Wayne Meyer" userId="505e5828-32a7-4b23-b483-86ab7e4f6d84" providerId="ADAL" clId="{732092DD-500E-4ABF-849B-CDC879E857EB}" dt="2019-10-04T19:34:53.569" v="4910" actId="20577"/>
      <pc:docMkLst>
        <pc:docMk/>
      </pc:docMkLst>
      <pc:sldChg chg="addCm modCm">
        <pc:chgData name="Wayne Meyer" userId="505e5828-32a7-4b23-b483-86ab7e4f6d84" providerId="ADAL" clId="{732092DD-500E-4ABF-849B-CDC879E857EB}" dt="2019-09-20T20:31:28.015" v="2864"/>
        <pc:sldMkLst>
          <pc:docMk/>
          <pc:sldMk cId="2206074536" sldId="1999"/>
        </pc:sldMkLst>
      </pc:sldChg>
      <pc:sldChg chg="addCm modCm">
        <pc:chgData name="Wayne Meyer" userId="505e5828-32a7-4b23-b483-86ab7e4f6d84" providerId="ADAL" clId="{732092DD-500E-4ABF-849B-CDC879E857EB}" dt="2019-09-16T20:54:09.044" v="216"/>
        <pc:sldMkLst>
          <pc:docMk/>
          <pc:sldMk cId="1359849352" sldId="10557"/>
        </pc:sldMkLst>
      </pc:sldChg>
      <pc:sldChg chg="ord">
        <pc:chgData name="Wayne Meyer" userId="505e5828-32a7-4b23-b483-86ab7e4f6d84" providerId="ADAL" clId="{732092DD-500E-4ABF-849B-CDC879E857EB}" dt="2019-09-17T19:03:07.138" v="2352"/>
        <pc:sldMkLst>
          <pc:docMk/>
          <pc:sldMk cId="2749409799" sldId="2076136631"/>
        </pc:sldMkLst>
      </pc:sldChg>
      <pc:sldChg chg="addCm modCm">
        <pc:chgData name="Wayne Meyer" userId="505e5828-32a7-4b23-b483-86ab7e4f6d84" providerId="ADAL" clId="{732092DD-500E-4ABF-849B-CDC879E857EB}" dt="2019-09-16T21:05:32.097" v="220"/>
        <pc:sldMkLst>
          <pc:docMk/>
          <pc:sldMk cId="3803056413" sldId="2076136638"/>
        </pc:sldMkLst>
      </pc:sldChg>
      <pc:sldChg chg="addCm">
        <pc:chgData name="Wayne Meyer" userId="505e5828-32a7-4b23-b483-86ab7e4f6d84" providerId="ADAL" clId="{732092DD-500E-4ABF-849B-CDC879E857EB}" dt="2019-09-23T19:25:28.625" v="3201" actId="1589"/>
        <pc:sldMkLst>
          <pc:docMk/>
          <pc:sldMk cId="3600052600" sldId="2076136640"/>
        </pc:sldMkLst>
      </pc:sldChg>
      <pc:sldChg chg="modSp addCm">
        <pc:chgData name="Wayne Meyer" userId="505e5828-32a7-4b23-b483-86ab7e4f6d84" providerId="ADAL" clId="{732092DD-500E-4ABF-849B-CDC879E857EB}" dt="2019-09-23T16:52:53.436" v="3197" actId="20577"/>
        <pc:sldMkLst>
          <pc:docMk/>
          <pc:sldMk cId="3373473442" sldId="2076136642"/>
        </pc:sldMkLst>
        <pc:spChg chg="mod">
          <ac:chgData name="Wayne Meyer" userId="505e5828-32a7-4b23-b483-86ab7e4f6d84" providerId="ADAL" clId="{732092DD-500E-4ABF-849B-CDC879E857EB}" dt="2019-09-23T16:52:53.436" v="3197" actId="20577"/>
          <ac:spMkLst>
            <pc:docMk/>
            <pc:sldMk cId="3373473442" sldId="2076136642"/>
            <ac:spMk id="4" creationId="{D0F4117A-D87C-4A68-8091-434B0BB4D79E}"/>
          </ac:spMkLst>
        </pc:spChg>
      </pc:sldChg>
      <pc:sldChg chg="addCm">
        <pc:chgData name="Wayne Meyer" userId="505e5828-32a7-4b23-b483-86ab7e4f6d84" providerId="ADAL" clId="{732092DD-500E-4ABF-849B-CDC879E857EB}" dt="2019-09-23T16:50:02.624" v="3076" actId="1589"/>
        <pc:sldMkLst>
          <pc:docMk/>
          <pc:sldMk cId="1352040138" sldId="2076136648"/>
        </pc:sldMkLst>
      </pc:sldChg>
      <pc:sldChg chg="addCm modCm">
        <pc:chgData name="Wayne Meyer" userId="505e5828-32a7-4b23-b483-86ab7e4f6d84" providerId="ADAL" clId="{732092DD-500E-4ABF-849B-CDC879E857EB}" dt="2019-09-16T20:57:54.838" v="218"/>
        <pc:sldMkLst>
          <pc:docMk/>
          <pc:sldMk cId="2792427332" sldId="2076136654"/>
        </pc:sldMkLst>
      </pc:sldChg>
      <pc:sldChg chg="addCm modCm">
        <pc:chgData name="Wayne Meyer" userId="505e5828-32a7-4b23-b483-86ab7e4f6d84" providerId="ADAL" clId="{732092DD-500E-4ABF-849B-CDC879E857EB}" dt="2019-09-24T18:51:50.320" v="4585" actId="1589"/>
        <pc:sldMkLst>
          <pc:docMk/>
          <pc:sldMk cId="1779733599" sldId="2076136657"/>
        </pc:sldMkLst>
      </pc:sldChg>
      <pc:sldChg chg="addCm delCm">
        <pc:chgData name="Wayne Meyer" userId="505e5828-32a7-4b23-b483-86ab7e4f6d84" providerId="ADAL" clId="{732092DD-500E-4ABF-849B-CDC879E857EB}" dt="2019-09-23T17:25:08.438" v="3200" actId="1592"/>
        <pc:sldMkLst>
          <pc:docMk/>
          <pc:sldMk cId="3689659425" sldId="2076136658"/>
        </pc:sldMkLst>
      </pc:sldChg>
      <pc:sldChg chg="addSp modSp addCm modCm">
        <pc:chgData name="Wayne Meyer" userId="505e5828-32a7-4b23-b483-86ab7e4f6d84" providerId="ADAL" clId="{732092DD-500E-4ABF-849B-CDC879E857EB}" dt="2019-09-24T18:46:36.441" v="4584" actId="1076"/>
        <pc:sldMkLst>
          <pc:docMk/>
          <pc:sldMk cId="2400275843" sldId="2076136681"/>
        </pc:sldMkLst>
        <pc:spChg chg="mod">
          <ac:chgData name="Wayne Meyer" userId="505e5828-32a7-4b23-b483-86ab7e4f6d84" providerId="ADAL" clId="{732092DD-500E-4ABF-849B-CDC879E857EB}" dt="2019-09-16T21:07:30.567" v="223" actId="1076"/>
          <ac:spMkLst>
            <pc:docMk/>
            <pc:sldMk cId="2400275843" sldId="2076136681"/>
            <ac:spMk id="2" creationId="{BBB84D00-5465-4D6C-8B5A-46D1308CEA53}"/>
          </ac:spMkLst>
        </pc:spChg>
        <pc:spChg chg="add mod">
          <ac:chgData name="Wayne Meyer" userId="505e5828-32a7-4b23-b483-86ab7e4f6d84" providerId="ADAL" clId="{732092DD-500E-4ABF-849B-CDC879E857EB}" dt="2019-09-24T18:46:36.441" v="4584" actId="1076"/>
          <ac:spMkLst>
            <pc:docMk/>
            <pc:sldMk cId="2400275843" sldId="2076136681"/>
            <ac:spMk id="3" creationId="{44CBCD13-CA19-4BFA-BCE8-529AB9F3F9B3}"/>
          </ac:spMkLst>
        </pc:spChg>
      </pc:sldChg>
      <pc:sldChg chg="addSp modSp addCm modCm">
        <pc:chgData name="Wayne Meyer" userId="505e5828-32a7-4b23-b483-86ab7e4f6d84" providerId="ADAL" clId="{732092DD-500E-4ABF-849B-CDC879E857EB}" dt="2019-09-25T17:14:37.491" v="4589"/>
        <pc:sldMkLst>
          <pc:docMk/>
          <pc:sldMk cId="4085166417" sldId="2076136682"/>
        </pc:sldMkLst>
        <pc:spChg chg="mod">
          <ac:chgData name="Wayne Meyer" userId="505e5828-32a7-4b23-b483-86ab7e4f6d84" providerId="ADAL" clId="{732092DD-500E-4ABF-849B-CDC879E857EB}" dt="2019-09-17T03:15:45.409" v="884" actId="1076"/>
          <ac:spMkLst>
            <pc:docMk/>
            <pc:sldMk cId="4085166417" sldId="2076136682"/>
            <ac:spMk id="2" creationId="{BBB84D00-5465-4D6C-8B5A-46D1308CEA53}"/>
          </ac:spMkLst>
        </pc:spChg>
        <pc:spChg chg="add mod">
          <ac:chgData name="Wayne Meyer" userId="505e5828-32a7-4b23-b483-86ab7e4f6d84" providerId="ADAL" clId="{732092DD-500E-4ABF-849B-CDC879E857EB}" dt="2019-09-17T15:02:29.381" v="1508" actId="1076"/>
          <ac:spMkLst>
            <pc:docMk/>
            <pc:sldMk cId="4085166417" sldId="2076136682"/>
            <ac:spMk id="3" creationId="{56116777-CBC1-4CBD-B255-FDDB899FFC61}"/>
          </ac:spMkLst>
        </pc:spChg>
      </pc:sldChg>
      <pc:sldChg chg="addSp modSp">
        <pc:chgData name="Wayne Meyer" userId="505e5828-32a7-4b23-b483-86ab7e4f6d84" providerId="ADAL" clId="{732092DD-500E-4ABF-849B-CDC879E857EB}" dt="2019-10-04T19:33:18.749" v="4687" actId="20577"/>
        <pc:sldMkLst>
          <pc:docMk/>
          <pc:sldMk cId="2252954663" sldId="2076136684"/>
        </pc:sldMkLst>
        <pc:spChg chg="mod">
          <ac:chgData name="Wayne Meyer" userId="505e5828-32a7-4b23-b483-86ab7e4f6d84" providerId="ADAL" clId="{732092DD-500E-4ABF-849B-CDC879E857EB}" dt="2019-09-17T15:06:04.655" v="1509" actId="1076"/>
          <ac:spMkLst>
            <pc:docMk/>
            <pc:sldMk cId="2252954663" sldId="2076136684"/>
            <ac:spMk id="2" creationId="{BBB84D00-5465-4D6C-8B5A-46D1308CEA53}"/>
          </ac:spMkLst>
        </pc:spChg>
        <pc:spChg chg="add mod">
          <ac:chgData name="Wayne Meyer" userId="505e5828-32a7-4b23-b483-86ab7e4f6d84" providerId="ADAL" clId="{732092DD-500E-4ABF-849B-CDC879E857EB}" dt="2019-10-04T19:33:18.749" v="4687" actId="20577"/>
          <ac:spMkLst>
            <pc:docMk/>
            <pc:sldMk cId="2252954663" sldId="2076136684"/>
            <ac:spMk id="3" creationId="{6D28BB17-D855-423C-AF7E-755A194CBFF8}"/>
          </ac:spMkLst>
        </pc:spChg>
      </pc:sldChg>
      <pc:sldChg chg="addSp delSp modSp add modTransition addCm modCm">
        <pc:chgData name="Wayne Meyer" userId="505e5828-32a7-4b23-b483-86ab7e4f6d84" providerId="ADAL" clId="{732092DD-500E-4ABF-849B-CDC879E857EB}" dt="2019-09-24T18:44:41.197" v="4583" actId="20577"/>
        <pc:sldMkLst>
          <pc:docMk/>
          <pc:sldMk cId="2140864898" sldId="2076136686"/>
        </pc:sldMkLst>
        <pc:spChg chg="del">
          <ac:chgData name="Wayne Meyer" userId="505e5828-32a7-4b23-b483-86ab7e4f6d84" providerId="ADAL" clId="{732092DD-500E-4ABF-849B-CDC879E857EB}" dt="2019-09-16T20:51:37.541" v="3"/>
          <ac:spMkLst>
            <pc:docMk/>
            <pc:sldMk cId="2140864898" sldId="2076136686"/>
            <ac:spMk id="2" creationId="{CCFD2B24-E7E2-4A89-8D65-3A5F5E4A3DC0}"/>
          </ac:spMkLst>
        </pc:spChg>
        <pc:spChg chg="add mod">
          <ac:chgData name="Wayne Meyer" userId="505e5828-32a7-4b23-b483-86ab7e4f6d84" providerId="ADAL" clId="{732092DD-500E-4ABF-849B-CDC879E857EB}" dt="2019-09-24T18:44:32.352" v="4553" actId="1076"/>
          <ac:spMkLst>
            <pc:docMk/>
            <pc:sldMk cId="2140864898" sldId="2076136686"/>
            <ac:spMk id="3" creationId="{92BDBA25-825B-4BB4-8E7F-8D0B2ED6A83E}"/>
          </ac:spMkLst>
        </pc:spChg>
        <pc:spChg chg="add mod">
          <ac:chgData name="Wayne Meyer" userId="505e5828-32a7-4b23-b483-86ab7e4f6d84" providerId="ADAL" clId="{732092DD-500E-4ABF-849B-CDC879E857EB}" dt="2019-09-17T19:40:41.445" v="2862" actId="20577"/>
          <ac:spMkLst>
            <pc:docMk/>
            <pc:sldMk cId="2140864898" sldId="2076136686"/>
            <ac:spMk id="4" creationId="{25873FDE-079D-4A37-A390-AB5EB17171C1}"/>
          </ac:spMkLst>
        </pc:spChg>
        <pc:spChg chg="add mod">
          <ac:chgData name="Wayne Meyer" userId="505e5828-32a7-4b23-b483-86ab7e4f6d84" providerId="ADAL" clId="{732092DD-500E-4ABF-849B-CDC879E857EB}" dt="2019-09-24T18:44:41.197" v="4583" actId="20577"/>
          <ac:spMkLst>
            <pc:docMk/>
            <pc:sldMk cId="2140864898" sldId="2076136686"/>
            <ac:spMk id="5" creationId="{0DC01527-1153-41F3-81EF-3C67D8DB7BE6}"/>
          </ac:spMkLst>
        </pc:spChg>
      </pc:sldChg>
      <pc:sldChg chg="addSp modSp add">
        <pc:chgData name="Wayne Meyer" userId="505e5828-32a7-4b23-b483-86ab7e4f6d84" providerId="ADAL" clId="{732092DD-500E-4ABF-849B-CDC879E857EB}" dt="2019-09-20T20:32:26.531" v="2889" actId="20577"/>
        <pc:sldMkLst>
          <pc:docMk/>
          <pc:sldMk cId="3216906863" sldId="2076136687"/>
        </pc:sldMkLst>
        <pc:spChg chg="mod">
          <ac:chgData name="Wayne Meyer" userId="505e5828-32a7-4b23-b483-86ab7e4f6d84" providerId="ADAL" clId="{732092DD-500E-4ABF-849B-CDC879E857EB}" dt="2019-09-17T16:20:31.226" v="1883" actId="20577"/>
          <ac:spMkLst>
            <pc:docMk/>
            <pc:sldMk cId="3216906863" sldId="2076136687"/>
            <ac:spMk id="2" creationId="{0F1AFFC0-512C-40E5-8EB0-B3D8B34ED10E}"/>
          </ac:spMkLst>
        </pc:spChg>
        <pc:spChg chg="add mod">
          <ac:chgData name="Wayne Meyer" userId="505e5828-32a7-4b23-b483-86ab7e4f6d84" providerId="ADAL" clId="{732092DD-500E-4ABF-849B-CDC879E857EB}" dt="2019-09-17T19:14:17.195" v="2363" actId="1076"/>
          <ac:spMkLst>
            <pc:docMk/>
            <pc:sldMk cId="3216906863" sldId="2076136687"/>
            <ac:spMk id="3" creationId="{A3358EA3-C175-4114-8A10-1E536C6FFC0F}"/>
          </ac:spMkLst>
        </pc:spChg>
        <pc:spChg chg="add mod">
          <ac:chgData name="Wayne Meyer" userId="505e5828-32a7-4b23-b483-86ab7e4f6d84" providerId="ADAL" clId="{732092DD-500E-4ABF-849B-CDC879E857EB}" dt="2019-09-17T16:21:30.075" v="2017" actId="1076"/>
          <ac:spMkLst>
            <pc:docMk/>
            <pc:sldMk cId="3216906863" sldId="2076136687"/>
            <ac:spMk id="4" creationId="{D455950F-8144-4598-932F-C94B38450D43}"/>
          </ac:spMkLst>
        </pc:spChg>
        <pc:spChg chg="add mod">
          <ac:chgData name="Wayne Meyer" userId="505e5828-32a7-4b23-b483-86ab7e4f6d84" providerId="ADAL" clId="{732092DD-500E-4ABF-849B-CDC879E857EB}" dt="2019-09-20T20:32:26.531" v="2889" actId="20577"/>
          <ac:spMkLst>
            <pc:docMk/>
            <pc:sldMk cId="3216906863" sldId="2076136687"/>
            <ac:spMk id="6" creationId="{A5ED6BEB-CA71-4A3C-8C29-B27FA8B24764}"/>
          </ac:spMkLst>
        </pc:spChg>
        <pc:picChg chg="add mod modCrop">
          <ac:chgData name="Wayne Meyer" userId="505e5828-32a7-4b23-b483-86ab7e4f6d84" providerId="ADAL" clId="{732092DD-500E-4ABF-849B-CDC879E857EB}" dt="2019-09-17T19:14:29.261" v="2366" actId="1076"/>
          <ac:picMkLst>
            <pc:docMk/>
            <pc:sldMk cId="3216906863" sldId="2076136687"/>
            <ac:picMk id="5" creationId="{E013CE12-34D4-4328-9FE1-2FA4FFEF5E0F}"/>
          </ac:picMkLst>
        </pc:picChg>
      </pc:sldChg>
      <pc:sldChg chg="addSp modSp add">
        <pc:chgData name="Wayne Meyer" userId="505e5828-32a7-4b23-b483-86ab7e4f6d84" providerId="ADAL" clId="{732092DD-500E-4ABF-849B-CDC879E857EB}" dt="2019-10-04T19:34:53.569" v="4910" actId="20577"/>
        <pc:sldMkLst>
          <pc:docMk/>
          <pc:sldMk cId="161631102" sldId="2076136688"/>
        </pc:sldMkLst>
        <pc:spChg chg="mod">
          <ac:chgData name="Wayne Meyer" userId="505e5828-32a7-4b23-b483-86ab7e4f6d84" providerId="ADAL" clId="{732092DD-500E-4ABF-849B-CDC879E857EB}" dt="2019-09-17T16:21:57.166" v="2028" actId="20577"/>
          <ac:spMkLst>
            <pc:docMk/>
            <pc:sldMk cId="161631102" sldId="2076136688"/>
            <ac:spMk id="2" creationId="{5D71C1A6-45E5-4F07-9EF4-8FD285FE66D7}"/>
          </ac:spMkLst>
        </pc:spChg>
        <pc:spChg chg="add mod">
          <ac:chgData name="Wayne Meyer" userId="505e5828-32a7-4b23-b483-86ab7e4f6d84" providerId="ADAL" clId="{732092DD-500E-4ABF-849B-CDC879E857EB}" dt="2019-10-04T19:34:53.569" v="4910" actId="20577"/>
          <ac:spMkLst>
            <pc:docMk/>
            <pc:sldMk cId="161631102" sldId="2076136688"/>
            <ac:spMk id="3" creationId="{05A126BA-131A-4F54-8EB4-5FCCF9009BB9}"/>
          </ac:spMkLst>
        </pc:spChg>
      </pc:sldChg>
      <pc:sldChg chg="addSp delSp modSp add">
        <pc:chgData name="Wayne Meyer" userId="505e5828-32a7-4b23-b483-86ab7e4f6d84" providerId="ADAL" clId="{732092DD-500E-4ABF-849B-CDC879E857EB}" dt="2019-09-17T19:25:29.340" v="2780" actId="20577"/>
        <pc:sldMkLst>
          <pc:docMk/>
          <pc:sldMk cId="1179338870" sldId="2076136689"/>
        </pc:sldMkLst>
        <pc:spChg chg="del">
          <ac:chgData name="Wayne Meyer" userId="505e5828-32a7-4b23-b483-86ab7e4f6d84" providerId="ADAL" clId="{732092DD-500E-4ABF-849B-CDC879E857EB}" dt="2019-09-17T19:20:48.322" v="2368"/>
          <ac:spMkLst>
            <pc:docMk/>
            <pc:sldMk cId="1179338870" sldId="2076136689"/>
            <ac:spMk id="2" creationId="{57F9FA68-E135-4C84-B881-E5B2D70238B9}"/>
          </ac:spMkLst>
        </pc:spChg>
        <pc:spChg chg="del">
          <ac:chgData name="Wayne Meyer" userId="505e5828-32a7-4b23-b483-86ab7e4f6d84" providerId="ADAL" clId="{732092DD-500E-4ABF-849B-CDC879E857EB}" dt="2019-09-17T19:20:48.322" v="2368"/>
          <ac:spMkLst>
            <pc:docMk/>
            <pc:sldMk cId="1179338870" sldId="2076136689"/>
            <ac:spMk id="3" creationId="{46FD7A56-DD0C-4B60-87D5-A3E77E95162D}"/>
          </ac:spMkLst>
        </pc:spChg>
        <pc:spChg chg="del">
          <ac:chgData name="Wayne Meyer" userId="505e5828-32a7-4b23-b483-86ab7e4f6d84" providerId="ADAL" clId="{732092DD-500E-4ABF-849B-CDC879E857EB}" dt="2019-09-17T19:20:48.322" v="2368"/>
          <ac:spMkLst>
            <pc:docMk/>
            <pc:sldMk cId="1179338870" sldId="2076136689"/>
            <ac:spMk id="4" creationId="{1341805B-CE13-4264-8ACF-C82710FF546F}"/>
          </ac:spMkLst>
        </pc:spChg>
        <pc:spChg chg="add mod">
          <ac:chgData name="Wayne Meyer" userId="505e5828-32a7-4b23-b483-86ab7e4f6d84" providerId="ADAL" clId="{732092DD-500E-4ABF-849B-CDC879E857EB}" dt="2019-09-17T19:20:55.937" v="2394" actId="20577"/>
          <ac:spMkLst>
            <pc:docMk/>
            <pc:sldMk cId="1179338870" sldId="2076136689"/>
            <ac:spMk id="5" creationId="{6B9D8A96-53EB-4BDA-90A6-F5FB0DBF2131}"/>
          </ac:spMkLst>
        </pc:spChg>
        <pc:spChg chg="add mod">
          <ac:chgData name="Wayne Meyer" userId="505e5828-32a7-4b23-b483-86ab7e4f6d84" providerId="ADAL" clId="{732092DD-500E-4ABF-849B-CDC879E857EB}" dt="2019-09-17T19:25:29.340" v="2780" actId="20577"/>
          <ac:spMkLst>
            <pc:docMk/>
            <pc:sldMk cId="1179338870" sldId="2076136689"/>
            <ac:spMk id="6" creationId="{528A090E-4917-427D-8C02-38274B925CA2}"/>
          </ac:spMkLst>
        </pc:spChg>
      </pc:sldChg>
      <pc:sldChg chg="addSp modSp add modTransition">
        <pc:chgData name="Wayne Meyer" userId="505e5828-32a7-4b23-b483-86ab7e4f6d84" providerId="ADAL" clId="{732092DD-500E-4ABF-849B-CDC879E857EB}" dt="2019-09-24T18:41:52.641" v="4430" actId="404"/>
        <pc:sldMkLst>
          <pc:docMk/>
          <pc:sldMk cId="3112863487" sldId="2076136691"/>
        </pc:sldMkLst>
        <pc:spChg chg="mod">
          <ac:chgData name="Wayne Meyer" userId="505e5828-32a7-4b23-b483-86ab7e4f6d84" providerId="ADAL" clId="{732092DD-500E-4ABF-849B-CDC879E857EB}" dt="2019-09-24T18:30:12.913" v="3658" actId="1076"/>
          <ac:spMkLst>
            <pc:docMk/>
            <pc:sldMk cId="3112863487" sldId="2076136691"/>
            <ac:spMk id="2" creationId="{D1C6060C-4A01-4A69-99E3-F37D20F69C89}"/>
          </ac:spMkLst>
        </pc:spChg>
        <pc:spChg chg="mod">
          <ac:chgData name="Wayne Meyer" userId="505e5828-32a7-4b23-b483-86ab7e4f6d84" providerId="ADAL" clId="{732092DD-500E-4ABF-849B-CDC879E857EB}" dt="2019-09-24T18:41:52.641" v="4430" actId="404"/>
          <ac:spMkLst>
            <pc:docMk/>
            <pc:sldMk cId="3112863487" sldId="2076136691"/>
            <ac:spMk id="3" creationId="{0E5F9931-64E2-4AB3-81DA-C1E7D926DCC3}"/>
          </ac:spMkLst>
        </pc:spChg>
        <pc:spChg chg="add mod">
          <ac:chgData name="Wayne Meyer" userId="505e5828-32a7-4b23-b483-86ab7e4f6d84" providerId="ADAL" clId="{732092DD-500E-4ABF-849B-CDC879E857EB}" dt="2019-09-24T18:28:00.330" v="3404" actId="1076"/>
          <ac:spMkLst>
            <pc:docMk/>
            <pc:sldMk cId="3112863487" sldId="2076136691"/>
            <ac:spMk id="5" creationId="{4D05DA9D-7D40-4BBB-8B4B-9748AC5EC3CA}"/>
          </ac:spMkLst>
        </pc:spChg>
        <pc:spChg chg="add mod">
          <ac:chgData name="Wayne Meyer" userId="505e5828-32a7-4b23-b483-86ab7e4f6d84" providerId="ADAL" clId="{732092DD-500E-4ABF-849B-CDC879E857EB}" dt="2019-09-24T18:34:11.002" v="3933" actId="1076"/>
          <ac:spMkLst>
            <pc:docMk/>
            <pc:sldMk cId="3112863487" sldId="2076136691"/>
            <ac:spMk id="6" creationId="{D79416E0-7232-4686-8906-83ED9D7D29B1}"/>
          </ac:spMkLst>
        </pc:spChg>
        <pc:spChg chg="add mod">
          <ac:chgData name="Wayne Meyer" userId="505e5828-32a7-4b23-b483-86ab7e4f6d84" providerId="ADAL" clId="{732092DD-500E-4ABF-849B-CDC879E857EB}" dt="2019-09-24T18:41:42.659" v="4429" actId="20577"/>
          <ac:spMkLst>
            <pc:docMk/>
            <pc:sldMk cId="3112863487" sldId="2076136691"/>
            <ac:spMk id="7" creationId="{EA0B07BB-4C8D-43F4-A71C-AA01CF5124E3}"/>
          </ac:spMkLst>
        </pc:spChg>
      </pc:sldChg>
    </pc:docChg>
  </pc:docChgLst>
  <pc:docChgLst>
    <pc:chgData name="James Complin" userId="S::jacompli@microsoft.com::04684b05-a571-42a8-b582-bdb318c64b6d" providerId="AD" clId="Web-{6E2BD9A2-79E1-DD20-293F-AB4B63067C62}"/>
    <pc:docChg chg="">
      <pc:chgData name="James Complin" userId="S::jacompli@microsoft.com::04684b05-a571-42a8-b582-bdb318c64b6d" providerId="AD" clId="Web-{6E2BD9A2-79E1-DD20-293F-AB4B63067C62}" dt="2019-09-23T12:52:13.169" v="0"/>
      <pc:docMkLst>
        <pc:docMk/>
      </pc:docMkLst>
      <pc:sldChg chg="addCm">
        <pc:chgData name="James Complin" userId="S::jacompli@microsoft.com::04684b05-a571-42a8-b582-bdb318c64b6d" providerId="AD" clId="Web-{6E2BD9A2-79E1-DD20-293F-AB4B63067C62}" dt="2019-09-23T12:52:13.169" v="0"/>
        <pc:sldMkLst>
          <pc:docMk/>
          <pc:sldMk cId="1779733599" sldId="2076136657"/>
        </pc:sldMkLst>
      </pc:sldChg>
    </pc:docChg>
  </pc:docChgLst>
  <pc:docChgLst>
    <pc:chgData name="Pablo Sanchez" userId="S::pablosp@microsoft.com::0f48470a-3c87-4ba9-ac2f-63e38402478e" providerId="AD" clId="Web-{18057856-640E-5ADB-1ABF-B74462082AF2}"/>
    <pc:docChg chg="">
      <pc:chgData name="Pablo Sanchez" userId="S::pablosp@microsoft.com::0f48470a-3c87-4ba9-ac2f-63e38402478e" providerId="AD" clId="Web-{18057856-640E-5ADB-1ABF-B74462082AF2}" dt="2019-09-24T19:39:25.095" v="0"/>
      <pc:docMkLst>
        <pc:docMk/>
      </pc:docMkLst>
      <pc:sldChg chg="addCm">
        <pc:chgData name="Pablo Sanchez" userId="S::pablosp@microsoft.com::0f48470a-3c87-4ba9-ac2f-63e38402478e" providerId="AD" clId="Web-{18057856-640E-5ADB-1ABF-B74462082AF2}" dt="2019-09-24T19:39:25.095" v="0"/>
        <pc:sldMkLst>
          <pc:docMk/>
          <pc:sldMk cId="4085166417" sldId="2076136682"/>
        </pc:sldMkLst>
      </pc:sldChg>
    </pc:docChg>
  </pc:docChgLst>
  <pc:docChgLst>
    <pc:chgData name="Ansley Yeo" userId="S::ansyeo@microsoft.com::0d040379-8e93-4226-9271-d416b2176717" providerId="AD" clId="Web-{D40DB876-651A-A59F-FB3A-183FEF4FCFF6}"/>
    <pc:docChg chg="">
      <pc:chgData name="Ansley Yeo" userId="S::ansyeo@microsoft.com::0d040379-8e93-4226-9271-d416b2176717" providerId="AD" clId="Web-{D40DB876-651A-A59F-FB3A-183FEF4FCFF6}" dt="2019-09-25T11:36:18.460" v="7"/>
      <pc:docMkLst>
        <pc:docMk/>
      </pc:docMkLst>
      <pc:sldChg chg="addCm">
        <pc:chgData name="Ansley Yeo" userId="S::ansyeo@microsoft.com::0d040379-8e93-4226-9271-d416b2176717" providerId="AD" clId="Web-{D40DB876-651A-A59F-FB3A-183FEF4FCFF6}" dt="2019-09-25T11:26:59.153" v="3"/>
        <pc:sldMkLst>
          <pc:docMk/>
          <pc:sldMk cId="2045845977" sldId="2076136653"/>
        </pc:sldMkLst>
      </pc:sldChg>
      <pc:sldChg chg="modCm">
        <pc:chgData name="Ansley Yeo" userId="S::ansyeo@microsoft.com::0d040379-8e93-4226-9271-d416b2176717" providerId="AD" clId="Web-{D40DB876-651A-A59F-FB3A-183FEF4FCFF6}" dt="2019-09-25T08:19:55.584" v="2"/>
        <pc:sldMkLst>
          <pc:docMk/>
          <pc:sldMk cId="2400275843" sldId="2076136681"/>
        </pc:sldMkLst>
      </pc:sldChg>
      <pc:sldChg chg="addCm modCm">
        <pc:chgData name="Ansley Yeo" userId="S::ansyeo@microsoft.com::0d040379-8e93-4226-9271-d416b2176717" providerId="AD" clId="Web-{D40DB876-651A-A59F-FB3A-183FEF4FCFF6}" dt="2019-09-25T11:36:18.460" v="7"/>
        <pc:sldMkLst>
          <pc:docMk/>
          <pc:sldMk cId="2252954663" sldId="2076136684"/>
        </pc:sldMkLst>
      </pc:sldChg>
    </pc:docChg>
  </pc:docChgLst>
  <pc:docChgLst>
    <pc:chgData name="Pablo Sanchez" userId="S::pablosp@microsoft.com::0f48470a-3c87-4ba9-ac2f-63e38402478e" providerId="AD" clId="Web-{1776EB47-A47E-3EE9-F928-DADD6C1AD11B}"/>
    <pc:docChg chg="">
      <pc:chgData name="Pablo Sanchez" userId="S::pablosp@microsoft.com::0f48470a-3c87-4ba9-ac2f-63e38402478e" providerId="AD" clId="Web-{1776EB47-A47E-3EE9-F928-DADD6C1AD11B}" dt="2019-09-23T20:17:32.994" v="8"/>
      <pc:docMkLst>
        <pc:docMk/>
      </pc:docMkLst>
      <pc:sldChg chg="addCm">
        <pc:chgData name="Pablo Sanchez" userId="S::pablosp@microsoft.com::0f48470a-3c87-4ba9-ac2f-63e38402478e" providerId="AD" clId="Web-{1776EB47-A47E-3EE9-F928-DADD6C1AD11B}" dt="2019-09-23T20:08:02.476" v="0"/>
        <pc:sldMkLst>
          <pc:docMk/>
          <pc:sldMk cId="1359849352" sldId="10557"/>
        </pc:sldMkLst>
      </pc:sldChg>
      <pc:sldChg chg="addCm">
        <pc:chgData name="Pablo Sanchez" userId="S::pablosp@microsoft.com::0f48470a-3c87-4ba9-ac2f-63e38402478e" providerId="AD" clId="Web-{1776EB47-A47E-3EE9-F928-DADD6C1AD11B}" dt="2019-09-23T20:16:47.681" v="7"/>
        <pc:sldMkLst>
          <pc:docMk/>
          <pc:sldMk cId="1083857857" sldId="2076136633"/>
        </pc:sldMkLst>
      </pc:sldChg>
      <pc:sldChg chg="addCm">
        <pc:chgData name="Pablo Sanchez" userId="S::pablosp@microsoft.com::0f48470a-3c87-4ba9-ac2f-63e38402478e" providerId="AD" clId="Web-{1776EB47-A47E-3EE9-F928-DADD6C1AD11B}" dt="2019-09-23T20:13:54.962" v="4"/>
        <pc:sldMkLst>
          <pc:docMk/>
          <pc:sldMk cId="3373473442" sldId="2076136642"/>
        </pc:sldMkLst>
      </pc:sldChg>
      <pc:sldChg chg="addCm">
        <pc:chgData name="Pablo Sanchez" userId="S::pablosp@microsoft.com::0f48470a-3c87-4ba9-ac2f-63e38402478e" providerId="AD" clId="Web-{1776EB47-A47E-3EE9-F928-DADD6C1AD11B}" dt="2019-09-23T20:12:48.384" v="3"/>
        <pc:sldMkLst>
          <pc:docMk/>
          <pc:sldMk cId="1352040138" sldId="2076136648"/>
        </pc:sldMkLst>
      </pc:sldChg>
      <pc:sldChg chg="addCm">
        <pc:chgData name="Pablo Sanchez" userId="S::pablosp@microsoft.com::0f48470a-3c87-4ba9-ac2f-63e38402478e" providerId="AD" clId="Web-{1776EB47-A47E-3EE9-F928-DADD6C1AD11B}" dt="2019-09-23T20:17:32.994" v="8"/>
        <pc:sldMkLst>
          <pc:docMk/>
          <pc:sldMk cId="1869289635" sldId="2076136652"/>
        </pc:sldMkLst>
      </pc:sldChg>
      <pc:sldChg chg="addCm">
        <pc:chgData name="Pablo Sanchez" userId="S::pablosp@microsoft.com::0f48470a-3c87-4ba9-ac2f-63e38402478e" providerId="AD" clId="Web-{1776EB47-A47E-3EE9-F928-DADD6C1AD11B}" dt="2019-09-23T20:08:42.523" v="1"/>
        <pc:sldMkLst>
          <pc:docMk/>
          <pc:sldMk cId="1779733599" sldId="2076136657"/>
        </pc:sldMkLst>
      </pc:sldChg>
      <pc:sldChg chg="addCm">
        <pc:chgData name="Pablo Sanchez" userId="S::pablosp@microsoft.com::0f48470a-3c87-4ba9-ac2f-63e38402478e" providerId="AD" clId="Web-{1776EB47-A47E-3EE9-F928-DADD6C1AD11B}" dt="2019-09-23T20:15:20.040" v="6"/>
        <pc:sldMkLst>
          <pc:docMk/>
          <pc:sldMk cId="4085166417" sldId="2076136682"/>
        </pc:sldMkLst>
      </pc:sldChg>
      <pc:sldChg chg="addCm">
        <pc:chgData name="Pablo Sanchez" userId="S::pablosp@microsoft.com::0f48470a-3c87-4ba9-ac2f-63e38402478e" providerId="AD" clId="Web-{1776EB47-A47E-3EE9-F928-DADD6C1AD11B}" dt="2019-09-23T20:09:40.961" v="2"/>
        <pc:sldMkLst>
          <pc:docMk/>
          <pc:sldMk cId="3216906863" sldId="2076136687"/>
        </pc:sldMkLst>
      </pc:sldChg>
    </pc:docChg>
  </pc:docChgLst>
  <pc:docChgLst>
    <pc:chgData name="Wayne Meyer" userId="S::wayneme@microsoft.com::505e5828-32a7-4b23-b483-86ab7e4f6d84" providerId="AD" clId="Web-{593F3947-FF3C-5F86-C4C7-0864FF8E9CDF}"/>
    <pc:docChg chg="modSld">
      <pc:chgData name="Wayne Meyer" userId="S::wayneme@microsoft.com::505e5828-32a7-4b23-b483-86ab7e4f6d84" providerId="AD" clId="Web-{593F3947-FF3C-5F86-C4C7-0864FF8E9CDF}" dt="2019-09-20T13:32:49.456" v="71"/>
      <pc:docMkLst>
        <pc:docMk/>
      </pc:docMkLst>
      <pc:sldChg chg="modSp addCm">
        <pc:chgData name="Wayne Meyer" userId="S::wayneme@microsoft.com::505e5828-32a7-4b23-b483-86ab7e4f6d84" providerId="AD" clId="Web-{593F3947-FF3C-5F86-C4C7-0864FF8E9CDF}" dt="2019-09-20T13:32:49.456" v="71"/>
        <pc:sldMkLst>
          <pc:docMk/>
          <pc:sldMk cId="2206074536" sldId="1999"/>
        </pc:sldMkLst>
        <pc:spChg chg="mod">
          <ac:chgData name="Wayne Meyer" userId="S::wayneme@microsoft.com::505e5828-32a7-4b23-b483-86ab7e4f6d84" providerId="AD" clId="Web-{593F3947-FF3C-5F86-C4C7-0864FF8E9CDF}" dt="2019-09-20T13:32:22.189" v="68" actId="20577"/>
          <ac:spMkLst>
            <pc:docMk/>
            <pc:sldMk cId="2206074536" sldId="1999"/>
            <ac:spMk id="2" creationId="{00000000-0000-0000-0000-000000000000}"/>
          </ac:spMkLst>
        </pc:spChg>
      </pc:sldChg>
      <pc:sldChg chg="addSp modSp">
        <pc:chgData name="Wayne Meyer" userId="S::wayneme@microsoft.com::505e5828-32a7-4b23-b483-86ab7e4f6d84" providerId="AD" clId="Web-{593F3947-FF3C-5F86-C4C7-0864FF8E9CDF}" dt="2019-09-20T13:30:43.171" v="32" actId="20577"/>
        <pc:sldMkLst>
          <pc:docMk/>
          <pc:sldMk cId="3600052600" sldId="2076136640"/>
        </pc:sldMkLst>
        <pc:spChg chg="add mod">
          <ac:chgData name="Wayne Meyer" userId="S::wayneme@microsoft.com::505e5828-32a7-4b23-b483-86ab7e4f6d84" providerId="AD" clId="Web-{593F3947-FF3C-5F86-C4C7-0864FF8E9CDF}" dt="2019-09-20T13:30:43.171" v="32" actId="20577"/>
          <ac:spMkLst>
            <pc:docMk/>
            <pc:sldMk cId="3600052600" sldId="2076136640"/>
            <ac:spMk id="11" creationId="{7B3F2D36-B35E-4B6A-B837-C0ACF97D6ED5}"/>
          </ac:spMkLst>
        </pc:spChg>
      </pc:sldChg>
      <pc:sldChg chg="addCm">
        <pc:chgData name="Wayne Meyer" userId="S::wayneme@microsoft.com::505e5828-32a7-4b23-b483-86ab7e4f6d84" providerId="AD" clId="Web-{593F3947-FF3C-5F86-C4C7-0864FF8E9CDF}" dt="2019-09-20T13:31:49.108" v="33"/>
        <pc:sldMkLst>
          <pc:docMk/>
          <pc:sldMk cId="1779733599" sldId="2076136657"/>
        </pc:sldMkLst>
      </pc:sldChg>
      <pc:sldChg chg="addCm">
        <pc:chgData name="Wayne Meyer" userId="S::wayneme@microsoft.com::505e5828-32a7-4b23-b483-86ab7e4f6d84" providerId="AD" clId="Web-{593F3947-FF3C-5F86-C4C7-0864FF8E9CDF}" dt="2019-09-20T13:29:37.092" v="0"/>
        <pc:sldMkLst>
          <pc:docMk/>
          <pc:sldMk cId="3216906863" sldId="207613668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10-07T05:37:05.181" idx="22">
    <p:pos x="10" y="10"/>
    <p:text>[@Wayne Meyer] do you remember what was the specific feedback on this slide ?</p:text>
    <p:extLst>
      <p:ext uri="{C676402C-5697-4E1C-873F-D02D1690AC5C}">
        <p15:threadingInfo xmlns:p15="http://schemas.microsoft.com/office/powerpoint/2012/main" timeZoneBias="420"/>
      </p:ext>
    </p:extLst>
  </p:cm>
  <p:cm authorId="2" dt="2019-10-07T05:38:36.120" idx="24">
    <p:pos x="10" y="106"/>
    <p:text>Also, I think this deck is good to publish. Do you recall any other feedback that we need to work on? If not, we will push it out to gear up as a workshop style deck</p:text>
    <p:extLst>
      <p:ext uri="{C676402C-5697-4E1C-873F-D02D1690AC5C}">
        <p15:threadingInfo xmlns:p15="http://schemas.microsoft.com/office/powerpoint/2012/main" timeZoneBias="420">
          <p15:parentCm authorId="2" idx="2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6T13:53:37.212" idx="3">
    <p:pos x="2905" y="1087"/>
    <p:text>Recommend using the more detailed CAF slide as this is a workshop</p:text>
    <p:extLst>
      <p:ext uri="{C676402C-5697-4E1C-873F-D02D1690AC5C}">
        <p15:threadingInfo xmlns:p15="http://schemas.microsoft.com/office/powerpoint/2012/main" timeZoneBias="420"/>
      </p:ext>
    </p:extLst>
  </p:cm>
  <p:cm authorId="3" dt="2019-09-20T13:33:27.980" idx="7">
    <p:pos x="2905" y="1183"/>
    <p:text>Agreed with this. I dont like this slide. Prefer teh orginal slide to be throughout and focus in on the area we reference.
</p:text>
    <p:extLst>
      <p:ext uri="{C676402C-5697-4E1C-873F-D02D1690AC5C}">
        <p15:threadingInfo xmlns:p15="http://schemas.microsoft.com/office/powerpoint/2012/main" timeZoneBias="420">
          <p15:parentCm authorId="1" idx="3"/>
        </p15:threadingInfo>
      </p:ext>
    </p:extLst>
  </p:cm>
  <p:cm authorId="8" dt="2019-09-23T13:08:02.476" idx="1">
    <p:pos x="2905" y="1279"/>
    <p:text>agree, built this slide as a very light intro for the account executives, it was meant to be an animation to the full CAF slide.
</p:text>
    <p:extLst>
      <p:ext uri="{C676402C-5697-4E1C-873F-D02D1690AC5C}">
        <p15:threadingInfo xmlns:p15="http://schemas.microsoft.com/office/powerpoint/2012/main" timeZoneBias="420">
          <p15:parentCm authorId="1" idx="3"/>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BC766-E5BA-40F8-9F5F-937F32F5E837}"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58F0-6F6E-4229-B4E1-FAA558BBD1AB}" type="slidenum">
              <a:rPr lang="en-US" smtClean="0"/>
              <a:t>‹#›</a:t>
            </a:fld>
            <a:endParaRPr lang="en-US"/>
          </a:p>
        </p:txBody>
      </p:sp>
    </p:spTree>
    <p:extLst>
      <p:ext uri="{BB962C8B-B14F-4D97-AF65-F5344CB8AC3E}">
        <p14:creationId xmlns:p14="http://schemas.microsoft.com/office/powerpoint/2010/main" val="140669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11/17/2019 10:22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281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11/17/2019 10:22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358F0-6F6E-4229-B4E1-FAA558BBD1AB}" type="slidenum">
              <a:rPr lang="en-US" smtClean="0"/>
              <a:t>11</a:t>
            </a:fld>
            <a:endParaRPr lang="en-US"/>
          </a:p>
        </p:txBody>
      </p:sp>
    </p:spTree>
    <p:extLst>
      <p:ext uri="{BB962C8B-B14F-4D97-AF65-F5344CB8AC3E}">
        <p14:creationId xmlns:p14="http://schemas.microsoft.com/office/powerpoint/2010/main" val="305879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12</a:t>
            </a:fld>
            <a:endParaRPr lang="en-US"/>
          </a:p>
        </p:txBody>
      </p:sp>
    </p:spTree>
    <p:extLst>
      <p:ext uri="{BB962C8B-B14F-4D97-AF65-F5344CB8AC3E}">
        <p14:creationId xmlns:p14="http://schemas.microsoft.com/office/powerpoint/2010/main" val="42237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8358F0-6F6E-4229-B4E1-FAA558BBD1AB}" type="slidenum">
              <a:rPr lang="en-US" smtClean="0"/>
              <a:t>29</a:t>
            </a:fld>
            <a:endParaRPr lang="en-US"/>
          </a:p>
        </p:txBody>
      </p:sp>
    </p:spTree>
    <p:extLst>
      <p:ext uri="{BB962C8B-B14F-4D97-AF65-F5344CB8AC3E}">
        <p14:creationId xmlns:p14="http://schemas.microsoft.com/office/powerpoint/2010/main" val="112601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11/17/2019 10:22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604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1701-63F1-42C0-81BF-94CD4CC03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D6B13-BD5A-40E0-878B-FFAFED045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5CF268-40A0-40CF-83B3-874A2DF9132A}"/>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5" name="Footer Placeholder 4">
            <a:extLst>
              <a:ext uri="{FF2B5EF4-FFF2-40B4-BE49-F238E27FC236}">
                <a16:creationId xmlns:a16="http://schemas.microsoft.com/office/drawing/2014/main" id="{DFB0F1E1-59D8-4881-AE30-2CC542B88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EA61A-7CE4-4AA3-B3F9-5AE0E18DD6E8}"/>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363690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35A-D622-4EBC-8F4A-442D12A62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135A7-5A8B-404E-8EB8-93FA95C91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E4676-467C-49AF-B9E6-91E2210EADCC}"/>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5" name="Footer Placeholder 4">
            <a:extLst>
              <a:ext uri="{FF2B5EF4-FFF2-40B4-BE49-F238E27FC236}">
                <a16:creationId xmlns:a16="http://schemas.microsoft.com/office/drawing/2014/main" id="{CB48918A-53EA-47D2-ACE3-C2EFB06F2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9C8AD-DA72-4E62-A526-6CF8CB7E5D8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52060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3FA4D-DE86-4F5C-ADD9-5736DC7C7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E07D5-89C1-479B-8763-FCC06C3BD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78733-0BE1-40CB-803A-5987752F56F9}"/>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5" name="Footer Placeholder 4">
            <a:extLst>
              <a:ext uri="{FF2B5EF4-FFF2-40B4-BE49-F238E27FC236}">
                <a16:creationId xmlns:a16="http://schemas.microsoft.com/office/drawing/2014/main" id="{33C49BA7-77C7-453A-8595-6D3221C9B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415-05A2-466B-869E-8B314D35A4E0}"/>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09893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27351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28405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348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559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1722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2343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90043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333565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1B22-0875-40E9-8B59-56D4EEA3D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FC2A9-64CF-40EB-9970-DE792C365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E65E4-B75E-4683-9427-AF38328B4441}"/>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5" name="Footer Placeholder 4">
            <a:extLst>
              <a:ext uri="{FF2B5EF4-FFF2-40B4-BE49-F238E27FC236}">
                <a16:creationId xmlns:a16="http://schemas.microsoft.com/office/drawing/2014/main" id="{64A5895A-500D-4FE8-BB59-FDC33F4D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E5CCB-E124-4584-A354-D99766A8BC3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414147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426608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746671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663159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403410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6524971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316517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7771659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0667001"/>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00090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2892176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DAE7-E762-4269-927D-A043CD1D8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2440C-65C5-4A8A-AD37-B2E75A205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67E99-BC9F-433A-B9AE-640EB5584EF8}"/>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5" name="Footer Placeholder 4">
            <a:extLst>
              <a:ext uri="{FF2B5EF4-FFF2-40B4-BE49-F238E27FC236}">
                <a16:creationId xmlns:a16="http://schemas.microsoft.com/office/drawing/2014/main" id="{0AEE0FFD-D0FE-4FFB-923E-BFC7D6EF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3DF4C-C5AE-4FB2-859E-524B84339FC5}"/>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921299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3744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7495223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1489139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0117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86856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61441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5328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72253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98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15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654E-BE73-41FC-ABFC-A41633A4B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AED2C-7C59-48E3-BDEC-6C364B1B2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E154E-D2AC-49A8-97F2-3D946F0F9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EE104-67B5-444B-B933-0BF3D0552B29}"/>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6" name="Footer Placeholder 5">
            <a:extLst>
              <a:ext uri="{FF2B5EF4-FFF2-40B4-BE49-F238E27FC236}">
                <a16:creationId xmlns:a16="http://schemas.microsoft.com/office/drawing/2014/main" id="{42CB29EB-9A3E-4F96-BEE3-ADA97E9BC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7CD7C-A78E-441A-9169-60332159B6B3}"/>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0166908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7439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29921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842872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3"/>
          <p:cNvSpPr>
            <a:spLocks noGrp="1"/>
          </p:cNvSpPr>
          <p:nvPr>
            <p:ph type="body" sz="quarter" idx="10"/>
          </p:nvPr>
        </p:nvSpPr>
        <p:spPr>
          <a:xfrm>
            <a:off x="269239" y="2092120"/>
            <a:ext cx="11653523" cy="1581270"/>
          </a:xfrm>
        </p:spPr>
        <p:txBody>
          <a:bodyPr>
            <a:spAutoFit/>
          </a:bodyPr>
          <a:lstStyle>
            <a:lvl1pPr marL="0" indent="0">
              <a:buFontTx/>
              <a:buNone/>
              <a:defRPr sz="1568"/>
            </a:lvl1pPr>
            <a:lvl2pPr>
              <a:defRPr sz="1568"/>
            </a:lvl2pPr>
            <a:lvl3pPr>
              <a:defRPr sz="1568"/>
            </a:lvl3pPr>
            <a:lvl4pPr>
              <a:defRPr sz="1568"/>
            </a:lvl4pPr>
            <a:lvl5pPr>
              <a:defRPr sz="156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8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CC57-C722-402E-A1BA-213D8E597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D4025-CD85-4752-B95A-8F18A2D01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7FECD-3509-42F7-B424-447077E87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7C25F-0417-405D-ABD3-69166D059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A3125-B4D1-4D9B-AB38-7006B84A6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01C0F-F21A-4DC4-828A-00C2CB51D40B}"/>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8" name="Footer Placeholder 7">
            <a:extLst>
              <a:ext uri="{FF2B5EF4-FFF2-40B4-BE49-F238E27FC236}">
                <a16:creationId xmlns:a16="http://schemas.microsoft.com/office/drawing/2014/main" id="{C4F02C80-6CCA-46D8-9EE7-691ED129B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1413D-8932-4001-9454-C963E66F331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4549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9B4A-5EAC-4A7F-8848-E76B4223B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D8C9A8-9488-4E13-9CAF-137396503A97}"/>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4" name="Footer Placeholder 3">
            <a:extLst>
              <a:ext uri="{FF2B5EF4-FFF2-40B4-BE49-F238E27FC236}">
                <a16:creationId xmlns:a16="http://schemas.microsoft.com/office/drawing/2014/main" id="{FE1CAEE1-E8A2-47BF-8820-22FAC96F7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B6252-7182-4122-B641-BE25D4E8DEDE}"/>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11390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FF84D-96C2-47AC-8374-84C9E2B1764F}"/>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3" name="Footer Placeholder 2">
            <a:extLst>
              <a:ext uri="{FF2B5EF4-FFF2-40B4-BE49-F238E27FC236}">
                <a16:creationId xmlns:a16="http://schemas.microsoft.com/office/drawing/2014/main" id="{FD8E5FA8-41B0-4F6F-A2CD-75EC349E5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32A01-EAB6-46E0-A5F4-413D5B26B969}"/>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9700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85C1-D385-45A5-A117-8CDC86E26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CFBED-0D8E-4516-BBAE-387785BEF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DEDE2-7725-48A4-815C-D14FB9D88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42D7F-6B62-46F4-B09B-B570DF0665B8}"/>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6" name="Footer Placeholder 5">
            <a:extLst>
              <a:ext uri="{FF2B5EF4-FFF2-40B4-BE49-F238E27FC236}">
                <a16:creationId xmlns:a16="http://schemas.microsoft.com/office/drawing/2014/main" id="{F905BD84-BF58-4DF7-881B-310078263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47DCB-10B6-4440-9938-4D6F701DE2F1}"/>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7729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8332-5147-40E9-A38A-4D406B6F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D22C2-6792-41B3-9B2A-1640C60AE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3518C-F5A6-4457-8007-4809EF583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43923-4F40-456A-AC82-AAA3B7551EE6}"/>
              </a:ext>
            </a:extLst>
          </p:cNvPr>
          <p:cNvSpPr>
            <a:spLocks noGrp="1"/>
          </p:cNvSpPr>
          <p:nvPr>
            <p:ph type="dt" sz="half" idx="10"/>
          </p:nvPr>
        </p:nvSpPr>
        <p:spPr/>
        <p:txBody>
          <a:bodyPr/>
          <a:lstStyle/>
          <a:p>
            <a:fld id="{B8F212EF-2DB5-4B5E-9054-0A301D6C4C73}" type="datetimeFigureOut">
              <a:rPr lang="en-US" smtClean="0"/>
              <a:t>11/17/2019</a:t>
            </a:fld>
            <a:endParaRPr lang="en-US"/>
          </a:p>
        </p:txBody>
      </p:sp>
      <p:sp>
        <p:nvSpPr>
          <p:cNvPr id="6" name="Footer Placeholder 5">
            <a:extLst>
              <a:ext uri="{FF2B5EF4-FFF2-40B4-BE49-F238E27FC236}">
                <a16:creationId xmlns:a16="http://schemas.microsoft.com/office/drawing/2014/main" id="{1C8C75B8-86B8-49F1-A9A9-A5C6126B6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61BB-6366-42FE-81DE-D4B4A62BAB5A}"/>
              </a:ext>
            </a:extLst>
          </p:cNvPr>
          <p:cNvSpPr>
            <a:spLocks noGrp="1"/>
          </p:cNvSpPr>
          <p:nvPr>
            <p:ph type="sldNum" sz="quarter" idx="12"/>
          </p:nvPr>
        </p:nvSpPr>
        <p:spPr/>
        <p:txBody>
          <a:bodyPr/>
          <a:lstStyle/>
          <a:p>
            <a:fld id="{CE4BB6A1-E510-4044-A63E-3BB75FB7E319}" type="slidenum">
              <a:rPr lang="en-US" smtClean="0"/>
              <a:t>‹#›</a:t>
            </a:fld>
            <a:endParaRPr lang="en-US"/>
          </a:p>
        </p:txBody>
      </p:sp>
    </p:spTree>
    <p:extLst>
      <p:ext uri="{BB962C8B-B14F-4D97-AF65-F5344CB8AC3E}">
        <p14:creationId xmlns:p14="http://schemas.microsoft.com/office/powerpoint/2010/main" val="27329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32B14-BB70-4F09-9E54-68B4E53EE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7BC1F-DEC5-4379-99ED-B9C2732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2065F-CBC6-4DDB-9D64-6DF842F92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212EF-2DB5-4B5E-9054-0A301D6C4C73}" type="datetimeFigureOut">
              <a:rPr lang="en-US" smtClean="0"/>
              <a:t>11/17/2019</a:t>
            </a:fld>
            <a:endParaRPr lang="en-US"/>
          </a:p>
        </p:txBody>
      </p:sp>
      <p:sp>
        <p:nvSpPr>
          <p:cNvPr id="5" name="Footer Placeholder 4">
            <a:extLst>
              <a:ext uri="{FF2B5EF4-FFF2-40B4-BE49-F238E27FC236}">
                <a16:creationId xmlns:a16="http://schemas.microsoft.com/office/drawing/2014/main" id="{677B3FB2-04EF-452D-863A-EC9B9964B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2C3C8-C8DB-41FA-8E66-FEB685B8E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BB6A1-E510-4044-A63E-3BB75FB7E319}" type="slidenum">
              <a:rPr lang="en-US" smtClean="0"/>
              <a:t>‹#›</a:t>
            </a:fld>
            <a:endParaRPr lang="en-US"/>
          </a:p>
        </p:txBody>
      </p:sp>
    </p:spTree>
    <p:extLst>
      <p:ext uri="{BB962C8B-B14F-4D97-AF65-F5344CB8AC3E}">
        <p14:creationId xmlns:p14="http://schemas.microsoft.com/office/powerpoint/2010/main" val="1599453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584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www.embarcados.com.br/metodologias-ageis-o-daily-mee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hyperlink" Target="https://archcenter.blob.core.windows.net/cdn/business-outcome-template.xlsx" TargetMode="Externa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cloud-adoption/plan/plan-intro"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microsoft.com/en-us/azure/architecture/cloud-adoption/ready/azure-best-practices/track-costs" TargetMode="External"/><Relationship Id="rId3" Type="http://schemas.openxmlformats.org/officeDocument/2006/relationships/hyperlink" Target="https://docs.microsoft.com/en-us/azure/architecture/cloud-adoption/ready/considerations/fundamental-concepts" TargetMode="External"/><Relationship Id="rId7" Type="http://schemas.openxmlformats.org/officeDocument/2006/relationships/hyperlink" Target="https://docs.microsoft.com/en-us/azure/sql-database/sql-database-paas-vs-sql-server-iaas?toc=https://docs.microsoft.com/azure/architecture/toc.json&amp;bc=https://docs.microsoft.com/azure/architecture/bread/toc.js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microsoft.com/en-us/azure/architecture/cloud-adoption/ready/considerations/storage-guidance" TargetMode="External"/><Relationship Id="rId5" Type="http://schemas.openxmlformats.org/officeDocument/2006/relationships/hyperlink" Target="https://docs.microsoft.com/en-us/azure/security/fundamentals/identity-management-best-practices?toc=https%3A%2F%2Fdocs.microsoft.com%2Fazure%2Farchitecture%2Ftoc.json&amp;bc=https%3A%2F%2Fdocs.microsoft.com%2Fazure%2Farchitecture%2Fbread%2Ftoc.json" TargetMode="External"/><Relationship Id="rId4" Type="http://schemas.openxmlformats.org/officeDocument/2006/relationships/hyperlink" Target="https://docs.microsoft.com/en-us/azure/architecture/cloud-adoption/ready/considerations/network-decis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ka.ms/fusionnavigator"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60" y="2775119"/>
            <a:ext cx="10050700" cy="2493568"/>
          </a:xfrm>
        </p:spPr>
        <p:txBody>
          <a:bodyPr/>
          <a:lstStyle/>
          <a:p>
            <a:pPr>
              <a:lnSpc>
                <a:spcPct val="150000"/>
              </a:lnSpc>
              <a:spcBef>
                <a:spcPts val="600"/>
              </a:spcBef>
              <a:spcAft>
                <a:spcPts val="600"/>
              </a:spcAft>
            </a:pPr>
            <a:r>
              <a:rPr lang="en-US" sz="4000">
                <a:cs typeface="Segoe UI"/>
              </a:rPr>
              <a:t>Business &amp; Technology Workshop</a:t>
            </a:r>
            <a:br>
              <a:rPr lang="en-US" sz="4000"/>
            </a:br>
            <a:r>
              <a:rPr lang="en-US" sz="4000">
                <a:cs typeface="Segoe UI"/>
              </a:rPr>
              <a:t>Strategy  |  Plan  |  Ready</a:t>
            </a:r>
            <a:br>
              <a:rPr lang="en-US" sz="4000"/>
            </a:br>
            <a:r>
              <a:rPr lang="en-US" sz="3200" i="1">
                <a:cs typeface="Segoe UI"/>
              </a:rPr>
              <a:t>Aligning business &amp; technology</a:t>
            </a:r>
            <a:endParaRPr lang="en-US" sz="4000" i="1">
              <a:cs typeface="Segoe UI"/>
            </a:endParaRPr>
          </a:p>
        </p:txBody>
      </p:sp>
    </p:spTree>
    <p:extLst>
      <p:ext uri="{BB962C8B-B14F-4D97-AF65-F5344CB8AC3E}">
        <p14:creationId xmlns:p14="http://schemas.microsoft.com/office/powerpoint/2010/main" val="22060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82BEEF-C472-4482-8273-6113399BF4D5}"/>
              </a:ext>
            </a:extLst>
          </p:cNvPr>
          <p:cNvSpPr txBox="1"/>
          <p:nvPr/>
        </p:nvSpPr>
        <p:spPr>
          <a:xfrm>
            <a:off x="545919" y="1823612"/>
            <a:ext cx="4996545" cy="800219"/>
          </a:xfrm>
          <a:prstGeom prst="rect">
            <a:avLst/>
          </a:prstGeom>
          <a:noFill/>
        </p:spPr>
        <p:txBody>
          <a:bodyPr wrap="square" rtlCol="0">
            <a:spAutoFit/>
          </a:bodyPr>
          <a:lstStyle/>
          <a:p>
            <a:r>
              <a:rPr lang="en-US">
                <a:solidFill>
                  <a:srgbClr val="0070C0"/>
                </a:solidFill>
                <a:latin typeface="Segoe UI "/>
              </a:rPr>
              <a:t>      Critical business events </a:t>
            </a:r>
          </a:p>
          <a:p>
            <a:r>
              <a:rPr lang="en-US" sz="1400" b="0" i="1" u="none" strike="noStrike">
                <a:solidFill>
                  <a:srgbClr val="000000"/>
                </a:solidFill>
                <a:effectLst/>
                <a:latin typeface="Segoe UI" panose="020B0502040204020203" pitchFamily="34" charset="0"/>
              </a:rPr>
              <a:t>        </a:t>
            </a:r>
            <a:r>
              <a:rPr lang="en-US" sz="1400" b="0" u="none" strike="noStrike">
                <a:solidFill>
                  <a:srgbClr val="000000"/>
                </a:solidFill>
                <a:effectLst/>
                <a:latin typeface="Segoe UI" panose="020B0502040204020203" pitchFamily="34" charset="0"/>
              </a:rPr>
              <a:t>such as end of support for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mission-critical technologies</a:t>
            </a:r>
          </a:p>
        </p:txBody>
      </p:sp>
      <p:sp>
        <p:nvSpPr>
          <p:cNvPr id="7" name="TextBox 6">
            <a:extLst>
              <a:ext uri="{FF2B5EF4-FFF2-40B4-BE49-F238E27FC236}">
                <a16:creationId xmlns:a16="http://schemas.microsoft.com/office/drawing/2014/main" id="{2A2564B3-6A13-4A43-94EC-776F81D15C5A}"/>
              </a:ext>
            </a:extLst>
          </p:cNvPr>
          <p:cNvSpPr txBox="1"/>
          <p:nvPr/>
        </p:nvSpPr>
        <p:spPr>
          <a:xfrm>
            <a:off x="4601492" y="1865062"/>
            <a:ext cx="2705101" cy="800219"/>
          </a:xfrm>
          <a:prstGeom prst="rect">
            <a:avLst/>
          </a:prstGeom>
          <a:noFill/>
        </p:spPr>
        <p:txBody>
          <a:bodyPr wrap="square" rtlCol="0">
            <a:spAutoFit/>
          </a:bodyPr>
          <a:lstStyle/>
          <a:p>
            <a:r>
              <a:rPr lang="en-US">
                <a:solidFill>
                  <a:srgbClr val="0070C0"/>
                </a:solidFill>
                <a:latin typeface="Segoe UI "/>
              </a:rPr>
              <a:t>     Migration triggers </a:t>
            </a:r>
          </a:p>
          <a:p>
            <a:r>
              <a:rPr lang="en-US" sz="1400" i="1">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such as cost saving and </a:t>
            </a:r>
          </a:p>
          <a:p>
            <a:r>
              <a:rPr lang="en-US" sz="1400">
                <a:solidFill>
                  <a:srgbClr val="000000"/>
                </a:solidFill>
                <a:latin typeface="Segoe UI" panose="020B0502040204020203" pitchFamily="34" charset="0"/>
              </a:rPr>
              <a:t>      </a:t>
            </a:r>
            <a:r>
              <a:rPr lang="en-US" sz="1400" b="0" u="none" strike="noStrike">
                <a:solidFill>
                  <a:srgbClr val="000000"/>
                </a:solidFill>
                <a:effectLst/>
                <a:latin typeface="Segoe UI" panose="020B0502040204020203" pitchFamily="34" charset="0"/>
              </a:rPr>
              <a:t>operations optimization</a:t>
            </a:r>
          </a:p>
        </p:txBody>
      </p:sp>
      <p:sp>
        <p:nvSpPr>
          <p:cNvPr id="8" name="TextBox 7">
            <a:extLst>
              <a:ext uri="{FF2B5EF4-FFF2-40B4-BE49-F238E27FC236}">
                <a16:creationId xmlns:a16="http://schemas.microsoft.com/office/drawing/2014/main" id="{D8224592-C7AC-4207-B6E9-6EADEB0BD1F7}"/>
              </a:ext>
            </a:extLst>
          </p:cNvPr>
          <p:cNvSpPr txBox="1"/>
          <p:nvPr/>
        </p:nvSpPr>
        <p:spPr>
          <a:xfrm>
            <a:off x="8674538" y="1339017"/>
            <a:ext cx="2720291" cy="1354217"/>
          </a:xfrm>
          <a:prstGeom prst="rect">
            <a:avLst/>
          </a:prstGeom>
          <a:noFill/>
        </p:spPr>
        <p:txBody>
          <a:bodyPr wrap="square" rtlCol="0">
            <a:spAutoFit/>
          </a:bodyPr>
          <a:lstStyle/>
          <a:p>
            <a:pPr marL="285750" indent="-285750">
              <a:buFont typeface="Wingdings" panose="05000000000000000000" pitchFamily="2" charset="2"/>
              <a:buChar char="ü"/>
            </a:pPr>
            <a:endParaRPr lang="en-US">
              <a:solidFill>
                <a:srgbClr val="0070C0"/>
              </a:solidFill>
              <a:latin typeface="Segoe UI "/>
            </a:endParaRPr>
          </a:p>
          <a:p>
            <a:pPr marL="285750" indent="-285750">
              <a:buFont typeface="Wingdings" panose="05000000000000000000" pitchFamily="2" charset="2"/>
              <a:buChar char="ü"/>
            </a:pPr>
            <a:endParaRPr lang="en-US">
              <a:solidFill>
                <a:srgbClr val="0070C0"/>
              </a:solidFill>
              <a:latin typeface="Segoe UI "/>
            </a:endParaRPr>
          </a:p>
          <a:p>
            <a:r>
              <a:rPr lang="en-US">
                <a:solidFill>
                  <a:srgbClr val="0070C0"/>
                </a:solidFill>
                <a:latin typeface="Segoe UI "/>
              </a:rPr>
              <a:t>Innovation triggers</a:t>
            </a:r>
          </a:p>
          <a:p>
            <a:r>
              <a:rPr lang="en-US" sz="1400" i="1">
                <a:solidFill>
                  <a:srgbClr val="0070C0"/>
                </a:solidFill>
                <a:latin typeface="Segoe UI "/>
              </a:rPr>
              <a:t> </a:t>
            </a:r>
            <a:r>
              <a:rPr lang="en-US" sz="1400">
                <a:solidFill>
                  <a:srgbClr val="000000"/>
                </a:solidFill>
                <a:latin typeface="Segoe UI" panose="020B0502040204020203" pitchFamily="34" charset="0"/>
              </a:rPr>
              <a:t>such as scaling to meet market or geographical demands</a:t>
            </a:r>
          </a:p>
        </p:txBody>
      </p:sp>
      <p:sp>
        <p:nvSpPr>
          <p:cNvPr id="28" name="Rectangle 27">
            <a:extLst>
              <a:ext uri="{FF2B5EF4-FFF2-40B4-BE49-F238E27FC236}">
                <a16:creationId xmlns:a16="http://schemas.microsoft.com/office/drawing/2014/main" id="{9697D955-481D-41B1-A36C-579DF19D5F2C}"/>
              </a:ext>
            </a:extLst>
          </p:cNvPr>
          <p:cNvSpPr/>
          <p:nvPr/>
        </p:nvSpPr>
        <p:spPr>
          <a:xfrm>
            <a:off x="838200" y="340505"/>
            <a:ext cx="10389319" cy="646331"/>
          </a:xfrm>
          <a:prstGeom prst="rect">
            <a:avLst/>
          </a:prstGeom>
        </p:spPr>
        <p:txBody>
          <a:bodyPr wrap="none">
            <a:spAutoFit/>
          </a:bodyPr>
          <a:lstStyle/>
          <a:p>
            <a:pPr lvl="0">
              <a:defRPr/>
            </a:pPr>
            <a:r>
              <a:rPr lang="en-US" sz="3600">
                <a:latin typeface="Segoe UI Semibold" panose="020B0702040204020203" pitchFamily="34" charset="0"/>
                <a:ea typeface="+mj-ea"/>
                <a:cs typeface="Segoe UI Semibold" panose="020B0702040204020203" pitchFamily="34" charset="0"/>
              </a:rPr>
              <a:t>Define Strategy | </a:t>
            </a:r>
            <a:r>
              <a:rPr lang="en-US" sz="3600">
                <a:solidFill>
                  <a:srgbClr val="0070C0"/>
                </a:solidFill>
                <a:latin typeface="Segoe UI Semibold" panose="020B0702040204020203" pitchFamily="34" charset="0"/>
                <a:ea typeface="+mj-ea"/>
                <a:cs typeface="Segoe UI Semibold" panose="020B0702040204020203" pitchFamily="34" charset="0"/>
              </a:rPr>
              <a:t>Understanding your motivation</a:t>
            </a:r>
          </a:p>
        </p:txBody>
      </p:sp>
      <p:sp>
        <p:nvSpPr>
          <p:cNvPr id="3" name="Rectangle 2">
            <a:extLst>
              <a:ext uri="{FF2B5EF4-FFF2-40B4-BE49-F238E27FC236}">
                <a16:creationId xmlns:a16="http://schemas.microsoft.com/office/drawing/2014/main" id="{F5681741-A1F2-4BFE-9EBC-A470F794BCEE}"/>
              </a:ext>
            </a:extLst>
          </p:cNvPr>
          <p:cNvSpPr/>
          <p:nvPr/>
        </p:nvSpPr>
        <p:spPr>
          <a:xfrm>
            <a:off x="593766" y="3049968"/>
            <a:ext cx="3898837" cy="2616101"/>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Datacenter exit</a:t>
            </a:r>
          </a:p>
          <a:p>
            <a:pPr marL="342900" marR="0" lvl="0" indent="-342900">
              <a:spcBef>
                <a:spcPts val="0"/>
              </a:spcBef>
              <a:spcAft>
                <a:spcPts val="400"/>
              </a:spcAft>
              <a:buFont typeface="Wingdings" panose="05000000000000000000" pitchFamily="2" charset="2"/>
              <a:buChar char=""/>
            </a:pPr>
            <a:r>
              <a:rPr lang="en-US"/>
              <a:t>Mergers &amp; Acquisitions</a:t>
            </a:r>
          </a:p>
          <a:p>
            <a:pPr marL="342900" marR="0" lvl="0" indent="-342900">
              <a:spcBef>
                <a:spcPts val="0"/>
              </a:spcBef>
              <a:spcAft>
                <a:spcPts val="400"/>
              </a:spcAft>
              <a:buFont typeface="Wingdings" panose="05000000000000000000" pitchFamily="2" charset="2"/>
              <a:buChar char=""/>
            </a:pPr>
            <a:r>
              <a:rPr lang="en-US"/>
              <a:t>Reduction in capital expenses</a:t>
            </a:r>
          </a:p>
          <a:p>
            <a:pPr marL="342900" marR="0" lvl="0" indent="-342900">
              <a:spcBef>
                <a:spcPts val="0"/>
              </a:spcBef>
              <a:spcAft>
                <a:spcPts val="400"/>
              </a:spcAft>
              <a:buFont typeface="Wingdings" panose="05000000000000000000" pitchFamily="2" charset="2"/>
              <a:buChar char=""/>
            </a:pPr>
            <a:r>
              <a:rPr lang="en-US" err="1"/>
              <a:t>EoS</a:t>
            </a:r>
            <a:r>
              <a:rPr lang="en-US"/>
              <a:t> of mission critical technologies</a:t>
            </a:r>
          </a:p>
          <a:p>
            <a:pPr marL="342900" marR="0" lvl="0" indent="-342900">
              <a:spcBef>
                <a:spcPts val="0"/>
              </a:spcBef>
              <a:spcAft>
                <a:spcPts val="400"/>
              </a:spcAft>
              <a:buFont typeface="Wingdings" panose="05000000000000000000" pitchFamily="2" charset="2"/>
              <a:buChar char=""/>
            </a:pPr>
            <a:r>
              <a:rPr lang="en-US"/>
              <a:t>Regulatory compliance changes</a:t>
            </a:r>
          </a:p>
          <a:p>
            <a:pPr marL="342900" marR="0" lvl="0" indent="-342900">
              <a:spcBef>
                <a:spcPts val="0"/>
              </a:spcBef>
              <a:spcAft>
                <a:spcPts val="400"/>
              </a:spcAft>
              <a:buFont typeface="Wingdings" panose="05000000000000000000" pitchFamily="2" charset="2"/>
              <a:buChar char=""/>
            </a:pPr>
            <a:r>
              <a:rPr lang="en-US"/>
              <a:t>Deadlines of data sovereignty requirements</a:t>
            </a:r>
          </a:p>
          <a:p>
            <a:pPr marL="342900" marR="0" lvl="0" indent="-342900">
              <a:spcBef>
                <a:spcPts val="0"/>
              </a:spcBef>
              <a:spcAft>
                <a:spcPts val="400"/>
              </a:spcAft>
              <a:buFont typeface="Wingdings" panose="05000000000000000000" pitchFamily="2" charset="2"/>
              <a:buChar char=""/>
            </a:pPr>
            <a:r>
              <a:rPr lang="en-US"/>
              <a:t>Recent disruptions in IT stability</a:t>
            </a:r>
          </a:p>
        </p:txBody>
      </p:sp>
      <p:pic>
        <p:nvPicPr>
          <p:cNvPr id="10" name="Graphic 9" descr="Lightbulb and gear">
            <a:extLst>
              <a:ext uri="{FF2B5EF4-FFF2-40B4-BE49-F238E27FC236}">
                <a16:creationId xmlns:a16="http://schemas.microsoft.com/office/drawing/2014/main" id="{CF0A3E71-CBFB-429C-BB14-1214CFABA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8521" y="1210282"/>
            <a:ext cx="671924" cy="671924"/>
          </a:xfrm>
          <a:prstGeom prst="rect">
            <a:avLst/>
          </a:prstGeom>
        </p:spPr>
      </p:pic>
      <p:pic>
        <p:nvPicPr>
          <p:cNvPr id="12" name="Graphic 11" descr="Cloud Computing">
            <a:extLst>
              <a:ext uri="{FF2B5EF4-FFF2-40B4-BE49-F238E27FC236}">
                <a16:creationId xmlns:a16="http://schemas.microsoft.com/office/drawing/2014/main" id="{FA25C2B7-31B7-4EA8-BD48-65BA2F9430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1822" y="1250477"/>
            <a:ext cx="646332" cy="646332"/>
          </a:xfrm>
          <a:prstGeom prst="rect">
            <a:avLst/>
          </a:prstGeom>
        </p:spPr>
      </p:pic>
      <p:pic>
        <p:nvPicPr>
          <p:cNvPr id="14" name="Graphic 13" descr="Business Growth">
            <a:extLst>
              <a:ext uri="{FF2B5EF4-FFF2-40B4-BE49-F238E27FC236}">
                <a16:creationId xmlns:a16="http://schemas.microsoft.com/office/drawing/2014/main" id="{6C82D293-618F-4209-9F2B-77D9E2D302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6763" y="1223079"/>
            <a:ext cx="646331" cy="646331"/>
          </a:xfrm>
          <a:prstGeom prst="rect">
            <a:avLst/>
          </a:prstGeom>
        </p:spPr>
      </p:pic>
      <p:sp>
        <p:nvSpPr>
          <p:cNvPr id="19" name="Rectangle 18">
            <a:extLst>
              <a:ext uri="{FF2B5EF4-FFF2-40B4-BE49-F238E27FC236}">
                <a16:creationId xmlns:a16="http://schemas.microsoft.com/office/drawing/2014/main" id="{121A384E-4EF9-4E4D-9116-D04D7EC9B459}"/>
              </a:ext>
            </a:extLst>
          </p:cNvPr>
          <p:cNvSpPr/>
          <p:nvPr/>
        </p:nvSpPr>
        <p:spPr>
          <a:xfrm>
            <a:off x="4573783" y="3049968"/>
            <a:ext cx="3794362" cy="2841804"/>
          </a:xfrm>
          <a:prstGeom prst="rect">
            <a:avLst/>
          </a:prstGeom>
        </p:spPr>
        <p:txBody>
          <a:bodyPr wrap="square">
            <a:spAutoFit/>
          </a:bodyPr>
          <a:lstStyle/>
          <a:p>
            <a:pPr marL="342900" indent="-342900">
              <a:spcAft>
                <a:spcPts val="400"/>
              </a:spcAft>
              <a:buFont typeface="Wingdings" panose="05000000000000000000" pitchFamily="2" charset="2"/>
              <a:buChar char=""/>
            </a:pPr>
            <a:r>
              <a:rPr lang="en-US"/>
              <a:t>Cost savings</a:t>
            </a:r>
          </a:p>
          <a:p>
            <a:pPr marL="342900" indent="-342900">
              <a:spcAft>
                <a:spcPts val="400"/>
              </a:spcAft>
              <a:buFont typeface="Wingdings" panose="05000000000000000000" pitchFamily="2" charset="2"/>
              <a:buChar char=""/>
            </a:pPr>
            <a:r>
              <a:rPr lang="en-US"/>
              <a:t>Reduction in vendor or technical complexity</a:t>
            </a:r>
          </a:p>
          <a:p>
            <a:pPr marL="342900" indent="-342900">
              <a:spcAft>
                <a:spcPts val="400"/>
              </a:spcAft>
              <a:buFont typeface="Wingdings" panose="05000000000000000000" pitchFamily="2" charset="2"/>
              <a:buChar char=""/>
            </a:pPr>
            <a:r>
              <a:rPr lang="en-US"/>
              <a:t>Optimization of internal operations</a:t>
            </a:r>
          </a:p>
          <a:p>
            <a:pPr marL="342900" indent="-342900">
              <a:spcAft>
                <a:spcPts val="400"/>
              </a:spcAft>
              <a:buFont typeface="Wingdings" panose="05000000000000000000" pitchFamily="2" charset="2"/>
              <a:buChar char=""/>
            </a:pPr>
            <a:r>
              <a:rPr lang="en-US"/>
              <a:t>Increase business agility</a:t>
            </a:r>
          </a:p>
          <a:p>
            <a:pPr marL="342900" indent="-342900">
              <a:spcAft>
                <a:spcPts val="400"/>
              </a:spcAft>
              <a:buFont typeface="Wingdings" panose="05000000000000000000" pitchFamily="2" charset="2"/>
              <a:buChar char=""/>
            </a:pPr>
            <a:r>
              <a:rPr lang="en-US"/>
              <a:t>Prepare for new technical capabilities</a:t>
            </a:r>
          </a:p>
          <a:p>
            <a:pPr marL="342900" indent="-342900">
              <a:spcAft>
                <a:spcPts val="400"/>
              </a:spcAft>
              <a:buFont typeface="Wingdings" panose="05000000000000000000" pitchFamily="2" charset="2"/>
              <a:buChar char=""/>
            </a:pPr>
            <a:r>
              <a:rPr lang="en-US"/>
              <a:t>Scale to meet market or geographic demands</a:t>
            </a:r>
          </a:p>
        </p:txBody>
      </p:sp>
      <p:sp>
        <p:nvSpPr>
          <p:cNvPr id="16" name="Rectangle 15">
            <a:extLst>
              <a:ext uri="{FF2B5EF4-FFF2-40B4-BE49-F238E27FC236}">
                <a16:creationId xmlns:a16="http://schemas.microsoft.com/office/drawing/2014/main" id="{94CEF038-3B11-4EA6-BBC5-09CF5C281CCA}"/>
              </a:ext>
            </a:extLst>
          </p:cNvPr>
          <p:cNvSpPr/>
          <p:nvPr/>
        </p:nvSpPr>
        <p:spPr>
          <a:xfrm>
            <a:off x="8481989" y="3065840"/>
            <a:ext cx="3485804" cy="2790508"/>
          </a:xfrm>
          <a:prstGeom prst="rect">
            <a:avLst/>
          </a:prstGeom>
        </p:spPr>
        <p:txBody>
          <a:bodyPr wrap="square">
            <a:spAutoFit/>
          </a:bodyPr>
          <a:lstStyle/>
          <a:p>
            <a:pPr marL="342900" marR="0" lvl="0" indent="-342900">
              <a:spcBef>
                <a:spcPts val="0"/>
              </a:spcBef>
              <a:spcAft>
                <a:spcPts val="400"/>
              </a:spcAft>
              <a:buFont typeface="Wingdings" panose="05000000000000000000" pitchFamily="2" charset="2"/>
              <a:buChar char=""/>
            </a:pPr>
            <a:r>
              <a:rPr lang="en-US"/>
              <a:t>Improve customer experiences or engagements</a:t>
            </a:r>
          </a:p>
          <a:p>
            <a:pPr marL="342900" marR="0" lvl="0" indent="-342900">
              <a:spcBef>
                <a:spcPts val="0"/>
              </a:spcBef>
              <a:spcAft>
                <a:spcPts val="400"/>
              </a:spcAft>
              <a:buFont typeface="Wingdings" panose="05000000000000000000" pitchFamily="2" charset="2"/>
              <a:buChar char=""/>
            </a:pPr>
            <a:r>
              <a:rPr lang="en-US"/>
              <a:t>Transform products or services</a:t>
            </a:r>
          </a:p>
          <a:p>
            <a:pPr marL="342900" marR="0" lvl="0" indent="-342900">
              <a:spcBef>
                <a:spcPts val="0"/>
              </a:spcBef>
              <a:spcAft>
                <a:spcPts val="400"/>
              </a:spcAft>
              <a:buFont typeface="Wingdings" panose="05000000000000000000" pitchFamily="2" charset="2"/>
              <a:buChar char=""/>
            </a:pPr>
            <a:r>
              <a:rPr lang="en-US"/>
              <a:t>Disrupt the market with new products or services</a:t>
            </a:r>
          </a:p>
          <a:p>
            <a:pPr marL="342900" marR="0" lvl="0" indent="-342900">
              <a:spcBef>
                <a:spcPts val="0"/>
              </a:spcBef>
              <a:spcAft>
                <a:spcPts val="400"/>
              </a:spcAft>
              <a:buFont typeface="Wingdings" panose="05000000000000000000" pitchFamily="2" charset="2"/>
              <a:buChar char=""/>
            </a:pPr>
            <a:r>
              <a:rPr lang="en-US"/>
              <a:t>Prepare or build new technical capabilities</a:t>
            </a:r>
          </a:p>
          <a:p>
            <a:pPr marL="342900" marR="0" lvl="0" indent="-342900">
              <a:spcBef>
                <a:spcPts val="0"/>
              </a:spcBef>
              <a:spcAft>
                <a:spcPts val="400"/>
              </a:spcAft>
              <a:buFont typeface="Wingdings" panose="05000000000000000000" pitchFamily="2" charset="2"/>
              <a:buChar char=""/>
            </a:pPr>
            <a:r>
              <a:rPr lang="en-US"/>
              <a:t>Scale to meet market or geographic demands</a:t>
            </a:r>
          </a:p>
        </p:txBody>
      </p:sp>
      <p:pic>
        <p:nvPicPr>
          <p:cNvPr id="23" name="Graphic 22" descr="Right pointing backhand index">
            <a:extLst>
              <a:ext uri="{FF2B5EF4-FFF2-40B4-BE49-F238E27FC236}">
                <a16:creationId xmlns:a16="http://schemas.microsoft.com/office/drawing/2014/main" id="{677A096C-8DE7-4E60-8514-C03E9C3E35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9626" y="6349653"/>
            <a:ext cx="485515" cy="485515"/>
          </a:xfrm>
          <a:prstGeom prst="rect">
            <a:avLst/>
          </a:prstGeom>
        </p:spPr>
      </p:pic>
      <p:sp>
        <p:nvSpPr>
          <p:cNvPr id="20" name="TextBox 19">
            <a:extLst>
              <a:ext uri="{FF2B5EF4-FFF2-40B4-BE49-F238E27FC236}">
                <a16:creationId xmlns:a16="http://schemas.microsoft.com/office/drawing/2014/main" id="{28C40108-DFF7-4C51-BD3B-CA6BB3EC0449}"/>
              </a:ext>
            </a:extLst>
          </p:cNvPr>
          <p:cNvSpPr txBox="1"/>
          <p:nvPr/>
        </p:nvSpPr>
        <p:spPr>
          <a:xfrm>
            <a:off x="1645141" y="6407744"/>
            <a:ext cx="10097193" cy="369332"/>
          </a:xfrm>
          <a:prstGeom prst="rect">
            <a:avLst/>
          </a:prstGeom>
          <a:noFill/>
        </p:spPr>
        <p:txBody>
          <a:bodyPr wrap="square" rtlCol="0">
            <a:spAutoFit/>
          </a:bodyPr>
          <a:lstStyle/>
          <a:p>
            <a:r>
              <a:rPr lang="en-US"/>
              <a:t>Engage stakeholders across business and technology to understand your motivations for cloud adoption</a:t>
            </a:r>
          </a:p>
        </p:txBody>
      </p:sp>
    </p:spTree>
    <p:extLst>
      <p:ext uri="{BB962C8B-B14F-4D97-AF65-F5344CB8AC3E}">
        <p14:creationId xmlns:p14="http://schemas.microsoft.com/office/powerpoint/2010/main" val="380305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82782" y="67824"/>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Business Outcomes</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4628595" y="1772325"/>
            <a:ext cx="7563405" cy="4351338"/>
          </a:xfrm>
        </p:spPr>
        <p:txBody>
          <a:bodyPr>
            <a:normAutofit fontScale="25000" lnSpcReduction="20000"/>
          </a:bodyPr>
          <a:lstStyle/>
          <a:p>
            <a:pPr indent="-182880">
              <a:lnSpc>
                <a:spcPct val="120000"/>
              </a:lnSpc>
            </a:pPr>
            <a:r>
              <a:rPr lang="en-US" sz="8000" b="1">
                <a:latin typeface="Segoe UI "/>
              </a:rPr>
              <a:t>Fiscal </a:t>
            </a:r>
            <a:r>
              <a:rPr lang="en-US" sz="8000">
                <a:latin typeface="Segoe UI "/>
              </a:rPr>
              <a:t>outcomes include increased </a:t>
            </a:r>
            <a:r>
              <a:rPr lang="en-US" sz="8000">
                <a:solidFill>
                  <a:srgbClr val="0070C0"/>
                </a:solidFill>
                <a:latin typeface="Segoe UI "/>
              </a:rPr>
              <a:t>revenue</a:t>
            </a:r>
            <a:r>
              <a:rPr lang="en-US" sz="8000">
                <a:latin typeface="Segoe UI "/>
              </a:rPr>
              <a:t>, savings in </a:t>
            </a:r>
            <a:r>
              <a:rPr lang="en-US" sz="8000">
                <a:solidFill>
                  <a:srgbClr val="0070C0"/>
                </a:solidFill>
                <a:latin typeface="Segoe UI "/>
              </a:rPr>
              <a:t>cost</a:t>
            </a:r>
            <a:r>
              <a:rPr lang="en-US" sz="8000">
                <a:latin typeface="Segoe UI "/>
              </a:rPr>
              <a:t> and drive </a:t>
            </a:r>
            <a:r>
              <a:rPr lang="en-US" sz="8000">
                <a:solidFill>
                  <a:srgbClr val="0070C0"/>
                </a:solidFill>
                <a:latin typeface="Segoe UI "/>
              </a:rPr>
              <a:t>profits</a:t>
            </a:r>
          </a:p>
          <a:p>
            <a:pPr indent="-182880">
              <a:lnSpc>
                <a:spcPct val="120000"/>
              </a:lnSpc>
            </a:pPr>
            <a:r>
              <a:rPr lang="en-US" sz="8000" b="1">
                <a:latin typeface="Segoe UI "/>
              </a:rPr>
              <a:t>Agility</a:t>
            </a:r>
            <a:r>
              <a:rPr lang="en-US" sz="8000">
                <a:latin typeface="Segoe UI "/>
              </a:rPr>
              <a:t> outcomes include </a:t>
            </a:r>
            <a:r>
              <a:rPr lang="en-US" sz="8000">
                <a:solidFill>
                  <a:srgbClr val="0070C0"/>
                </a:solidFill>
                <a:latin typeface="Segoe UI "/>
              </a:rPr>
              <a:t>time-to-market</a:t>
            </a:r>
            <a:r>
              <a:rPr lang="en-US" sz="8000">
                <a:latin typeface="Segoe UI "/>
              </a:rPr>
              <a:t> and </a:t>
            </a:r>
            <a:r>
              <a:rPr lang="en-US" sz="8000">
                <a:solidFill>
                  <a:srgbClr val="0070C0"/>
                </a:solidFill>
                <a:latin typeface="Segoe UI "/>
              </a:rPr>
              <a:t>provision time </a:t>
            </a:r>
            <a:r>
              <a:rPr lang="en-US" sz="8000">
                <a:latin typeface="Segoe UI "/>
              </a:rPr>
              <a:t>to respond to changes</a:t>
            </a:r>
          </a:p>
          <a:p>
            <a:pPr indent="-182880">
              <a:lnSpc>
                <a:spcPct val="120000"/>
              </a:lnSpc>
            </a:pPr>
            <a:r>
              <a:rPr lang="en-US" sz="8000" b="1">
                <a:latin typeface="Segoe UI "/>
              </a:rPr>
              <a:t>Reach </a:t>
            </a:r>
            <a:r>
              <a:rPr lang="en-US" sz="8000">
                <a:latin typeface="Segoe UI "/>
              </a:rPr>
              <a:t>outcomes include </a:t>
            </a:r>
            <a:r>
              <a:rPr lang="en-US" sz="8000">
                <a:solidFill>
                  <a:srgbClr val="0070C0"/>
                </a:solidFill>
                <a:latin typeface="Segoe UI "/>
              </a:rPr>
              <a:t>global access </a:t>
            </a:r>
            <a:r>
              <a:rPr lang="en-US" sz="8000">
                <a:latin typeface="Segoe UI "/>
              </a:rPr>
              <a:t>and </a:t>
            </a:r>
            <a:r>
              <a:rPr lang="en-US" sz="8000">
                <a:solidFill>
                  <a:srgbClr val="0070C0"/>
                </a:solidFill>
                <a:latin typeface="Segoe UI "/>
              </a:rPr>
              <a:t>data sovereignty</a:t>
            </a:r>
          </a:p>
          <a:p>
            <a:pPr indent="-182880">
              <a:lnSpc>
                <a:spcPct val="120000"/>
              </a:lnSpc>
            </a:pPr>
            <a:r>
              <a:rPr lang="en-US" sz="8000" b="1">
                <a:latin typeface="Segoe UI "/>
              </a:rPr>
              <a:t>Customer engagement </a:t>
            </a:r>
            <a:r>
              <a:rPr lang="en-US" sz="8000">
                <a:latin typeface="Segoe UI "/>
              </a:rPr>
              <a:t>outcomes</a:t>
            </a:r>
            <a:r>
              <a:rPr lang="en-US" sz="8000" b="1">
                <a:latin typeface="Segoe UI "/>
              </a:rPr>
              <a:t> </a:t>
            </a:r>
            <a:r>
              <a:rPr lang="en-US" sz="8000">
                <a:latin typeface="Segoe UI "/>
              </a:rPr>
              <a:t>include </a:t>
            </a:r>
            <a:r>
              <a:rPr lang="en-US" sz="8000">
                <a:solidFill>
                  <a:schemeClr val="accent1"/>
                </a:solidFill>
                <a:latin typeface="Segoe UI "/>
              </a:rPr>
              <a:t>meeting customer expectations </a:t>
            </a:r>
            <a:r>
              <a:rPr lang="en-US" sz="8000">
                <a:latin typeface="Segoe UI "/>
              </a:rPr>
              <a:t>by reducing cycle times</a:t>
            </a:r>
          </a:p>
          <a:p>
            <a:pPr indent="-182880">
              <a:lnSpc>
                <a:spcPct val="120000"/>
              </a:lnSpc>
            </a:pPr>
            <a:r>
              <a:rPr lang="en-US" sz="8000" b="1">
                <a:latin typeface="Segoe UI "/>
              </a:rPr>
              <a:t>Performance </a:t>
            </a:r>
            <a:r>
              <a:rPr lang="en-US" sz="8000">
                <a:latin typeface="Segoe UI "/>
              </a:rPr>
              <a:t>outcomes include having </a:t>
            </a:r>
            <a:r>
              <a:rPr lang="en-US" sz="8000">
                <a:solidFill>
                  <a:schemeClr val="accent1"/>
                </a:solidFill>
                <a:latin typeface="Segoe UI "/>
              </a:rPr>
              <a:t>highly available, global </a:t>
            </a:r>
            <a:r>
              <a:rPr lang="en-US" sz="8000">
                <a:latin typeface="Segoe UI "/>
              </a:rPr>
              <a:t>applications</a:t>
            </a:r>
          </a:p>
          <a:p>
            <a:pPr indent="-182880">
              <a:lnSpc>
                <a:spcPct val="120000"/>
              </a:lnSpc>
            </a:pPr>
            <a:r>
              <a:rPr lang="en-US" sz="8000" b="1">
                <a:latin typeface="Segoe UI "/>
              </a:rPr>
              <a:t>Security &amp; Compliance </a:t>
            </a:r>
            <a:r>
              <a:rPr lang="en-US" sz="8000">
                <a:latin typeface="Segoe UI "/>
              </a:rPr>
              <a:t>regulations addressed and implemented</a:t>
            </a:r>
            <a:endParaRPr lang="en-US" sz="2200">
              <a:latin typeface="Segoe UI "/>
            </a:endParaRPr>
          </a:p>
          <a:p>
            <a:endParaRPr lang="en-US" sz="2200">
              <a:latin typeface="Segoe UI "/>
            </a:endParaRPr>
          </a:p>
          <a:p>
            <a:endParaRPr lang="en-US" sz="2200">
              <a:latin typeface="Segoe UI "/>
            </a:endParaRPr>
          </a:p>
          <a:p>
            <a:pPr marL="0" indent="0">
              <a:buNone/>
            </a:pPr>
            <a:r>
              <a:rPr lang="en-US" sz="2200" i="1">
                <a:latin typeface="Segoe UI "/>
              </a:rPr>
              <a:t>	</a:t>
            </a:r>
          </a:p>
        </p:txBody>
      </p:sp>
      <p:sp>
        <p:nvSpPr>
          <p:cNvPr id="4" name="Rectangle 3">
            <a:extLst>
              <a:ext uri="{FF2B5EF4-FFF2-40B4-BE49-F238E27FC236}">
                <a16:creationId xmlns:a16="http://schemas.microsoft.com/office/drawing/2014/main" id="{26B8AF62-9B1A-4793-8106-4FAEC8A9CF44}"/>
              </a:ext>
            </a:extLst>
          </p:cNvPr>
          <p:cNvSpPr/>
          <p:nvPr/>
        </p:nvSpPr>
        <p:spPr>
          <a:xfrm>
            <a:off x="782782" y="1088613"/>
            <a:ext cx="11116887" cy="430887"/>
          </a:xfrm>
          <a:prstGeom prst="rect">
            <a:avLst/>
          </a:prstGeom>
        </p:spPr>
        <p:txBody>
          <a:bodyPr wrap="square">
            <a:spAutoFit/>
          </a:bodyPr>
          <a:lstStyle/>
          <a:p>
            <a:r>
              <a:rPr lang="en-US" sz="2200">
                <a:latin typeface="Segoe UI "/>
              </a:rPr>
              <a:t>Engage different stakeholders and document desired outcomes across these categories</a:t>
            </a:r>
          </a:p>
        </p:txBody>
      </p:sp>
      <p:pic>
        <p:nvPicPr>
          <p:cNvPr id="6" name="Graphic 5" descr="Right pointing backhand index">
            <a:extLst>
              <a:ext uri="{FF2B5EF4-FFF2-40B4-BE49-F238E27FC236}">
                <a16:creationId xmlns:a16="http://schemas.microsoft.com/office/drawing/2014/main" id="{8E7C4C28-EB57-42DE-AE87-A96105610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462" y="6304661"/>
            <a:ext cx="485515" cy="485515"/>
          </a:xfrm>
          <a:prstGeom prst="rect">
            <a:avLst/>
          </a:prstGeom>
        </p:spPr>
      </p:pic>
      <p:sp>
        <p:nvSpPr>
          <p:cNvPr id="8" name="Rectangle 7">
            <a:extLst>
              <a:ext uri="{FF2B5EF4-FFF2-40B4-BE49-F238E27FC236}">
                <a16:creationId xmlns:a16="http://schemas.microsoft.com/office/drawing/2014/main" id="{4E2D9699-B376-479B-BAF2-880A1A0D0335}"/>
              </a:ext>
            </a:extLst>
          </p:cNvPr>
          <p:cNvSpPr/>
          <p:nvPr/>
        </p:nvSpPr>
        <p:spPr>
          <a:xfrm>
            <a:off x="1794032" y="6376488"/>
            <a:ext cx="8773477" cy="369332"/>
          </a:xfrm>
          <a:prstGeom prst="rect">
            <a:avLst/>
          </a:prstGeom>
        </p:spPr>
        <p:txBody>
          <a:bodyPr wrap="square">
            <a:spAutoFit/>
          </a:bodyPr>
          <a:lstStyle/>
          <a:p>
            <a:r>
              <a:rPr lang="en-US" i="1" dirty="0">
                <a:latin typeface="Segoe UI "/>
              </a:rPr>
              <a:t>Use the </a:t>
            </a:r>
            <a:r>
              <a:rPr lang="en-US" i="1" dirty="0">
                <a:latin typeface="Segoe UI "/>
                <a:hlinkClick r:id="rId5"/>
              </a:rPr>
              <a:t>business document template </a:t>
            </a:r>
            <a:r>
              <a:rPr lang="en-US" i="1" dirty="0">
                <a:latin typeface="Segoe UI "/>
              </a:rPr>
              <a:t>to identify your business outcomes</a:t>
            </a:r>
            <a:endParaRPr lang="en-US" dirty="0"/>
          </a:p>
        </p:txBody>
      </p:sp>
      <p:pic>
        <p:nvPicPr>
          <p:cNvPr id="14" name="Picture 13">
            <a:extLst>
              <a:ext uri="{FF2B5EF4-FFF2-40B4-BE49-F238E27FC236}">
                <a16:creationId xmlns:a16="http://schemas.microsoft.com/office/drawing/2014/main" id="{6C87A559-892D-4C76-B28C-A714D26027A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03997" y="1524000"/>
            <a:ext cx="3810000" cy="3810000"/>
          </a:xfrm>
          <a:prstGeom prst="rect">
            <a:avLst/>
          </a:prstGeom>
        </p:spPr>
      </p:pic>
    </p:spTree>
    <p:extLst>
      <p:ext uri="{BB962C8B-B14F-4D97-AF65-F5344CB8AC3E}">
        <p14:creationId xmlns:p14="http://schemas.microsoft.com/office/powerpoint/2010/main" val="14197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21928" y="-173121"/>
            <a:ext cx="10515600" cy="1325563"/>
          </a:xfrm>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Develop Business Justification</a:t>
            </a:r>
          </a:p>
        </p:txBody>
      </p:sp>
      <p:sp>
        <p:nvSpPr>
          <p:cNvPr id="3" name="Content Placeholder 2">
            <a:extLst>
              <a:ext uri="{FF2B5EF4-FFF2-40B4-BE49-F238E27FC236}">
                <a16:creationId xmlns:a16="http://schemas.microsoft.com/office/drawing/2014/main" id="{F1A56790-8FE3-4334-879A-0114FC6AB2C0}"/>
              </a:ext>
            </a:extLst>
          </p:cNvPr>
          <p:cNvSpPr>
            <a:spLocks noGrp="1"/>
          </p:cNvSpPr>
          <p:nvPr>
            <p:ph idx="1"/>
          </p:nvPr>
        </p:nvSpPr>
        <p:spPr>
          <a:xfrm>
            <a:off x="838200" y="1047714"/>
            <a:ext cx="10890738" cy="4351338"/>
          </a:xfrm>
        </p:spPr>
        <p:txBody>
          <a:bodyPr>
            <a:normAutofit/>
          </a:bodyPr>
          <a:lstStyle/>
          <a:p>
            <a:pPr marL="0" indent="0">
              <a:buNone/>
            </a:pPr>
            <a:r>
              <a:rPr lang="en-US" sz="2200">
                <a:solidFill>
                  <a:srgbClr val="0070C0"/>
                </a:solidFill>
                <a:latin typeface="Segoe UI "/>
              </a:rPr>
              <a:t>Dispel</a:t>
            </a:r>
            <a:r>
              <a:rPr lang="en-US" sz="2200">
                <a:latin typeface="Segoe UI "/>
              </a:rPr>
              <a:t> common </a:t>
            </a:r>
            <a:r>
              <a:rPr lang="en-US" sz="2200">
                <a:solidFill>
                  <a:srgbClr val="0070C0"/>
                </a:solidFill>
                <a:latin typeface="Segoe UI "/>
              </a:rPr>
              <a:t>cloud migration myths</a:t>
            </a:r>
            <a:r>
              <a:rPr lang="en-US" sz="2200">
                <a:latin typeface="Segoe UI "/>
              </a:rPr>
              <a:t> such as ..</a:t>
            </a:r>
          </a:p>
          <a:p>
            <a:pPr marL="457200" lvl="1" indent="0">
              <a:buNone/>
            </a:pPr>
            <a:endParaRPr lang="en-US" sz="1800">
              <a:latin typeface="Segoe UI "/>
            </a:endParaRPr>
          </a:p>
          <a:p>
            <a:pPr marL="0" indent="0">
              <a:buNone/>
            </a:pPr>
            <a:endParaRPr lang="en-US" sz="2200">
              <a:latin typeface="Segoe UI "/>
            </a:endParaRPr>
          </a:p>
          <a:p>
            <a:pPr marL="457200" lvl="1" indent="0" algn="ctr">
              <a:buNone/>
            </a:pPr>
            <a:r>
              <a:rPr lang="en-US" sz="2200">
                <a:latin typeface="Segoe UI "/>
              </a:rPr>
              <a:t>	</a:t>
            </a:r>
          </a:p>
        </p:txBody>
      </p:sp>
      <p:sp>
        <p:nvSpPr>
          <p:cNvPr id="12" name="Oval 11">
            <a:extLst>
              <a:ext uri="{FF2B5EF4-FFF2-40B4-BE49-F238E27FC236}">
                <a16:creationId xmlns:a16="http://schemas.microsoft.com/office/drawing/2014/main" id="{F9DC5837-8908-43E9-AEB1-7D8898D0BB10}"/>
              </a:ext>
            </a:extLst>
          </p:cNvPr>
          <p:cNvSpPr/>
          <p:nvPr/>
        </p:nvSpPr>
        <p:spPr>
          <a:xfrm>
            <a:off x="5296595" y="1792802"/>
            <a:ext cx="2383971" cy="126818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Everything should go into the cloud</a:t>
            </a:r>
            <a:endParaRPr lang="en-US"/>
          </a:p>
        </p:txBody>
      </p:sp>
      <p:sp>
        <p:nvSpPr>
          <p:cNvPr id="14" name="Oval 13">
            <a:extLst>
              <a:ext uri="{FF2B5EF4-FFF2-40B4-BE49-F238E27FC236}">
                <a16:creationId xmlns:a16="http://schemas.microsoft.com/office/drawing/2014/main" id="{25033635-B3D5-4C3C-8280-177AA4F76B41}"/>
              </a:ext>
            </a:extLst>
          </p:cNvPr>
          <p:cNvSpPr/>
          <p:nvPr/>
        </p:nvSpPr>
        <p:spPr>
          <a:xfrm>
            <a:off x="1226000" y="3915146"/>
            <a:ext cx="2115536" cy="117565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Cloud is always cheaper </a:t>
            </a:r>
          </a:p>
        </p:txBody>
      </p:sp>
      <p:sp>
        <p:nvSpPr>
          <p:cNvPr id="15" name="Oval 14">
            <a:extLst>
              <a:ext uri="{FF2B5EF4-FFF2-40B4-BE49-F238E27FC236}">
                <a16:creationId xmlns:a16="http://schemas.microsoft.com/office/drawing/2014/main" id="{6C2F83A2-417B-4F45-84C6-5ACB49436320}"/>
              </a:ext>
            </a:extLst>
          </p:cNvPr>
          <p:cNvSpPr/>
          <p:nvPr/>
        </p:nvSpPr>
        <p:spPr>
          <a:xfrm>
            <a:off x="1795505" y="1925966"/>
            <a:ext cx="2543785" cy="135617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
            </a:endParaRPr>
          </a:p>
          <a:p>
            <a:pPr algn="ctr"/>
            <a:r>
              <a:rPr lang="en-US" sz="1400">
                <a:latin typeface="Segoe UI "/>
              </a:rPr>
              <a:t>Mirroring on-premise environment will save money in the cloud</a:t>
            </a:r>
          </a:p>
          <a:p>
            <a:pPr algn="ctr"/>
            <a:endParaRPr lang="en-US" sz="1400"/>
          </a:p>
        </p:txBody>
      </p:sp>
      <p:sp>
        <p:nvSpPr>
          <p:cNvPr id="16" name="Oval 15">
            <a:extLst>
              <a:ext uri="{FF2B5EF4-FFF2-40B4-BE49-F238E27FC236}">
                <a16:creationId xmlns:a16="http://schemas.microsoft.com/office/drawing/2014/main" id="{B2D7A22D-BABF-42EE-90AC-93763917EAE7}"/>
              </a:ext>
            </a:extLst>
          </p:cNvPr>
          <p:cNvSpPr/>
          <p:nvPr/>
        </p:nvSpPr>
        <p:spPr>
          <a:xfrm>
            <a:off x="6844558" y="3256270"/>
            <a:ext cx="2294658" cy="11756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 can run workloads on-prem cheaper than in the cloud</a:t>
            </a:r>
          </a:p>
        </p:txBody>
      </p:sp>
      <p:sp>
        <p:nvSpPr>
          <p:cNvPr id="17" name="Oval 16">
            <a:extLst>
              <a:ext uri="{FF2B5EF4-FFF2-40B4-BE49-F238E27FC236}">
                <a16:creationId xmlns:a16="http://schemas.microsoft.com/office/drawing/2014/main" id="{7E0A77B5-BDCD-4EA4-85C8-4BAE09B0B2AA}"/>
              </a:ext>
            </a:extLst>
          </p:cNvPr>
          <p:cNvSpPr/>
          <p:nvPr/>
        </p:nvSpPr>
        <p:spPr>
          <a:xfrm>
            <a:off x="7835881" y="4679083"/>
            <a:ext cx="2286000" cy="117565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Server costs drive business cases for cloud migration</a:t>
            </a:r>
          </a:p>
          <a:p>
            <a:pPr algn="ctr"/>
            <a:endParaRPr lang="en-US" sz="1600">
              <a:solidFill>
                <a:schemeClr val="tx1"/>
              </a:solidFill>
            </a:endParaRPr>
          </a:p>
        </p:txBody>
      </p:sp>
      <p:sp>
        <p:nvSpPr>
          <p:cNvPr id="18" name="Oval 17">
            <a:extLst>
              <a:ext uri="{FF2B5EF4-FFF2-40B4-BE49-F238E27FC236}">
                <a16:creationId xmlns:a16="http://schemas.microsoft.com/office/drawing/2014/main" id="{564F4D2A-C948-40E8-8045-D8E25D90366B}"/>
              </a:ext>
            </a:extLst>
          </p:cNvPr>
          <p:cNvSpPr/>
          <p:nvPr/>
        </p:nvSpPr>
        <p:spPr>
          <a:xfrm>
            <a:off x="3742128" y="3441154"/>
            <a:ext cx="2543785" cy="13255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An operating expense model is better than a capital expense model</a:t>
            </a:r>
          </a:p>
        </p:txBody>
      </p:sp>
      <p:sp>
        <p:nvSpPr>
          <p:cNvPr id="21" name="Oval 20">
            <a:extLst>
              <a:ext uri="{FF2B5EF4-FFF2-40B4-BE49-F238E27FC236}">
                <a16:creationId xmlns:a16="http://schemas.microsoft.com/office/drawing/2014/main" id="{74733A8E-BF66-4B43-AF75-2B53A6545D0C}"/>
              </a:ext>
            </a:extLst>
          </p:cNvPr>
          <p:cNvSpPr/>
          <p:nvPr/>
        </p:nvSpPr>
        <p:spPr>
          <a:xfrm>
            <a:off x="8366169" y="1958815"/>
            <a:ext cx="2543785" cy="135320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I have less visibility and control over my cloud resources</a:t>
            </a:r>
            <a:endParaRPr lang="en-US"/>
          </a:p>
        </p:txBody>
      </p:sp>
      <p:sp>
        <p:nvSpPr>
          <p:cNvPr id="11" name="Oval 10">
            <a:extLst>
              <a:ext uri="{FF2B5EF4-FFF2-40B4-BE49-F238E27FC236}">
                <a16:creationId xmlns:a16="http://schemas.microsoft.com/office/drawing/2014/main" id="{7B3F2D36-B35E-4B6A-B837-C0ACF97D6ED5}"/>
              </a:ext>
            </a:extLst>
          </p:cNvPr>
          <p:cNvSpPr/>
          <p:nvPr/>
        </p:nvSpPr>
        <p:spPr>
          <a:xfrm>
            <a:off x="4007014" y="5145125"/>
            <a:ext cx="2383971" cy="126818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
              </a:rPr>
              <a:t>Public Cloud is not secure</a:t>
            </a:r>
          </a:p>
        </p:txBody>
      </p:sp>
      <p:sp>
        <p:nvSpPr>
          <p:cNvPr id="13" name="Oval 12">
            <a:extLst>
              <a:ext uri="{FF2B5EF4-FFF2-40B4-BE49-F238E27FC236}">
                <a16:creationId xmlns:a16="http://schemas.microsoft.com/office/drawing/2014/main" id="{8B99B466-611E-4954-8BA5-FCE9507CA51C}"/>
              </a:ext>
            </a:extLst>
          </p:cNvPr>
          <p:cNvSpPr/>
          <p:nvPr/>
        </p:nvSpPr>
        <p:spPr>
          <a:xfrm>
            <a:off x="519878" y="5318353"/>
            <a:ext cx="2286000" cy="11756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Segoe UI "/>
            </a:endParaRPr>
          </a:p>
          <a:p>
            <a:pPr algn="ctr"/>
            <a:r>
              <a:rPr lang="en-US" sz="1600">
                <a:solidFill>
                  <a:schemeClr val="tx1"/>
                </a:solidFill>
                <a:latin typeface="Segoe UI "/>
              </a:rPr>
              <a:t>Moving to the cloud is like flipping a switch</a:t>
            </a:r>
          </a:p>
          <a:p>
            <a:pPr algn="ctr"/>
            <a:endParaRPr lang="en-US" sz="1600">
              <a:solidFill>
                <a:schemeClr val="tx1"/>
              </a:solidFill>
            </a:endParaRPr>
          </a:p>
        </p:txBody>
      </p:sp>
    </p:spTree>
    <p:extLst>
      <p:ext uri="{BB962C8B-B14F-4D97-AF65-F5344CB8AC3E}">
        <p14:creationId xmlns:p14="http://schemas.microsoft.com/office/powerpoint/2010/main" val="360005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541-9695-4B52-9769-54DE7BEF34EA}"/>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Quantify Business Justification</a:t>
            </a:r>
          </a:p>
        </p:txBody>
      </p:sp>
      <p:sp>
        <p:nvSpPr>
          <p:cNvPr id="4" name="Rectangle 3">
            <a:extLst>
              <a:ext uri="{FF2B5EF4-FFF2-40B4-BE49-F238E27FC236}">
                <a16:creationId xmlns:a16="http://schemas.microsoft.com/office/drawing/2014/main" id="{1076D425-3801-4DF6-ABEC-294109ECB345}"/>
              </a:ext>
            </a:extLst>
          </p:cNvPr>
          <p:cNvSpPr/>
          <p:nvPr/>
        </p:nvSpPr>
        <p:spPr>
          <a:xfrm>
            <a:off x="838200" y="1718965"/>
            <a:ext cx="8420100" cy="1107996"/>
          </a:xfrm>
          <a:prstGeom prst="rect">
            <a:avLst/>
          </a:prstGeom>
        </p:spPr>
        <p:txBody>
          <a:bodyPr wrap="square">
            <a:spAutoFit/>
          </a:bodyPr>
          <a:lstStyle/>
          <a:p>
            <a:r>
              <a:rPr lang="en-US" sz="2200">
                <a:latin typeface="Segoe UI "/>
              </a:rPr>
              <a:t>Develop a justification backed by financial models starting with a basic formula</a:t>
            </a:r>
          </a:p>
          <a:p>
            <a:pPr lvl="1" algn="ctr"/>
            <a:r>
              <a:rPr lang="en-US" sz="2200">
                <a:latin typeface="Segoe UI "/>
              </a:rPr>
              <a:t>			</a:t>
            </a:r>
            <a:endParaRPr lang="en-US" sz="2000">
              <a:latin typeface="Segoe UI "/>
            </a:endParaRPr>
          </a:p>
        </p:txBody>
      </p:sp>
      <p:sp>
        <p:nvSpPr>
          <p:cNvPr id="5" name="TextBox 4">
            <a:extLst>
              <a:ext uri="{FF2B5EF4-FFF2-40B4-BE49-F238E27FC236}">
                <a16:creationId xmlns:a16="http://schemas.microsoft.com/office/drawing/2014/main" id="{3187B7B3-E22B-4D4F-A0AB-25367CDF66DE}"/>
              </a:ext>
            </a:extLst>
          </p:cNvPr>
          <p:cNvSpPr txBox="1"/>
          <p:nvPr/>
        </p:nvSpPr>
        <p:spPr>
          <a:xfrm>
            <a:off x="873913" y="2753916"/>
            <a:ext cx="4648987" cy="400110"/>
          </a:xfrm>
          <a:prstGeom prst="rect">
            <a:avLst/>
          </a:prstGeom>
          <a:noFill/>
        </p:spPr>
        <p:txBody>
          <a:bodyPr wrap="square" rtlCol="0">
            <a:spAutoFit/>
          </a:bodyPr>
          <a:lstStyle/>
          <a:p>
            <a:r>
              <a:rPr lang="en-US" sz="2000" b="1">
                <a:latin typeface="Segoe UI "/>
              </a:rPr>
              <a:t>Return on Investment(ROI) = </a:t>
            </a:r>
            <a:endParaRPr lang="en-US" sz="2000" b="1"/>
          </a:p>
        </p:txBody>
      </p:sp>
      <p:sp>
        <p:nvSpPr>
          <p:cNvPr id="6" name="Rectangle 5">
            <a:extLst>
              <a:ext uri="{FF2B5EF4-FFF2-40B4-BE49-F238E27FC236}">
                <a16:creationId xmlns:a16="http://schemas.microsoft.com/office/drawing/2014/main" id="{57D244BF-426E-4C16-8F74-7973CB732D2D}"/>
              </a:ext>
            </a:extLst>
          </p:cNvPr>
          <p:cNvSpPr/>
          <p:nvPr/>
        </p:nvSpPr>
        <p:spPr>
          <a:xfrm>
            <a:off x="3873140" y="2467042"/>
            <a:ext cx="6662055" cy="707886"/>
          </a:xfrm>
          <a:prstGeom prst="rect">
            <a:avLst/>
          </a:prstGeom>
        </p:spPr>
        <p:txBody>
          <a:bodyPr wrap="square">
            <a:spAutoFit/>
          </a:bodyPr>
          <a:lstStyle/>
          <a:p>
            <a:pPr lvl="1" algn="ctr"/>
            <a:r>
              <a:rPr lang="en-US" sz="2000">
                <a:latin typeface="Segoe UI "/>
              </a:rPr>
              <a:t>		______________________________________________</a:t>
            </a:r>
          </a:p>
        </p:txBody>
      </p:sp>
      <p:sp>
        <p:nvSpPr>
          <p:cNvPr id="7" name="Rectangle 6">
            <a:extLst>
              <a:ext uri="{FF2B5EF4-FFF2-40B4-BE49-F238E27FC236}">
                <a16:creationId xmlns:a16="http://schemas.microsoft.com/office/drawing/2014/main" id="{3943D243-8B78-49AA-BF1F-F75E4E93D42F}"/>
              </a:ext>
            </a:extLst>
          </p:cNvPr>
          <p:cNvSpPr/>
          <p:nvPr/>
        </p:nvSpPr>
        <p:spPr>
          <a:xfrm>
            <a:off x="873913" y="4309843"/>
            <a:ext cx="10092355" cy="141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tx1"/>
                </a:solidFill>
                <a:latin typeface="Segoe UI "/>
              </a:rPr>
              <a:t>*Initial Investment</a:t>
            </a:r>
            <a:r>
              <a:rPr lang="en-US">
                <a:solidFill>
                  <a:schemeClr val="tx1"/>
                </a:solidFill>
                <a:latin typeface="Segoe UI "/>
              </a:rPr>
              <a:t> is the capital expense and operating expense required to complete cloud transformation. </a:t>
            </a:r>
          </a:p>
          <a:p>
            <a:endParaRPr lang="en-US">
              <a:solidFill>
                <a:schemeClr val="tx1"/>
              </a:solidFill>
              <a:latin typeface="Segoe UI "/>
            </a:endParaRPr>
          </a:p>
          <a:p>
            <a:r>
              <a:rPr lang="en-US" b="1">
                <a:solidFill>
                  <a:schemeClr val="tx1">
                    <a:lumMod val="95000"/>
                    <a:lumOff val="5000"/>
                  </a:schemeClr>
                </a:solidFill>
              </a:rPr>
              <a:t>*</a:t>
            </a:r>
            <a:r>
              <a:rPr lang="en-US" b="1">
                <a:solidFill>
                  <a:schemeClr val="tx1"/>
                </a:solidFill>
                <a:latin typeface="Segoe UI "/>
              </a:rPr>
              <a:t>Gain from investment </a:t>
            </a:r>
            <a:r>
              <a:rPr lang="en-US">
                <a:solidFill>
                  <a:schemeClr val="tx1">
                    <a:lumMod val="95000"/>
                    <a:lumOff val="5000"/>
                  </a:schemeClr>
                </a:solidFill>
              </a:rPr>
              <a:t>include revenue deltas and cost deltas. </a:t>
            </a:r>
          </a:p>
          <a:p>
            <a:endParaRPr lang="en-US">
              <a:solidFill>
                <a:schemeClr val="tx1"/>
              </a:solidFill>
              <a:latin typeface="Segoe UI "/>
            </a:endParaRPr>
          </a:p>
        </p:txBody>
      </p:sp>
      <p:sp>
        <p:nvSpPr>
          <p:cNvPr id="3" name="Rectangle 2">
            <a:extLst>
              <a:ext uri="{FF2B5EF4-FFF2-40B4-BE49-F238E27FC236}">
                <a16:creationId xmlns:a16="http://schemas.microsoft.com/office/drawing/2014/main" id="{D63B5A2C-E7C3-4AC8-A383-61CC3ED03362}"/>
              </a:ext>
            </a:extLst>
          </p:cNvPr>
          <p:cNvSpPr/>
          <p:nvPr/>
        </p:nvSpPr>
        <p:spPr>
          <a:xfrm>
            <a:off x="5141074" y="2653412"/>
            <a:ext cx="5441298" cy="400110"/>
          </a:xfrm>
          <a:prstGeom prst="rect">
            <a:avLst/>
          </a:prstGeom>
        </p:spPr>
        <p:txBody>
          <a:bodyPr wrap="none">
            <a:spAutoFit/>
          </a:bodyPr>
          <a:lstStyle/>
          <a:p>
            <a:r>
              <a:rPr lang="en-US" sz="2000" b="1">
                <a:latin typeface="Segoe UI "/>
              </a:rPr>
              <a:t>Gain from Investment* – Initial Investment*</a:t>
            </a:r>
            <a:endParaRPr lang="en-US" sz="2000"/>
          </a:p>
        </p:txBody>
      </p:sp>
      <p:sp>
        <p:nvSpPr>
          <p:cNvPr id="11" name="Rectangle 10">
            <a:extLst>
              <a:ext uri="{FF2B5EF4-FFF2-40B4-BE49-F238E27FC236}">
                <a16:creationId xmlns:a16="http://schemas.microsoft.com/office/drawing/2014/main" id="{2570DB85-244A-4FEE-B5C0-199FD28E35E0}"/>
              </a:ext>
            </a:extLst>
          </p:cNvPr>
          <p:cNvSpPr/>
          <p:nvPr/>
        </p:nvSpPr>
        <p:spPr>
          <a:xfrm>
            <a:off x="5361002" y="3175563"/>
            <a:ext cx="3686330" cy="400110"/>
          </a:xfrm>
          <a:prstGeom prst="rect">
            <a:avLst/>
          </a:prstGeom>
        </p:spPr>
        <p:txBody>
          <a:bodyPr wrap="none">
            <a:spAutoFit/>
          </a:bodyPr>
          <a:lstStyle/>
          <a:p>
            <a:pPr lvl="3" algn="ctr"/>
            <a:r>
              <a:rPr lang="en-US" sz="2000" b="1">
                <a:latin typeface="Segoe UI "/>
              </a:rPr>
              <a:t>Initial Investment</a:t>
            </a:r>
          </a:p>
        </p:txBody>
      </p:sp>
      <p:cxnSp>
        <p:nvCxnSpPr>
          <p:cNvPr id="13" name="Straight Connector 12">
            <a:extLst>
              <a:ext uri="{FF2B5EF4-FFF2-40B4-BE49-F238E27FC236}">
                <a16:creationId xmlns:a16="http://schemas.microsoft.com/office/drawing/2014/main" id="{EC4ED64B-E7ED-494B-8B01-1BBFCE2015F5}"/>
              </a:ext>
            </a:extLst>
          </p:cNvPr>
          <p:cNvCxnSpPr/>
          <p:nvPr/>
        </p:nvCxnSpPr>
        <p:spPr>
          <a:xfrm>
            <a:off x="978195" y="4162647"/>
            <a:ext cx="96041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42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E0EAD1-1809-428D-A03A-DEC0ED6D2529}"/>
              </a:ext>
            </a:extLst>
          </p:cNvPr>
          <p:cNvSpPr/>
          <p:nvPr/>
        </p:nvSpPr>
        <p:spPr>
          <a:xfrm>
            <a:off x="888024" y="2583303"/>
            <a:ext cx="3261945"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443C409D-A115-43FC-95A2-3E2B94809D8E}"/>
              </a:ext>
            </a:extLst>
          </p:cNvPr>
          <p:cNvSpPr>
            <a:spLocks noGrp="1"/>
          </p:cNvSpPr>
          <p:nvPr>
            <p:ph type="title"/>
          </p:nvPr>
        </p:nvSpPr>
        <p:spPr>
          <a:xfrm>
            <a:off x="767111" y="-252447"/>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Define Strategy | </a:t>
            </a:r>
            <a:r>
              <a:rPr lang="en-US" sz="3600">
                <a:solidFill>
                  <a:srgbClr val="0070C0"/>
                </a:solidFill>
                <a:latin typeface="Segoe UI Semibold" panose="020B0702040204020203" pitchFamily="34" charset="0"/>
                <a:cs typeface="Segoe UI Semibold" panose="020B0702040204020203" pitchFamily="34" charset="0"/>
              </a:rPr>
              <a:t>Identify First Project</a:t>
            </a:r>
          </a:p>
        </p:txBody>
      </p:sp>
      <p:sp>
        <p:nvSpPr>
          <p:cNvPr id="6" name="Rectangle 5">
            <a:extLst>
              <a:ext uri="{FF2B5EF4-FFF2-40B4-BE49-F238E27FC236}">
                <a16:creationId xmlns:a16="http://schemas.microsoft.com/office/drawing/2014/main" id="{AE1C278F-1866-4DB8-AB4F-C4A147790554}"/>
              </a:ext>
            </a:extLst>
          </p:cNvPr>
          <p:cNvSpPr/>
          <p:nvPr/>
        </p:nvSpPr>
        <p:spPr>
          <a:xfrm>
            <a:off x="1766027" y="1725615"/>
            <a:ext cx="841201" cy="84120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7" name="Rectangle 6" descr="Checklist">
            <a:extLst>
              <a:ext uri="{FF2B5EF4-FFF2-40B4-BE49-F238E27FC236}">
                <a16:creationId xmlns:a16="http://schemas.microsoft.com/office/drawing/2014/main" id="{576FF8E1-C295-426A-968B-A0F163F33210}"/>
              </a:ext>
            </a:extLst>
          </p:cNvPr>
          <p:cNvSpPr/>
          <p:nvPr/>
        </p:nvSpPr>
        <p:spPr>
          <a:xfrm>
            <a:off x="5568699" y="1688656"/>
            <a:ext cx="841201" cy="84120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Rectangle 8" descr="Checkmark">
            <a:extLst>
              <a:ext uri="{FF2B5EF4-FFF2-40B4-BE49-F238E27FC236}">
                <a16:creationId xmlns:a16="http://schemas.microsoft.com/office/drawing/2014/main" id="{A7F1129F-2ECD-476B-9F22-653FE63375E5}"/>
              </a:ext>
            </a:extLst>
          </p:cNvPr>
          <p:cNvSpPr/>
          <p:nvPr/>
        </p:nvSpPr>
        <p:spPr>
          <a:xfrm>
            <a:off x="9371371" y="1578729"/>
            <a:ext cx="841201" cy="84120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id="{54C3AD46-5D8C-4505-9EEC-6DB04EF8F22C}"/>
              </a:ext>
            </a:extLst>
          </p:cNvPr>
          <p:cNvSpPr/>
          <p:nvPr/>
        </p:nvSpPr>
        <p:spPr>
          <a:xfrm>
            <a:off x="911633" y="3211822"/>
            <a:ext cx="3261945"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Should align with your motivations for cloud adoption </a:t>
            </a:r>
          </a:p>
          <a:p>
            <a:pPr marL="285750" indent="-285750">
              <a:buFont typeface="Arial" panose="020B0604020202020204" pitchFamily="34" charset="0"/>
              <a:buChar char="•"/>
            </a:pPr>
            <a:r>
              <a:rPr lang="en-US" sz="1600">
                <a:solidFill>
                  <a:schemeClr val="tx1"/>
                </a:solidFill>
              </a:rPr>
              <a:t>Should demonstrate progress towards a defined business outcome</a:t>
            </a:r>
          </a:p>
        </p:txBody>
      </p:sp>
      <p:sp>
        <p:nvSpPr>
          <p:cNvPr id="10" name="Rectangle 9">
            <a:extLst>
              <a:ext uri="{FF2B5EF4-FFF2-40B4-BE49-F238E27FC236}">
                <a16:creationId xmlns:a16="http://schemas.microsoft.com/office/drawing/2014/main" id="{4A0000D8-0BE3-4B9E-BDCA-2F15AE845118}"/>
              </a:ext>
            </a:extLst>
          </p:cNvPr>
          <p:cNvSpPr/>
          <p:nvPr/>
        </p:nvSpPr>
        <p:spPr>
          <a:xfrm>
            <a:off x="4596910" y="3193576"/>
            <a:ext cx="3338147" cy="3406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Arial" panose="020B0604020202020204" pitchFamily="34" charset="0"/>
              <a:buChar char="•"/>
            </a:pPr>
            <a:r>
              <a:rPr lang="en-US" sz="1600">
                <a:solidFill>
                  <a:schemeClr val="tx1"/>
                </a:solidFill>
              </a:rPr>
              <a:t>Project is a source of learning.</a:t>
            </a:r>
          </a:p>
          <a:p>
            <a:pPr marL="285750" indent="-285750">
              <a:buFont typeface="Arial" panose="020B0604020202020204" pitchFamily="34" charset="0"/>
              <a:buChar char="•"/>
            </a:pPr>
            <a:r>
              <a:rPr lang="en-US" sz="1600">
                <a:solidFill>
                  <a:schemeClr val="tx1"/>
                </a:solidFill>
              </a:rPr>
              <a:t>It might result in production deployments, but it will probably require additional effort first.</a:t>
            </a:r>
          </a:p>
          <a:p>
            <a:pPr marL="285750" indent="-285750">
              <a:buFont typeface="Arial" panose="020B0604020202020204" pitchFamily="34" charset="0"/>
              <a:buChar char="•"/>
            </a:pPr>
            <a:r>
              <a:rPr lang="en-US" sz="1600">
                <a:solidFill>
                  <a:schemeClr val="tx1"/>
                </a:solidFill>
              </a:rPr>
              <a:t>The output of this project is a set of clear requirements to provide a longer-term production solution.</a:t>
            </a:r>
          </a:p>
          <a:p>
            <a:pPr algn="ctr"/>
            <a:endParaRPr lang="en-US" sz="1400">
              <a:solidFill>
                <a:schemeClr val="tx1"/>
              </a:solidFill>
            </a:endParaRPr>
          </a:p>
        </p:txBody>
      </p:sp>
      <p:sp>
        <p:nvSpPr>
          <p:cNvPr id="11" name="Rectangle 10">
            <a:extLst>
              <a:ext uri="{FF2B5EF4-FFF2-40B4-BE49-F238E27FC236}">
                <a16:creationId xmlns:a16="http://schemas.microsoft.com/office/drawing/2014/main" id="{B5302C0A-9DFD-40B8-8477-7141395F8799}"/>
              </a:ext>
            </a:extLst>
          </p:cNvPr>
          <p:cNvSpPr/>
          <p:nvPr/>
        </p:nvSpPr>
        <p:spPr>
          <a:xfrm>
            <a:off x="8282352" y="2867058"/>
            <a:ext cx="3270740" cy="3732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endParaRPr lang="en-US" sz="1600">
              <a:solidFill>
                <a:schemeClr val="tx1"/>
              </a:solidFill>
            </a:endParaRPr>
          </a:p>
          <a:p>
            <a:pPr marL="171450" indent="-171450">
              <a:buFont typeface="Arial" panose="020B0604020202020204" pitchFamily="34" charset="0"/>
              <a:buChar char="•"/>
            </a:pPr>
            <a:endParaRPr lang="en-US" sz="1600">
              <a:solidFill>
                <a:schemeClr val="tx1"/>
              </a:solidFill>
            </a:endParaRPr>
          </a:p>
          <a:p>
            <a:pPr marL="171450" indent="-171450">
              <a:buFont typeface="Arial" panose="020B0604020202020204" pitchFamily="34" charset="0"/>
              <a:buChar char="•"/>
            </a:pPr>
            <a:r>
              <a:rPr lang="en-US" sz="1600" b="1">
                <a:solidFill>
                  <a:schemeClr val="tx1"/>
                </a:solidFill>
              </a:rPr>
              <a:t>Critical business events: </a:t>
            </a:r>
            <a:r>
              <a:rPr lang="en-US" sz="1600">
                <a:solidFill>
                  <a:schemeClr val="tx1"/>
                </a:solidFill>
              </a:rPr>
              <a:t>Use Azure Site Recovery as a disaster recovery tool, reducing dependencies on disaster recovery assets within the datacenter.</a:t>
            </a:r>
          </a:p>
          <a:p>
            <a:pPr marL="171450" indent="-171450">
              <a:buFont typeface="Arial" panose="020B0604020202020204" pitchFamily="34" charset="0"/>
              <a:buChar char="•"/>
            </a:pPr>
            <a:r>
              <a:rPr lang="en-US" sz="1600" b="1">
                <a:solidFill>
                  <a:schemeClr val="tx1"/>
                </a:solidFill>
              </a:rPr>
              <a:t>Migration motivations: </a:t>
            </a:r>
            <a:r>
              <a:rPr lang="en-US" sz="1600">
                <a:solidFill>
                  <a:schemeClr val="tx1"/>
                </a:solidFill>
              </a:rPr>
              <a:t>Start with a noncritical workload and use Azure readiness guide and the Azure migration guide for guidance</a:t>
            </a:r>
          </a:p>
          <a:p>
            <a:pPr marL="171450" indent="-171450">
              <a:buFont typeface="Arial" panose="020B0604020202020204" pitchFamily="34" charset="0"/>
              <a:buChar char="•"/>
            </a:pPr>
            <a:r>
              <a:rPr lang="en-US" sz="1600" b="1">
                <a:solidFill>
                  <a:schemeClr val="tx1"/>
                </a:solidFill>
              </a:rPr>
              <a:t>Innovation motivations: </a:t>
            </a:r>
            <a:r>
              <a:rPr lang="en-US" sz="1600">
                <a:solidFill>
                  <a:schemeClr val="tx1"/>
                </a:solidFill>
              </a:rPr>
              <a:t>Creation of a targeted dev/test environment can be a great first project.</a:t>
            </a:r>
          </a:p>
        </p:txBody>
      </p:sp>
      <p:sp>
        <p:nvSpPr>
          <p:cNvPr id="12" name="TextBox 11">
            <a:extLst>
              <a:ext uri="{FF2B5EF4-FFF2-40B4-BE49-F238E27FC236}">
                <a16:creationId xmlns:a16="http://schemas.microsoft.com/office/drawing/2014/main" id="{FA48D8B9-84E5-4A27-B008-6DE0FD2A6F36}"/>
              </a:ext>
            </a:extLst>
          </p:cNvPr>
          <p:cNvSpPr txBox="1"/>
          <p:nvPr/>
        </p:nvSpPr>
        <p:spPr>
          <a:xfrm>
            <a:off x="1396690" y="2624541"/>
            <a:ext cx="2334060" cy="369332"/>
          </a:xfrm>
          <a:prstGeom prst="rect">
            <a:avLst/>
          </a:prstGeom>
          <a:noFill/>
        </p:spPr>
        <p:txBody>
          <a:bodyPr wrap="square" rtlCol="0">
            <a:spAutoFit/>
          </a:bodyPr>
          <a:lstStyle/>
          <a:p>
            <a:pPr algn="ctr"/>
            <a:r>
              <a:rPr lang="en-US" b="1">
                <a:solidFill>
                  <a:schemeClr val="bg1"/>
                </a:solidFill>
              </a:rPr>
              <a:t>First Project Criteria</a:t>
            </a:r>
          </a:p>
        </p:txBody>
      </p:sp>
      <p:sp>
        <p:nvSpPr>
          <p:cNvPr id="14" name="Rectangle 13">
            <a:extLst>
              <a:ext uri="{FF2B5EF4-FFF2-40B4-BE49-F238E27FC236}">
                <a16:creationId xmlns:a16="http://schemas.microsoft.com/office/drawing/2014/main" id="{636C8E35-BDC9-438C-A9C1-51555EEF6A4D}"/>
              </a:ext>
            </a:extLst>
          </p:cNvPr>
          <p:cNvSpPr/>
          <p:nvPr/>
        </p:nvSpPr>
        <p:spPr>
          <a:xfrm>
            <a:off x="4596911" y="2578395"/>
            <a:ext cx="3338147"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Expectations</a:t>
            </a:r>
          </a:p>
        </p:txBody>
      </p:sp>
      <p:sp>
        <p:nvSpPr>
          <p:cNvPr id="15" name="Rectangle 14">
            <a:extLst>
              <a:ext uri="{FF2B5EF4-FFF2-40B4-BE49-F238E27FC236}">
                <a16:creationId xmlns:a16="http://schemas.microsoft.com/office/drawing/2014/main" id="{80A337FF-7AB2-4C67-95DF-531D46AA80C8}"/>
              </a:ext>
            </a:extLst>
          </p:cNvPr>
          <p:cNvSpPr/>
          <p:nvPr/>
        </p:nvSpPr>
        <p:spPr>
          <a:xfrm>
            <a:off x="8282352" y="2578395"/>
            <a:ext cx="3270740" cy="615181"/>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bg1"/>
                </a:solidFill>
              </a:rPr>
              <a:t>First Project Examples</a:t>
            </a:r>
          </a:p>
          <a:p>
            <a:pPr algn="ctr"/>
            <a:r>
              <a:rPr lang="en-US" sz="1100" b="1" i="1">
                <a:solidFill>
                  <a:schemeClr val="bg1"/>
                </a:solidFill>
              </a:rPr>
              <a:t>for each motivation category</a:t>
            </a:r>
          </a:p>
        </p:txBody>
      </p:sp>
      <p:sp>
        <p:nvSpPr>
          <p:cNvPr id="16" name="Rectangle 15">
            <a:extLst>
              <a:ext uri="{FF2B5EF4-FFF2-40B4-BE49-F238E27FC236}">
                <a16:creationId xmlns:a16="http://schemas.microsoft.com/office/drawing/2014/main" id="{E8FD2117-3AEB-406C-B024-815E9E97596D}"/>
              </a:ext>
            </a:extLst>
          </p:cNvPr>
          <p:cNvSpPr/>
          <p:nvPr/>
        </p:nvSpPr>
        <p:spPr>
          <a:xfrm>
            <a:off x="822251" y="767562"/>
            <a:ext cx="10602638" cy="1107996"/>
          </a:xfrm>
          <a:prstGeom prst="rect">
            <a:avLst/>
          </a:prstGeom>
        </p:spPr>
        <p:txBody>
          <a:bodyPr wrap="square">
            <a:spAutoFit/>
          </a:bodyPr>
          <a:lstStyle/>
          <a:p>
            <a:r>
              <a:rPr lang="en-US" sz="2200">
                <a:latin typeface="Segoe UI "/>
              </a:rPr>
              <a:t>Choose the first project to move to the cloud by using a clearly defined criteria and clearly identified outcomes to achieve</a:t>
            </a:r>
          </a:p>
          <a:p>
            <a:pPr lvl="1" algn="ctr"/>
            <a:r>
              <a:rPr lang="en-US" sz="2200">
                <a:latin typeface="Segoe UI "/>
              </a:rPr>
              <a:t>			</a:t>
            </a:r>
            <a:endParaRPr lang="en-US" sz="2000">
              <a:latin typeface="Segoe UI "/>
            </a:endParaRPr>
          </a:p>
        </p:txBody>
      </p:sp>
    </p:spTree>
    <p:extLst>
      <p:ext uri="{BB962C8B-B14F-4D97-AF65-F5344CB8AC3E}">
        <p14:creationId xmlns:p14="http://schemas.microsoft.com/office/powerpoint/2010/main" val="384555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35282" y="168842"/>
            <a:ext cx="11018520" cy="1231106"/>
          </a:xfrm>
        </p:spPr>
        <p:txBody>
          <a:bodyPr/>
          <a:lstStyle/>
          <a:p>
            <a:pPr>
              <a:spcBef>
                <a:spcPts val="1200"/>
              </a:spcBef>
              <a:spcAft>
                <a:spcPts val="600"/>
              </a:spcAft>
            </a:pPr>
            <a:r>
              <a:rPr lang="en-US" sz="4400">
                <a:solidFill>
                  <a:schemeClr val="bg1"/>
                </a:solidFill>
              </a:rPr>
              <a:t>Workshop segment #1</a:t>
            </a:r>
            <a:br>
              <a:rPr lang="en-US" sz="4400">
                <a:solidFill>
                  <a:schemeClr val="bg1"/>
                </a:solidFill>
              </a:rPr>
            </a:br>
            <a:r>
              <a:rPr lang="en-US">
                <a:solidFill>
                  <a:schemeClr val="bg1"/>
                </a:solidFill>
              </a:rPr>
              <a:t>Engage stakeholders to define strategy</a:t>
            </a:r>
          </a:p>
        </p:txBody>
      </p:sp>
      <p:sp>
        <p:nvSpPr>
          <p:cNvPr id="3" name="TextBox 2">
            <a:extLst>
              <a:ext uri="{FF2B5EF4-FFF2-40B4-BE49-F238E27FC236}">
                <a16:creationId xmlns:a16="http://schemas.microsoft.com/office/drawing/2014/main" id="{44CBCD13-CA19-4BFA-BCE8-529AB9F3F9B3}"/>
              </a:ext>
            </a:extLst>
          </p:cNvPr>
          <p:cNvSpPr txBox="1"/>
          <p:nvPr/>
        </p:nvSpPr>
        <p:spPr>
          <a:xfrm>
            <a:off x="1475692" y="2281020"/>
            <a:ext cx="9438920" cy="3077766"/>
          </a:xfrm>
          <a:prstGeom prst="rect">
            <a:avLst/>
          </a:prstGeom>
          <a:noFill/>
        </p:spPr>
        <p:txBody>
          <a:bodyPr wrap="squar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do you expect from your move to the cloud?</a:t>
            </a:r>
          </a:p>
          <a:p>
            <a:pPr marL="457200" indent="-457200" algn="l">
              <a:buAutoNum type="arabicParenR"/>
            </a:pPr>
            <a:r>
              <a:rPr lang="en-US" sz="2000">
                <a:solidFill>
                  <a:schemeClr val="bg1"/>
                </a:solidFill>
              </a:rPr>
              <a:t>What are you moving to the cloud today?</a:t>
            </a:r>
          </a:p>
          <a:p>
            <a:pPr marL="457200" indent="-457200" algn="l">
              <a:buAutoNum type="arabicParenR"/>
            </a:pPr>
            <a:r>
              <a:rPr lang="en-US" sz="2000">
                <a:solidFill>
                  <a:schemeClr val="bg1"/>
                </a:solidFill>
              </a:rPr>
              <a:t>How has your transition to the cloud changed your organization?</a:t>
            </a:r>
          </a:p>
          <a:p>
            <a:pPr marL="457200" indent="-457200" algn="l">
              <a:buAutoNum type="arabicParenR"/>
            </a:pPr>
            <a:r>
              <a:rPr lang="en-US" sz="2000">
                <a:solidFill>
                  <a:schemeClr val="bg1"/>
                </a:solidFill>
              </a:rPr>
              <a:t>What are your short, medium, and long-term objectives?</a:t>
            </a:r>
          </a:p>
          <a:p>
            <a:pPr marL="457200" indent="-457200" algn="l">
              <a:buAutoNum type="arabicParenR"/>
            </a:pPr>
            <a:r>
              <a:rPr lang="en-US" sz="2000">
                <a:solidFill>
                  <a:schemeClr val="bg1"/>
                </a:solidFill>
              </a:rPr>
              <a:t>How are you thinking about dual cloud?</a:t>
            </a:r>
          </a:p>
          <a:p>
            <a:pPr marL="457200" indent="-457200" algn="l">
              <a:buAutoNum type="arabicParenR"/>
            </a:pPr>
            <a:r>
              <a:rPr lang="en-US" sz="2000">
                <a:solidFill>
                  <a:schemeClr val="bg1"/>
                </a:solidFill>
              </a:rPr>
              <a:t>What are the criteria which define where apps or data reside?</a:t>
            </a:r>
          </a:p>
          <a:p>
            <a:pPr marL="457200" indent="-457200" algn="l">
              <a:buAutoNum type="arabicParenR"/>
            </a:pPr>
            <a:r>
              <a:rPr lang="en-US" sz="2000">
                <a:solidFill>
                  <a:schemeClr val="bg1"/>
                </a:solidFill>
              </a:rPr>
              <a:t>What are the risks which you have identified?</a:t>
            </a:r>
          </a:p>
          <a:p>
            <a:pPr marL="457200" indent="-457200" algn="l">
              <a:buAutoNum type="arabicParenR"/>
            </a:pPr>
            <a:r>
              <a:rPr lang="en-US" sz="2000">
                <a:solidFill>
                  <a:schemeClr val="bg1"/>
                </a:solidFill>
              </a:rPr>
              <a:t>What are the next applications and databases which you have identified to move to the cloud?</a:t>
            </a:r>
          </a:p>
        </p:txBody>
      </p:sp>
    </p:spTree>
    <p:extLst>
      <p:ext uri="{BB962C8B-B14F-4D97-AF65-F5344CB8AC3E}">
        <p14:creationId xmlns:p14="http://schemas.microsoft.com/office/powerpoint/2010/main" val="24002758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F90D-5EB7-4E15-96F2-0E0D4A750507}"/>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Plan</a:t>
            </a:r>
            <a:endParaRPr lang="en-US" sz="400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FF62C852-D65C-464D-9D8A-967109842107}"/>
              </a:ext>
            </a:extLst>
          </p:cNvPr>
          <p:cNvSpPr txBox="1"/>
          <p:nvPr/>
        </p:nvSpPr>
        <p:spPr>
          <a:xfrm>
            <a:off x="876993" y="1487731"/>
            <a:ext cx="10899371" cy="1046440"/>
          </a:xfrm>
          <a:prstGeom prst="rect">
            <a:avLst/>
          </a:prstGeom>
          <a:noFill/>
        </p:spPr>
        <p:txBody>
          <a:bodyPr wrap="square" rtlCol="0">
            <a:spAutoFit/>
          </a:bodyPr>
          <a:lstStyle/>
          <a:p>
            <a:r>
              <a:rPr lang="en-US" sz="2200">
                <a:latin typeface="Segoe UI "/>
              </a:rPr>
              <a:t>Cloud adoption plans convert the aspirational goals of the cloud adoption strategy into actions. It will help guide technical efforts, in alignment with the business strategy.</a:t>
            </a:r>
          </a:p>
          <a:p>
            <a:endParaRPr lang="en-US"/>
          </a:p>
        </p:txBody>
      </p:sp>
      <p:sp>
        <p:nvSpPr>
          <p:cNvPr id="5" name="Oval 4">
            <a:extLst>
              <a:ext uri="{FF2B5EF4-FFF2-40B4-BE49-F238E27FC236}">
                <a16:creationId xmlns:a16="http://schemas.microsoft.com/office/drawing/2014/main" id="{100BCE10-D69E-4CBC-B09B-666B0654A910}"/>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TextBox 5">
            <a:extLst>
              <a:ext uri="{FF2B5EF4-FFF2-40B4-BE49-F238E27FC236}">
                <a16:creationId xmlns:a16="http://schemas.microsoft.com/office/drawing/2014/main" id="{2BB06B30-1DF6-4695-9956-B03D7A8B0A0A}"/>
              </a:ext>
            </a:extLst>
          </p:cNvPr>
          <p:cNvSpPr txBox="1"/>
          <p:nvPr/>
        </p:nvSpPr>
        <p:spPr>
          <a:xfrm>
            <a:off x="2266604" y="2996841"/>
            <a:ext cx="3829396" cy="1169551"/>
          </a:xfrm>
          <a:prstGeom prst="rect">
            <a:avLst/>
          </a:prstGeom>
          <a:noFill/>
        </p:spPr>
        <p:txBody>
          <a:bodyPr wrap="square" rtlCol="0">
            <a:spAutoFit/>
          </a:bodyPr>
          <a:lstStyle/>
          <a:p>
            <a:r>
              <a:rPr lang="en-US" sz="2200">
                <a:solidFill>
                  <a:srgbClr val="0070C0"/>
                </a:solidFill>
                <a:latin typeface="Segoe UI "/>
              </a:rPr>
              <a:t>Rationalize Digital estate</a:t>
            </a:r>
          </a:p>
          <a:p>
            <a:r>
              <a:rPr lang="en-US" sz="1600">
                <a:latin typeface="Segoe UI "/>
              </a:rPr>
              <a:t>Rationalize your digital estate to determine best approach to cloud adoption</a:t>
            </a:r>
          </a:p>
        </p:txBody>
      </p:sp>
      <p:sp>
        <p:nvSpPr>
          <p:cNvPr id="7" name="Oval 6">
            <a:extLst>
              <a:ext uri="{FF2B5EF4-FFF2-40B4-BE49-F238E27FC236}">
                <a16:creationId xmlns:a16="http://schemas.microsoft.com/office/drawing/2014/main" id="{FB808438-3347-46BC-9E6A-9779A47AF061}"/>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8" name="TextBox 7">
            <a:extLst>
              <a:ext uri="{FF2B5EF4-FFF2-40B4-BE49-F238E27FC236}">
                <a16:creationId xmlns:a16="http://schemas.microsoft.com/office/drawing/2014/main" id="{43BADEE4-990C-4CC1-855C-FA559B41D9F6}"/>
              </a:ext>
            </a:extLst>
          </p:cNvPr>
          <p:cNvSpPr txBox="1"/>
          <p:nvPr/>
        </p:nvSpPr>
        <p:spPr>
          <a:xfrm>
            <a:off x="2266604" y="4522500"/>
            <a:ext cx="3120043" cy="923330"/>
          </a:xfrm>
          <a:prstGeom prst="rect">
            <a:avLst/>
          </a:prstGeom>
          <a:noFill/>
        </p:spPr>
        <p:txBody>
          <a:bodyPr wrap="square" rtlCol="0">
            <a:spAutoFit/>
          </a:bodyPr>
          <a:lstStyle/>
          <a:p>
            <a:r>
              <a:rPr lang="en-US" sz="2200">
                <a:solidFill>
                  <a:srgbClr val="0070C0"/>
                </a:solidFill>
                <a:latin typeface="Segoe UI "/>
              </a:rPr>
              <a:t>Skills readiness plan</a:t>
            </a:r>
          </a:p>
          <a:p>
            <a:r>
              <a:rPr lang="en-US" sz="1600">
                <a:latin typeface="Segoe UI "/>
              </a:rPr>
              <a:t>Get your people ready by identifying skills gap and plan</a:t>
            </a:r>
            <a:endParaRPr lang="en-US" sz="2200">
              <a:latin typeface="Segoe UI "/>
            </a:endParaRPr>
          </a:p>
        </p:txBody>
      </p:sp>
      <p:sp>
        <p:nvSpPr>
          <p:cNvPr id="9" name="Oval 8">
            <a:extLst>
              <a:ext uri="{FF2B5EF4-FFF2-40B4-BE49-F238E27FC236}">
                <a16:creationId xmlns:a16="http://schemas.microsoft.com/office/drawing/2014/main" id="{E488F6DE-BFE8-4383-8A4A-83E6DA7CADF6}"/>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TextBox 9">
            <a:extLst>
              <a:ext uri="{FF2B5EF4-FFF2-40B4-BE49-F238E27FC236}">
                <a16:creationId xmlns:a16="http://schemas.microsoft.com/office/drawing/2014/main" id="{10563343-25F0-4C9A-AC6D-6FC61093C49D}"/>
              </a:ext>
            </a:extLst>
          </p:cNvPr>
          <p:cNvSpPr txBox="1"/>
          <p:nvPr/>
        </p:nvSpPr>
        <p:spPr>
          <a:xfrm>
            <a:off x="6871510" y="2941423"/>
            <a:ext cx="2770909" cy="923330"/>
          </a:xfrm>
          <a:prstGeom prst="rect">
            <a:avLst/>
          </a:prstGeom>
          <a:noFill/>
        </p:spPr>
        <p:txBody>
          <a:bodyPr wrap="square" rtlCol="0">
            <a:spAutoFit/>
          </a:bodyPr>
          <a:lstStyle/>
          <a:p>
            <a:r>
              <a:rPr lang="en-US" sz="2200">
                <a:solidFill>
                  <a:srgbClr val="0070C0"/>
                </a:solidFill>
                <a:latin typeface="Segoe UI "/>
              </a:rPr>
              <a:t>Initial org alignment</a:t>
            </a:r>
          </a:p>
          <a:p>
            <a:r>
              <a:rPr lang="en-US" sz="1600">
                <a:latin typeface="Segoe UI "/>
              </a:rPr>
              <a:t>Align governance and cloud adoption to mitigate risks </a:t>
            </a:r>
            <a:endParaRPr lang="en-US" sz="2200">
              <a:latin typeface="Segoe UI "/>
            </a:endParaRPr>
          </a:p>
        </p:txBody>
      </p:sp>
      <p:sp>
        <p:nvSpPr>
          <p:cNvPr id="11" name="Oval 10">
            <a:extLst>
              <a:ext uri="{FF2B5EF4-FFF2-40B4-BE49-F238E27FC236}">
                <a16:creationId xmlns:a16="http://schemas.microsoft.com/office/drawing/2014/main" id="{6F2E0752-BFBB-4618-9BCC-B3474C8699BE}"/>
              </a:ext>
            </a:extLst>
          </p:cNvPr>
          <p:cNvSpPr/>
          <p:nvPr/>
        </p:nvSpPr>
        <p:spPr>
          <a:xfrm>
            <a:off x="6350580" y="448613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TextBox 11">
            <a:extLst>
              <a:ext uri="{FF2B5EF4-FFF2-40B4-BE49-F238E27FC236}">
                <a16:creationId xmlns:a16="http://schemas.microsoft.com/office/drawing/2014/main" id="{5D36418F-A6A6-489E-9308-13FDBE5DFFE4}"/>
              </a:ext>
            </a:extLst>
          </p:cNvPr>
          <p:cNvSpPr txBox="1"/>
          <p:nvPr/>
        </p:nvSpPr>
        <p:spPr>
          <a:xfrm>
            <a:off x="6871510" y="4443065"/>
            <a:ext cx="2770909" cy="1169551"/>
          </a:xfrm>
          <a:prstGeom prst="rect">
            <a:avLst/>
          </a:prstGeom>
          <a:noFill/>
        </p:spPr>
        <p:txBody>
          <a:bodyPr wrap="square" rtlCol="0">
            <a:spAutoFit/>
          </a:bodyPr>
          <a:lstStyle/>
          <a:p>
            <a:r>
              <a:rPr lang="en-US" sz="2200">
                <a:solidFill>
                  <a:srgbClr val="0070C0"/>
                </a:solidFill>
                <a:latin typeface="Segoe UI "/>
              </a:rPr>
              <a:t>Cloud adoption plan</a:t>
            </a:r>
          </a:p>
          <a:p>
            <a:r>
              <a:rPr lang="en-US" sz="1600">
                <a:latin typeface="Segoe UI "/>
              </a:rPr>
              <a:t>Create an actionable cloud adoption plan that aligns to your business strategy </a:t>
            </a:r>
          </a:p>
        </p:txBody>
      </p:sp>
    </p:spTree>
    <p:extLst>
      <p:ext uri="{BB962C8B-B14F-4D97-AF65-F5344CB8AC3E}">
        <p14:creationId xmlns:p14="http://schemas.microsoft.com/office/powerpoint/2010/main" val="83747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838200" y="-36508"/>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Initial Org Alignment</a:t>
            </a:r>
          </a:p>
        </p:txBody>
      </p:sp>
      <p:sp>
        <p:nvSpPr>
          <p:cNvPr id="4" name="TextBox 3">
            <a:extLst>
              <a:ext uri="{FF2B5EF4-FFF2-40B4-BE49-F238E27FC236}">
                <a16:creationId xmlns:a16="http://schemas.microsoft.com/office/drawing/2014/main" id="{D2D79B4F-B3BB-4A16-9624-6F7B648E1E1A}"/>
              </a:ext>
            </a:extLst>
          </p:cNvPr>
          <p:cNvSpPr txBox="1"/>
          <p:nvPr/>
        </p:nvSpPr>
        <p:spPr>
          <a:xfrm>
            <a:off x="838200" y="1405845"/>
            <a:ext cx="10899371" cy="769441"/>
          </a:xfrm>
          <a:prstGeom prst="rect">
            <a:avLst/>
          </a:prstGeom>
          <a:noFill/>
        </p:spPr>
        <p:txBody>
          <a:bodyPr wrap="square" rtlCol="0">
            <a:spAutoFit/>
          </a:bodyPr>
          <a:lstStyle/>
          <a:p>
            <a:r>
              <a:rPr lang="en-US" sz="2200">
                <a:latin typeface="Segoe UI "/>
              </a:rPr>
              <a:t>Implementing Cloud adoption plan requires some initial alignment of different stakeholders who will make the plan a reality</a:t>
            </a:r>
            <a:endParaRPr lang="en-US"/>
          </a:p>
        </p:txBody>
      </p:sp>
      <p:sp>
        <p:nvSpPr>
          <p:cNvPr id="5" name="Rectangle: Rounded Corners 4">
            <a:extLst>
              <a:ext uri="{FF2B5EF4-FFF2-40B4-BE49-F238E27FC236}">
                <a16:creationId xmlns:a16="http://schemas.microsoft.com/office/drawing/2014/main" id="{78AA9AE7-7166-464F-8B9A-6899A8A30663}"/>
              </a:ext>
            </a:extLst>
          </p:cNvPr>
          <p:cNvSpPr/>
          <p:nvPr/>
        </p:nvSpPr>
        <p:spPr>
          <a:xfrm>
            <a:off x="1791271" y="3085381"/>
            <a:ext cx="2661312" cy="140724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Cloud Adoption Team</a:t>
            </a:r>
          </a:p>
        </p:txBody>
      </p:sp>
      <p:sp>
        <p:nvSpPr>
          <p:cNvPr id="6" name="Rectangle: Rounded Corners 5">
            <a:extLst>
              <a:ext uri="{FF2B5EF4-FFF2-40B4-BE49-F238E27FC236}">
                <a16:creationId xmlns:a16="http://schemas.microsoft.com/office/drawing/2014/main" id="{5E5CD8BC-229A-4CC7-BAF7-0A45A83FACD6}"/>
              </a:ext>
            </a:extLst>
          </p:cNvPr>
          <p:cNvSpPr/>
          <p:nvPr/>
        </p:nvSpPr>
        <p:spPr>
          <a:xfrm>
            <a:off x="7640475" y="3108124"/>
            <a:ext cx="2655317" cy="124952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rPr>
              <a:t>Cloud Governance Team</a:t>
            </a:r>
          </a:p>
          <a:p>
            <a:pPr algn="ctr"/>
            <a:endParaRPr lang="en-US">
              <a:solidFill>
                <a:schemeClr val="tx1"/>
              </a:solidFill>
            </a:endParaRPr>
          </a:p>
        </p:txBody>
      </p:sp>
      <p:pic>
        <p:nvPicPr>
          <p:cNvPr id="8" name="Graphic 7" descr="Users">
            <a:extLst>
              <a:ext uri="{FF2B5EF4-FFF2-40B4-BE49-F238E27FC236}">
                <a16:creationId xmlns:a16="http://schemas.microsoft.com/office/drawing/2014/main" id="{7A189ACA-E034-4F59-902D-0CFF3BD89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4727" y="3499365"/>
            <a:ext cx="914400" cy="914400"/>
          </a:xfrm>
          <a:prstGeom prst="rect">
            <a:avLst/>
          </a:prstGeom>
        </p:spPr>
      </p:pic>
      <p:pic>
        <p:nvPicPr>
          <p:cNvPr id="9" name="Graphic 8" descr="Users">
            <a:extLst>
              <a:ext uri="{FF2B5EF4-FFF2-40B4-BE49-F238E27FC236}">
                <a16:creationId xmlns:a16="http://schemas.microsoft.com/office/drawing/2014/main" id="{2365CFC1-D1A8-4CDF-B1B4-6291836E53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4430" y="3542118"/>
            <a:ext cx="793787" cy="828893"/>
          </a:xfrm>
          <a:prstGeom prst="rect">
            <a:avLst/>
          </a:prstGeom>
        </p:spPr>
      </p:pic>
      <p:pic>
        <p:nvPicPr>
          <p:cNvPr id="11" name="Graphic 10" descr="Cloud">
            <a:extLst>
              <a:ext uri="{FF2B5EF4-FFF2-40B4-BE49-F238E27FC236}">
                <a16:creationId xmlns:a16="http://schemas.microsoft.com/office/drawing/2014/main" id="{922C9CA7-6030-48D1-BDB1-B5EAD15AE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96298" y="2630992"/>
            <a:ext cx="1715071" cy="1715071"/>
          </a:xfrm>
          <a:prstGeom prst="rect">
            <a:avLst/>
          </a:prstGeom>
        </p:spPr>
      </p:pic>
      <p:sp>
        <p:nvSpPr>
          <p:cNvPr id="12" name="Isosceles Triangle 11">
            <a:extLst>
              <a:ext uri="{FF2B5EF4-FFF2-40B4-BE49-F238E27FC236}">
                <a16:creationId xmlns:a16="http://schemas.microsoft.com/office/drawing/2014/main" id="{ED916581-6F2A-45EB-BEF8-745E2C3E4D91}"/>
              </a:ext>
            </a:extLst>
          </p:cNvPr>
          <p:cNvSpPr/>
          <p:nvPr/>
        </p:nvSpPr>
        <p:spPr>
          <a:xfrm rot="5400000">
            <a:off x="4389720" y="3513416"/>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237D5F6-2C59-4ECE-A11C-6A926B4C6BAC}"/>
              </a:ext>
            </a:extLst>
          </p:cNvPr>
          <p:cNvSpPr/>
          <p:nvPr/>
        </p:nvSpPr>
        <p:spPr>
          <a:xfrm rot="16200000">
            <a:off x="6819352" y="3452001"/>
            <a:ext cx="769441" cy="438943"/>
          </a:xfrm>
          <a:prstGeom prst="triangle">
            <a:avLst>
              <a:gd name="adj" fmla="val 47315"/>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E2871FA-F8B4-4B23-99F5-A7DDB3059300}"/>
              </a:ext>
            </a:extLst>
          </p:cNvPr>
          <p:cNvSpPr txBox="1"/>
          <p:nvPr/>
        </p:nvSpPr>
        <p:spPr>
          <a:xfrm>
            <a:off x="5179609" y="4172983"/>
            <a:ext cx="1922072" cy="369332"/>
          </a:xfrm>
          <a:prstGeom prst="rect">
            <a:avLst/>
          </a:prstGeom>
          <a:noFill/>
        </p:spPr>
        <p:txBody>
          <a:bodyPr wrap="square" rtlCol="0">
            <a:spAutoFit/>
          </a:bodyPr>
          <a:lstStyle/>
          <a:p>
            <a:r>
              <a:rPr lang="en-US"/>
              <a:t>Speed vs Control </a:t>
            </a:r>
          </a:p>
        </p:txBody>
      </p:sp>
      <p:sp>
        <p:nvSpPr>
          <p:cNvPr id="15" name="TextBox 14">
            <a:extLst>
              <a:ext uri="{FF2B5EF4-FFF2-40B4-BE49-F238E27FC236}">
                <a16:creationId xmlns:a16="http://schemas.microsoft.com/office/drawing/2014/main" id="{26B46987-19BF-4EBA-814D-0EC3FEB0CBDC}"/>
              </a:ext>
            </a:extLst>
          </p:cNvPr>
          <p:cNvSpPr txBox="1"/>
          <p:nvPr/>
        </p:nvSpPr>
        <p:spPr>
          <a:xfrm>
            <a:off x="1534235" y="4847759"/>
            <a:ext cx="10103099" cy="1938992"/>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Segoe UI "/>
              </a:rPr>
              <a:t>Create a balance between speed or </a:t>
            </a:r>
            <a:r>
              <a:rPr lang="en-US" sz="2000" i="1">
                <a:latin typeface="Segoe UI "/>
              </a:rPr>
              <a:t>moving quickly </a:t>
            </a:r>
            <a:r>
              <a:rPr lang="en-US" sz="2000">
                <a:latin typeface="Segoe UI "/>
              </a:rPr>
              <a:t>and control or </a:t>
            </a:r>
            <a:r>
              <a:rPr lang="en-US" sz="2000" i="1">
                <a:latin typeface="Segoe UI "/>
              </a:rPr>
              <a:t>reducing risks </a:t>
            </a:r>
            <a:r>
              <a:rPr lang="en-US" sz="2000">
                <a:latin typeface="Segoe UI "/>
              </a:rPr>
              <a:t>by have teams accountable for adoption and governance. </a:t>
            </a:r>
          </a:p>
          <a:p>
            <a:pPr marL="342900" indent="-342900">
              <a:buFont typeface="Arial" panose="020B0604020202020204" pitchFamily="34" charset="0"/>
              <a:buChar char="•"/>
            </a:pPr>
            <a:r>
              <a:rPr lang="en-US" sz="2000">
                <a:latin typeface="Segoe UI "/>
              </a:rPr>
              <a:t>While cloud adoption team is required to execute cloud adoption tasks, governance team ensures processes and controls are implemented</a:t>
            </a:r>
          </a:p>
          <a:p>
            <a:endParaRPr lang="en-US" sz="2200">
              <a:latin typeface="Segoe UI "/>
            </a:endParaRPr>
          </a:p>
          <a:p>
            <a:endParaRPr lang="en-US"/>
          </a:p>
        </p:txBody>
      </p:sp>
    </p:spTree>
    <p:extLst>
      <p:ext uri="{BB962C8B-B14F-4D97-AF65-F5344CB8AC3E}">
        <p14:creationId xmlns:p14="http://schemas.microsoft.com/office/powerpoint/2010/main" val="135204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EED8-34F4-424F-A76E-97D217D4E81D}"/>
              </a:ext>
            </a:extLst>
          </p:cNvPr>
          <p:cNvSpPr>
            <a:spLocks noGrp="1"/>
          </p:cNvSpPr>
          <p:nvPr>
            <p:ph type="title"/>
          </p:nvPr>
        </p:nvSpPr>
        <p:spPr>
          <a:xfrm>
            <a:off x="838200" y="-81144"/>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Rationalize Digital Estate</a:t>
            </a:r>
          </a:p>
        </p:txBody>
      </p:sp>
      <p:sp>
        <p:nvSpPr>
          <p:cNvPr id="4" name="Rectangle 3">
            <a:extLst>
              <a:ext uri="{FF2B5EF4-FFF2-40B4-BE49-F238E27FC236}">
                <a16:creationId xmlns:a16="http://schemas.microsoft.com/office/drawing/2014/main" id="{D0F4117A-D87C-4A68-8091-434B0BB4D79E}"/>
              </a:ext>
            </a:extLst>
          </p:cNvPr>
          <p:cNvSpPr/>
          <p:nvPr/>
        </p:nvSpPr>
        <p:spPr>
          <a:xfrm>
            <a:off x="838200" y="1097820"/>
            <a:ext cx="10672259" cy="4339650"/>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b="1">
                <a:latin typeface="Segoe UI "/>
              </a:rPr>
              <a:t>Cloud rationalization </a:t>
            </a:r>
            <a:r>
              <a:rPr lang="en-US" sz="2200">
                <a:latin typeface="Segoe UI "/>
              </a:rPr>
              <a:t>is the process of evaluating assets to determine the best approach to hosting them in the cloud (public or hybrid)</a:t>
            </a:r>
          </a:p>
          <a:p>
            <a:pPr marL="342900" indent="-342900">
              <a:spcBef>
                <a:spcPts val="600"/>
              </a:spcBef>
              <a:spcAft>
                <a:spcPts val="600"/>
              </a:spcAft>
              <a:buFont typeface="Arial" panose="020B0604020202020204" pitchFamily="34" charset="0"/>
              <a:buChar char="•"/>
            </a:pPr>
            <a:r>
              <a:rPr lang="en-US" sz="2200">
                <a:latin typeface="Segoe UI "/>
              </a:rPr>
              <a:t>Rationalization can take place using an </a:t>
            </a:r>
            <a:r>
              <a:rPr lang="en-US" sz="2200" b="1">
                <a:latin typeface="Segoe UI "/>
              </a:rPr>
              <a:t>Incremental approach </a:t>
            </a:r>
            <a:r>
              <a:rPr lang="en-US" sz="2200">
                <a:latin typeface="Segoe UI "/>
              </a:rPr>
              <a:t>or ‘Power of 10’ where the cloud strategy team selects the first 10 applications to be migrated which are a mix of simple and complex workloads; (recommended approach)</a:t>
            </a:r>
          </a:p>
          <a:p>
            <a:pPr marL="342900" indent="-342900">
              <a:spcBef>
                <a:spcPts val="600"/>
              </a:spcBef>
              <a:spcAft>
                <a:spcPts val="600"/>
              </a:spcAft>
              <a:buFont typeface="Arial" panose="020B0604020202020204" pitchFamily="34" charset="0"/>
              <a:buChar char="•"/>
            </a:pPr>
            <a:r>
              <a:rPr lang="en-US" sz="2400"/>
              <a:t>The output of a rationalization effort is a prioritized backlog of all assets that are affected by the chosen transformation.</a:t>
            </a:r>
          </a:p>
          <a:p>
            <a:pPr marL="342900" indent="-342900">
              <a:spcBef>
                <a:spcPts val="600"/>
              </a:spcBef>
              <a:spcAft>
                <a:spcPts val="600"/>
              </a:spcAft>
              <a:buFont typeface="Arial" panose="020B0604020202020204" pitchFamily="34" charset="0"/>
              <a:buChar char="•"/>
            </a:pPr>
            <a:r>
              <a:rPr lang="en-US" sz="2200">
                <a:latin typeface="Segoe UI "/>
              </a:rPr>
              <a:t>Use costing models from your chosen cloud provider to forecast costs for your prioritized backlog; for Azure, we have pricing tools like Azure Migrate, Azure pricing calculator and Azure cost management. Ensure that hybrid is incorporated into the costing models</a:t>
            </a:r>
          </a:p>
        </p:txBody>
      </p:sp>
    </p:spTree>
    <p:extLst>
      <p:ext uri="{BB962C8B-B14F-4D97-AF65-F5344CB8AC3E}">
        <p14:creationId xmlns:p14="http://schemas.microsoft.com/office/powerpoint/2010/main" val="337347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479F-0A1B-40B0-88DD-01BE413D4BDA}"/>
              </a:ext>
            </a:extLst>
          </p:cNvPr>
          <p:cNvSpPr>
            <a:spLocks noGrp="1"/>
          </p:cNvSpPr>
          <p:nvPr>
            <p:ph type="title"/>
          </p:nvPr>
        </p:nvSpPr>
        <p:spPr>
          <a:xfrm>
            <a:off x="533400" y="-110912"/>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Skills Readiness Plan</a:t>
            </a:r>
          </a:p>
        </p:txBody>
      </p:sp>
      <p:sp>
        <p:nvSpPr>
          <p:cNvPr id="4" name="TextBox 3">
            <a:extLst>
              <a:ext uri="{FF2B5EF4-FFF2-40B4-BE49-F238E27FC236}">
                <a16:creationId xmlns:a16="http://schemas.microsoft.com/office/drawing/2014/main" id="{31C0BFCC-DFA9-4C31-993D-A15752211FD5}"/>
              </a:ext>
            </a:extLst>
          </p:cNvPr>
          <p:cNvSpPr txBox="1"/>
          <p:nvPr/>
        </p:nvSpPr>
        <p:spPr>
          <a:xfrm>
            <a:off x="533400" y="914054"/>
            <a:ext cx="10899371" cy="769441"/>
          </a:xfrm>
          <a:prstGeom prst="rect">
            <a:avLst/>
          </a:prstGeom>
          <a:noFill/>
        </p:spPr>
        <p:txBody>
          <a:bodyPr wrap="square" rtlCol="0">
            <a:spAutoFit/>
          </a:bodyPr>
          <a:lstStyle/>
          <a:p>
            <a:r>
              <a:rPr lang="en-US" sz="2200">
                <a:latin typeface="Segoe UI "/>
              </a:rPr>
              <a:t>Cloud computing is a technology shift and a new set of skills are required to support cloud solutions</a:t>
            </a:r>
            <a:endParaRPr lang="en-US"/>
          </a:p>
        </p:txBody>
      </p:sp>
      <p:pic>
        <p:nvPicPr>
          <p:cNvPr id="11" name="Content Placeholder 4" descr="A screenshot of a cell phone&#10;&#10;Description automatically generated">
            <a:extLst>
              <a:ext uri="{FF2B5EF4-FFF2-40B4-BE49-F238E27FC236}">
                <a16:creationId xmlns:a16="http://schemas.microsoft.com/office/drawing/2014/main" id="{5F544767-0CB1-4464-9F9E-B959ED30F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834" y="1717847"/>
            <a:ext cx="10167385" cy="4397393"/>
          </a:xfrm>
          <a:prstGeom prst="rect">
            <a:avLst/>
          </a:prstGeom>
        </p:spPr>
      </p:pic>
      <p:sp>
        <p:nvSpPr>
          <p:cNvPr id="3" name="TextBox 2">
            <a:extLst>
              <a:ext uri="{FF2B5EF4-FFF2-40B4-BE49-F238E27FC236}">
                <a16:creationId xmlns:a16="http://schemas.microsoft.com/office/drawing/2014/main" id="{5FEB4762-90CC-4562-B60A-BFC749BF8D19}"/>
              </a:ext>
            </a:extLst>
          </p:cNvPr>
          <p:cNvSpPr txBox="1"/>
          <p:nvPr/>
        </p:nvSpPr>
        <p:spPr>
          <a:xfrm>
            <a:off x="1507164" y="6290042"/>
            <a:ext cx="3734687" cy="366823"/>
          </a:xfrm>
          <a:prstGeom prst="rect">
            <a:avLst/>
          </a:prstGeom>
          <a:noFill/>
        </p:spPr>
        <p:txBody>
          <a:bodyPr wrap="square" rtlCol="0">
            <a:spAutoFit/>
          </a:bodyPr>
          <a:lstStyle/>
          <a:p>
            <a:r>
              <a:rPr lang="en-US"/>
              <a:t>Identify the gaps</a:t>
            </a:r>
          </a:p>
        </p:txBody>
      </p:sp>
      <p:sp>
        <p:nvSpPr>
          <p:cNvPr id="6" name="TextBox 5">
            <a:extLst>
              <a:ext uri="{FF2B5EF4-FFF2-40B4-BE49-F238E27FC236}">
                <a16:creationId xmlns:a16="http://schemas.microsoft.com/office/drawing/2014/main" id="{02143AE3-CF4D-4562-A636-5F228C72692B}"/>
              </a:ext>
            </a:extLst>
          </p:cNvPr>
          <p:cNvSpPr txBox="1"/>
          <p:nvPr/>
        </p:nvSpPr>
        <p:spPr>
          <a:xfrm>
            <a:off x="4985337" y="6282066"/>
            <a:ext cx="3734687" cy="366823"/>
          </a:xfrm>
          <a:prstGeom prst="rect">
            <a:avLst/>
          </a:prstGeom>
          <a:noFill/>
        </p:spPr>
        <p:txBody>
          <a:bodyPr wrap="square" rtlCol="0">
            <a:spAutoFit/>
          </a:bodyPr>
          <a:lstStyle/>
          <a:p>
            <a:r>
              <a:rPr lang="en-US"/>
              <a:t>Look across teams</a:t>
            </a:r>
          </a:p>
        </p:txBody>
      </p:sp>
      <p:sp>
        <p:nvSpPr>
          <p:cNvPr id="7" name="TextBox 6">
            <a:extLst>
              <a:ext uri="{FF2B5EF4-FFF2-40B4-BE49-F238E27FC236}">
                <a16:creationId xmlns:a16="http://schemas.microsoft.com/office/drawing/2014/main" id="{5E8EA2B2-76C3-4A74-A20C-1A3926B1DA12}"/>
              </a:ext>
            </a:extLst>
          </p:cNvPr>
          <p:cNvSpPr txBox="1"/>
          <p:nvPr/>
        </p:nvSpPr>
        <p:spPr>
          <a:xfrm>
            <a:off x="8198579" y="6271433"/>
            <a:ext cx="3734687" cy="366823"/>
          </a:xfrm>
          <a:prstGeom prst="rect">
            <a:avLst/>
          </a:prstGeom>
          <a:noFill/>
        </p:spPr>
        <p:txBody>
          <a:bodyPr wrap="square" rtlCol="0">
            <a:spAutoFit/>
          </a:bodyPr>
          <a:lstStyle/>
          <a:p>
            <a:r>
              <a:rPr lang="en-US"/>
              <a:t>Create an org-wide learning plan</a:t>
            </a:r>
          </a:p>
        </p:txBody>
      </p:sp>
      <p:sp>
        <p:nvSpPr>
          <p:cNvPr id="5" name="Oval 4">
            <a:extLst>
              <a:ext uri="{FF2B5EF4-FFF2-40B4-BE49-F238E27FC236}">
                <a16:creationId xmlns:a16="http://schemas.microsoft.com/office/drawing/2014/main" id="{462F4CC0-59E1-4B88-B9E3-43270DB84CCD}"/>
              </a:ext>
            </a:extLst>
          </p:cNvPr>
          <p:cNvSpPr/>
          <p:nvPr/>
        </p:nvSpPr>
        <p:spPr>
          <a:xfrm>
            <a:off x="1206795" y="6337888"/>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9" name="Oval 8">
            <a:extLst>
              <a:ext uri="{FF2B5EF4-FFF2-40B4-BE49-F238E27FC236}">
                <a16:creationId xmlns:a16="http://schemas.microsoft.com/office/drawing/2014/main" id="{C058F00D-6151-4391-B8FB-1BC16FD54483}"/>
              </a:ext>
            </a:extLst>
          </p:cNvPr>
          <p:cNvSpPr/>
          <p:nvPr/>
        </p:nvSpPr>
        <p:spPr>
          <a:xfrm>
            <a:off x="4702687" y="6319279"/>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Oval 9">
            <a:extLst>
              <a:ext uri="{FF2B5EF4-FFF2-40B4-BE49-F238E27FC236}">
                <a16:creationId xmlns:a16="http://schemas.microsoft.com/office/drawing/2014/main" id="{94EB3E00-917A-415F-8522-00AC7B9E6EE2}"/>
              </a:ext>
            </a:extLst>
          </p:cNvPr>
          <p:cNvSpPr/>
          <p:nvPr/>
        </p:nvSpPr>
        <p:spPr>
          <a:xfrm>
            <a:off x="7898210" y="6295357"/>
            <a:ext cx="300369" cy="318977"/>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cxnSp>
        <p:nvCxnSpPr>
          <p:cNvPr id="12" name="Straight Connector 11">
            <a:extLst>
              <a:ext uri="{FF2B5EF4-FFF2-40B4-BE49-F238E27FC236}">
                <a16:creationId xmlns:a16="http://schemas.microsoft.com/office/drawing/2014/main" id="{10FDEE17-41F7-4EF4-852E-71C9E5CBE0BA}"/>
              </a:ext>
            </a:extLst>
          </p:cNvPr>
          <p:cNvCxnSpPr/>
          <p:nvPr/>
        </p:nvCxnSpPr>
        <p:spPr>
          <a:xfrm>
            <a:off x="1063256" y="6161567"/>
            <a:ext cx="1019662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1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BDBA25-825B-4BB4-8E7F-8D0B2ED6A83E}"/>
              </a:ext>
            </a:extLst>
          </p:cNvPr>
          <p:cNvSpPr>
            <a:spLocks noGrp="1"/>
          </p:cNvSpPr>
          <p:nvPr>
            <p:ph type="title"/>
          </p:nvPr>
        </p:nvSpPr>
        <p:spPr>
          <a:xfrm>
            <a:off x="488510" y="393196"/>
            <a:ext cx="11018520" cy="553998"/>
          </a:xfrm>
        </p:spPr>
        <p:txBody>
          <a:bodyPr/>
          <a:lstStyle/>
          <a:p>
            <a:r>
              <a:rPr lang="en-US"/>
              <a:t>Workshop (hidden slide)</a:t>
            </a:r>
          </a:p>
        </p:txBody>
      </p:sp>
      <p:sp>
        <p:nvSpPr>
          <p:cNvPr id="5" name="Text Placeholder 4">
            <a:extLst>
              <a:ext uri="{FF2B5EF4-FFF2-40B4-BE49-F238E27FC236}">
                <a16:creationId xmlns:a16="http://schemas.microsoft.com/office/drawing/2014/main" id="{0DC01527-1153-41F3-81EF-3C67D8DB7BE6}"/>
              </a:ext>
            </a:extLst>
          </p:cNvPr>
          <p:cNvSpPr>
            <a:spLocks noGrp="1"/>
          </p:cNvSpPr>
          <p:nvPr>
            <p:ph type="body" sz="quarter" idx="12"/>
          </p:nvPr>
        </p:nvSpPr>
        <p:spPr>
          <a:xfrm>
            <a:off x="290945" y="1436688"/>
            <a:ext cx="11671070" cy="4407360"/>
          </a:xfrm>
        </p:spPr>
        <p:txBody>
          <a:bodyPr/>
          <a:lstStyle/>
          <a:p>
            <a:r>
              <a:rPr lang="en-US" sz="3200"/>
              <a:t>Workshop Duration: 4hrs</a:t>
            </a:r>
          </a:p>
          <a:p>
            <a:r>
              <a:rPr lang="en-US" sz="3200"/>
              <a:t>Customer Attendees: ITDM &amp; BDM: Enterprise Architect, Business IT leads, Governance teams, IT Director, Cloud Lead, Operations Lead</a:t>
            </a:r>
          </a:p>
          <a:p>
            <a:r>
              <a:rPr lang="en-US" sz="3200"/>
              <a:t>Microsoft delivery team: AE, ATS, SSP, CSA, Services</a:t>
            </a:r>
          </a:p>
          <a:p>
            <a:r>
              <a:rPr lang="en-US" sz="3200"/>
              <a:t>Find out if the customer has identified a partner to work with on their cloud journey, include them in the workshop</a:t>
            </a:r>
          </a:p>
          <a:p>
            <a:r>
              <a:rPr lang="en-US" sz="3200"/>
              <a:t>What is the asset we will use to capture the information?  </a:t>
            </a:r>
          </a:p>
        </p:txBody>
      </p:sp>
      <p:sp>
        <p:nvSpPr>
          <p:cNvPr id="4" name="Text Placeholder 3">
            <a:extLst>
              <a:ext uri="{FF2B5EF4-FFF2-40B4-BE49-F238E27FC236}">
                <a16:creationId xmlns:a16="http://schemas.microsoft.com/office/drawing/2014/main" id="{25873FDE-079D-4A37-A390-AB5EB17171C1}"/>
              </a:ext>
            </a:extLst>
          </p:cNvPr>
          <p:cNvSpPr>
            <a:spLocks noGrp="1"/>
          </p:cNvSpPr>
          <p:nvPr>
            <p:ph type="body" sz="quarter" idx="11"/>
          </p:nvPr>
        </p:nvSpPr>
        <p:spPr/>
        <p:txBody>
          <a:bodyPr/>
          <a:lstStyle/>
          <a:p>
            <a:r>
              <a:rPr lang="en-US"/>
              <a:t>Objectives</a:t>
            </a:r>
          </a:p>
        </p:txBody>
      </p:sp>
    </p:spTree>
    <p:extLst>
      <p:ext uri="{BB962C8B-B14F-4D97-AF65-F5344CB8AC3E}">
        <p14:creationId xmlns:p14="http://schemas.microsoft.com/office/powerpoint/2010/main" val="21408648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0616-73E6-46EE-AF5B-FBCE3FF862E4}"/>
              </a:ext>
            </a:extLst>
          </p:cNvPr>
          <p:cNvSpPr>
            <a:spLocks noGrp="1"/>
          </p:cNvSpPr>
          <p:nvPr>
            <p:ph type="title"/>
          </p:nvPr>
        </p:nvSpPr>
        <p:spPr>
          <a:xfrm>
            <a:off x="735842" y="-201057"/>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a:t>
            </a:r>
          </a:p>
        </p:txBody>
      </p:sp>
      <p:sp>
        <p:nvSpPr>
          <p:cNvPr id="4" name="TextBox 3">
            <a:extLst>
              <a:ext uri="{FF2B5EF4-FFF2-40B4-BE49-F238E27FC236}">
                <a16:creationId xmlns:a16="http://schemas.microsoft.com/office/drawing/2014/main" id="{3E9FC018-6116-499A-9A8F-962B9C53E6B8}"/>
              </a:ext>
            </a:extLst>
          </p:cNvPr>
          <p:cNvSpPr txBox="1"/>
          <p:nvPr/>
        </p:nvSpPr>
        <p:spPr>
          <a:xfrm>
            <a:off x="815017" y="1576507"/>
            <a:ext cx="10059538" cy="523220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b="1">
                <a:latin typeface="Segoe UI "/>
              </a:rPr>
              <a:t>Prerequisites</a:t>
            </a:r>
            <a:r>
              <a:rPr lang="en-US" sz="2000">
                <a:latin typeface="Segoe UI "/>
              </a:rPr>
              <a:t>: Confirm that all prerequisite steps have been completed before you create your plan.</a:t>
            </a:r>
          </a:p>
          <a:p>
            <a:pPr marL="342900" indent="-342900">
              <a:spcAft>
                <a:spcPts val="1200"/>
              </a:spcAft>
              <a:buFont typeface="Arial" panose="020B0604020202020204" pitchFamily="34" charset="0"/>
              <a:buChar char="•"/>
            </a:pPr>
            <a:r>
              <a:rPr lang="en-US" sz="2000" b="1">
                <a:latin typeface="Segoe UI "/>
              </a:rPr>
              <a:t>Define and prioritize workloads</a:t>
            </a:r>
            <a:r>
              <a:rPr lang="en-US" sz="2000">
                <a:latin typeface="Segoe UI "/>
              </a:rPr>
              <a:t>: Prioritize your first 10 workloads to establish an initial adoption backlog.</a:t>
            </a:r>
          </a:p>
          <a:p>
            <a:pPr marL="342900" indent="-342900">
              <a:spcAft>
                <a:spcPts val="1200"/>
              </a:spcAft>
              <a:buFont typeface="Arial" panose="020B0604020202020204" pitchFamily="34" charset="0"/>
              <a:buChar char="•"/>
            </a:pPr>
            <a:r>
              <a:rPr lang="en-US" sz="2000" b="1">
                <a:latin typeface="Segoe UI "/>
              </a:rPr>
              <a:t>Align assets: </a:t>
            </a:r>
            <a:r>
              <a:rPr lang="en-US" sz="2000">
                <a:latin typeface="Segoe UI "/>
              </a:rPr>
              <a:t>Identify which assets (proposed or existing) are required to support the prioritized workloads.</a:t>
            </a:r>
          </a:p>
          <a:p>
            <a:pPr marL="342900" indent="-342900">
              <a:spcAft>
                <a:spcPts val="1200"/>
              </a:spcAft>
              <a:buFont typeface="Arial" panose="020B0604020202020204" pitchFamily="34" charset="0"/>
              <a:buChar char="•"/>
            </a:pPr>
            <a:r>
              <a:rPr lang="en-US" sz="2000" b="1">
                <a:latin typeface="Segoe UI "/>
              </a:rPr>
              <a:t>Review rationalization: </a:t>
            </a:r>
            <a:r>
              <a:rPr lang="en-US" sz="2000">
                <a:latin typeface="Segoe UI "/>
              </a:rPr>
              <a:t>Review rationalization decisions to refine adoption-path decisions: Migrate or Innovate.</a:t>
            </a:r>
          </a:p>
          <a:p>
            <a:pPr marL="342900" indent="-342900">
              <a:spcAft>
                <a:spcPts val="1200"/>
              </a:spcAft>
              <a:buFont typeface="Arial" panose="020B0604020202020204" pitchFamily="34" charset="0"/>
              <a:buChar char="•"/>
            </a:pPr>
            <a:r>
              <a:rPr lang="en-US" sz="2000" b="1">
                <a:latin typeface="Segoe UI "/>
              </a:rPr>
              <a:t>Define iterations and releases: </a:t>
            </a:r>
            <a:r>
              <a:rPr lang="en-US" sz="2000">
                <a:latin typeface="Segoe UI "/>
              </a:rPr>
              <a:t>Iterations are the time blocks allocated to do work. Releases are the definition of the work to be done before triggering a change to production processes.</a:t>
            </a:r>
          </a:p>
          <a:p>
            <a:pPr marL="342900" indent="-342900">
              <a:spcAft>
                <a:spcPts val="1200"/>
              </a:spcAft>
              <a:buFont typeface="Arial" panose="020B0604020202020204" pitchFamily="34" charset="0"/>
              <a:buChar char="•"/>
            </a:pPr>
            <a:r>
              <a:rPr lang="en-US" sz="2000" b="1">
                <a:latin typeface="Segoe UI "/>
              </a:rPr>
              <a:t>Estimate timelines</a:t>
            </a:r>
            <a:r>
              <a:rPr lang="en-US" sz="2000">
                <a:latin typeface="Segoe UI "/>
              </a:rPr>
              <a:t>: Establish rough timelines for release planning purposes, based on initial estimates</a:t>
            </a:r>
            <a:r>
              <a:rPr lang="en-US">
                <a:latin typeface="Segoe UI "/>
              </a:rPr>
              <a:t>.</a:t>
            </a:r>
          </a:p>
          <a:p>
            <a:endParaRPr lang="en-US" sz="1400"/>
          </a:p>
        </p:txBody>
      </p:sp>
      <p:sp>
        <p:nvSpPr>
          <p:cNvPr id="3" name="Rectangle 2">
            <a:extLst>
              <a:ext uri="{FF2B5EF4-FFF2-40B4-BE49-F238E27FC236}">
                <a16:creationId xmlns:a16="http://schemas.microsoft.com/office/drawing/2014/main" id="{D6D430F8-12A0-427D-B373-63938D3C21D9}"/>
              </a:ext>
            </a:extLst>
          </p:cNvPr>
          <p:cNvSpPr/>
          <p:nvPr/>
        </p:nvSpPr>
        <p:spPr>
          <a:xfrm>
            <a:off x="735842" y="858942"/>
            <a:ext cx="9264502" cy="430887"/>
          </a:xfrm>
          <a:prstGeom prst="rect">
            <a:avLst/>
          </a:prstGeom>
        </p:spPr>
        <p:txBody>
          <a:bodyPr wrap="square">
            <a:spAutoFit/>
          </a:bodyPr>
          <a:lstStyle/>
          <a:p>
            <a:r>
              <a:rPr lang="en-US" sz="2200">
                <a:latin typeface="Segoe UI "/>
              </a:rPr>
              <a:t>Translate strategy and effort into an actionable cloud adoption plan</a:t>
            </a:r>
          </a:p>
        </p:txBody>
      </p:sp>
    </p:spTree>
    <p:extLst>
      <p:ext uri="{BB962C8B-B14F-4D97-AF65-F5344CB8AC3E}">
        <p14:creationId xmlns:p14="http://schemas.microsoft.com/office/powerpoint/2010/main" val="6887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CB4-6B6C-4B66-A56C-7D1EFBB30FD4}"/>
              </a:ext>
            </a:extLst>
          </p:cNvPr>
          <p:cNvSpPr>
            <a:spLocks noGrp="1"/>
          </p:cNvSpPr>
          <p:nvPr>
            <p:ph type="title"/>
          </p:nvPr>
        </p:nvSpPr>
        <p:spPr>
          <a:xfrm>
            <a:off x="875414" y="0"/>
            <a:ext cx="10515600" cy="1325563"/>
          </a:xfrm>
        </p:spPr>
        <p:txBody>
          <a:bodyPr/>
          <a:lstStyle/>
          <a:p>
            <a:r>
              <a:rPr lang="en-US" sz="3600">
                <a:latin typeface="Segoe UI Semibold" panose="020B0702040204020203" pitchFamily="34" charset="0"/>
                <a:cs typeface="Segoe UI Semibold" panose="020B0702040204020203" pitchFamily="34" charset="0"/>
              </a:rPr>
              <a:t>Plan | </a:t>
            </a:r>
            <a:r>
              <a:rPr lang="en-US" sz="3600">
                <a:solidFill>
                  <a:srgbClr val="0070C0"/>
                </a:solidFill>
                <a:latin typeface="Segoe UI Semibold" panose="020B0702040204020203" pitchFamily="34" charset="0"/>
                <a:cs typeface="Segoe UI Semibold" panose="020B0702040204020203" pitchFamily="34" charset="0"/>
              </a:rPr>
              <a:t>Cloud Adoption Plan Template</a:t>
            </a:r>
          </a:p>
        </p:txBody>
      </p:sp>
      <p:pic>
        <p:nvPicPr>
          <p:cNvPr id="4" name="Picture 3">
            <a:extLst>
              <a:ext uri="{FF2B5EF4-FFF2-40B4-BE49-F238E27FC236}">
                <a16:creationId xmlns:a16="http://schemas.microsoft.com/office/drawing/2014/main" id="{DB7D42B0-0B61-4F5E-B479-23A48C249679}"/>
              </a:ext>
            </a:extLst>
          </p:cNvPr>
          <p:cNvPicPr>
            <a:picLocks noChangeAspect="1"/>
          </p:cNvPicPr>
          <p:nvPr/>
        </p:nvPicPr>
        <p:blipFill>
          <a:blip r:embed="rId2"/>
          <a:stretch>
            <a:fillRect/>
          </a:stretch>
        </p:blipFill>
        <p:spPr>
          <a:xfrm>
            <a:off x="6970391" y="1501793"/>
            <a:ext cx="4837461" cy="499900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CA1C6BCC-030C-4ECC-AD84-3DF4F60E5EC9}"/>
              </a:ext>
            </a:extLst>
          </p:cNvPr>
          <p:cNvSpPr/>
          <p:nvPr/>
        </p:nvSpPr>
        <p:spPr>
          <a:xfrm>
            <a:off x="785787" y="1461851"/>
            <a:ext cx="6184604" cy="290784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a:latin typeface="Segoe UI "/>
              </a:rPr>
              <a:t>Cloud adoption plan converts the aspirational goals of the cloud adoption strategy into an actionable plan</a:t>
            </a:r>
          </a:p>
          <a:p>
            <a:pPr marL="342900" indent="-342900">
              <a:lnSpc>
                <a:spcPct val="107000"/>
              </a:lnSpc>
              <a:spcAft>
                <a:spcPts val="800"/>
              </a:spcAft>
              <a:buFont typeface="Arial" panose="020B0604020202020204" pitchFamily="34" charset="0"/>
              <a:buChar char="•"/>
            </a:pPr>
            <a:r>
              <a:rPr lang="en-US" sz="2000">
                <a:latin typeface="Segoe UI "/>
              </a:rPr>
              <a:t>All the cloud teams leverage the cloud adoption plan to guide technical efforts, in alignment with the business outcomes. </a:t>
            </a:r>
          </a:p>
          <a:p>
            <a:pPr marL="342900" indent="-342900">
              <a:lnSpc>
                <a:spcPct val="107000"/>
              </a:lnSpc>
              <a:spcAft>
                <a:spcPts val="800"/>
              </a:spcAft>
              <a:buFont typeface="Arial" panose="020B0604020202020204" pitchFamily="34" charset="0"/>
              <a:buChar char="•"/>
            </a:pPr>
            <a:r>
              <a:rPr lang="en-US" sz="2000">
                <a:latin typeface="Segoe UI "/>
              </a:rPr>
              <a:t>Download the </a:t>
            </a:r>
            <a:r>
              <a:rPr lang="en-US" sz="2000">
                <a:latin typeface="Segoe UI "/>
                <a:hlinkClick r:id="rId3"/>
              </a:rPr>
              <a:t>template</a:t>
            </a:r>
            <a:r>
              <a:rPr lang="en-US" sz="2000">
                <a:latin typeface="Segoe UI "/>
              </a:rPr>
              <a:t> and get started with creating your plan </a:t>
            </a:r>
          </a:p>
        </p:txBody>
      </p:sp>
    </p:spTree>
    <p:extLst>
      <p:ext uri="{BB962C8B-B14F-4D97-AF65-F5344CB8AC3E}">
        <p14:creationId xmlns:p14="http://schemas.microsoft.com/office/powerpoint/2010/main" val="368965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86334A-69F1-4B08-AF9B-EB6BEE9D0F14}"/>
              </a:ext>
            </a:extLst>
          </p:cNvPr>
          <p:cNvPicPr>
            <a:picLocks noChangeAspect="1"/>
          </p:cNvPicPr>
          <p:nvPr/>
        </p:nvPicPr>
        <p:blipFill rotWithShape="1">
          <a:blip r:embed="rId2"/>
          <a:srcRect b="13300"/>
          <a:stretch/>
        </p:blipFill>
        <p:spPr>
          <a:xfrm>
            <a:off x="637140" y="1424862"/>
            <a:ext cx="4064513" cy="5175806"/>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1C8A924F-7AB2-4EDA-BD53-B6C72AF3513A}"/>
              </a:ext>
            </a:extLst>
          </p:cNvPr>
          <p:cNvPicPr>
            <a:picLocks noChangeAspect="1"/>
          </p:cNvPicPr>
          <p:nvPr/>
        </p:nvPicPr>
        <p:blipFill>
          <a:blip r:embed="rId3"/>
          <a:stretch>
            <a:fillRect/>
          </a:stretch>
        </p:blipFill>
        <p:spPr>
          <a:xfrm>
            <a:off x="5208787" y="3498112"/>
            <a:ext cx="6042655" cy="2977011"/>
          </a:xfrm>
          <a:prstGeom prst="rect">
            <a:avLst/>
          </a:prstGeom>
          <a:ln>
            <a:solidFill>
              <a:schemeClr val="tx1">
                <a:lumMod val="50000"/>
                <a:lumOff val="50000"/>
              </a:schemeClr>
            </a:solidFill>
          </a:ln>
        </p:spPr>
      </p:pic>
      <p:sp>
        <p:nvSpPr>
          <p:cNvPr id="6" name="Title 1">
            <a:extLst>
              <a:ext uri="{FF2B5EF4-FFF2-40B4-BE49-F238E27FC236}">
                <a16:creationId xmlns:a16="http://schemas.microsoft.com/office/drawing/2014/main" id="{DEF85F37-9D32-4C47-A0E3-9B5066797920}"/>
              </a:ext>
            </a:extLst>
          </p:cNvPr>
          <p:cNvSpPr>
            <a:spLocks noGrp="1"/>
          </p:cNvSpPr>
          <p:nvPr>
            <p:ph type="title"/>
          </p:nvPr>
        </p:nvSpPr>
        <p:spPr>
          <a:xfrm>
            <a:off x="735842" y="-64780"/>
            <a:ext cx="10515600" cy="1325563"/>
          </a:xfrm>
        </p:spPr>
        <p:txBody>
          <a:bodyPr/>
          <a:lstStyle/>
          <a:p>
            <a:r>
              <a:rPr lang="en-US" sz="3600">
                <a:solidFill>
                  <a:srgbClr val="0070C0"/>
                </a:solidFill>
                <a:latin typeface="Segoe UI Semibold" panose="020B0702040204020203" pitchFamily="34" charset="0"/>
                <a:cs typeface="Segoe UI Semibold" panose="020B0702040204020203" pitchFamily="34" charset="0"/>
              </a:rPr>
              <a:t>Azure DevOps Cloud Adoption Plan Generator </a:t>
            </a:r>
          </a:p>
        </p:txBody>
      </p:sp>
      <p:sp>
        <p:nvSpPr>
          <p:cNvPr id="7" name="TextBox 6">
            <a:extLst>
              <a:ext uri="{FF2B5EF4-FFF2-40B4-BE49-F238E27FC236}">
                <a16:creationId xmlns:a16="http://schemas.microsoft.com/office/drawing/2014/main" id="{BBFA2860-7BA1-4BD6-B647-66F53FEB643C}"/>
              </a:ext>
            </a:extLst>
          </p:cNvPr>
          <p:cNvSpPr txBox="1"/>
          <p:nvPr/>
        </p:nvSpPr>
        <p:spPr>
          <a:xfrm>
            <a:off x="5641525" y="1825449"/>
            <a:ext cx="5357242" cy="1107996"/>
          </a:xfrm>
          <a:prstGeom prst="rect">
            <a:avLst/>
          </a:prstGeom>
          <a:noFill/>
        </p:spPr>
        <p:txBody>
          <a:bodyPr wrap="square" rtlCol="0">
            <a:spAutoFit/>
          </a:bodyPr>
          <a:lstStyle/>
          <a:p>
            <a:r>
              <a:rPr lang="en-US" sz="2200">
                <a:latin typeface="Segoe UI "/>
              </a:rPr>
              <a:t>Leverage Azure DevOps to log and track your cloud adoption plan</a:t>
            </a:r>
          </a:p>
          <a:p>
            <a:r>
              <a:rPr lang="en-US" sz="2200" b="1">
                <a:latin typeface="Segoe UI "/>
              </a:rPr>
              <a:t>aka.ms/adopt/plan </a:t>
            </a:r>
            <a:endParaRPr lang="en-US" b="1"/>
          </a:p>
        </p:txBody>
      </p:sp>
    </p:spTree>
    <p:extLst>
      <p:ext uri="{BB962C8B-B14F-4D97-AF65-F5344CB8AC3E}">
        <p14:creationId xmlns:p14="http://schemas.microsoft.com/office/powerpoint/2010/main" val="177973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231106"/>
          </a:xfrm>
        </p:spPr>
        <p:txBody>
          <a:bodyPr/>
          <a:lstStyle/>
          <a:p>
            <a:pPr>
              <a:spcBef>
                <a:spcPts val="1200"/>
              </a:spcBef>
              <a:spcAft>
                <a:spcPts val="600"/>
              </a:spcAft>
            </a:pPr>
            <a:r>
              <a:rPr lang="en-US" sz="4400">
                <a:solidFill>
                  <a:schemeClr val="bg1"/>
                </a:solidFill>
              </a:rPr>
              <a:t>Workshop segment #2</a:t>
            </a:r>
            <a:br>
              <a:rPr lang="en-US" sz="4400">
                <a:solidFill>
                  <a:schemeClr val="bg1"/>
                </a:solidFill>
              </a:rPr>
            </a:br>
            <a:r>
              <a:rPr lang="en-US">
                <a:solidFill>
                  <a:schemeClr val="bg1"/>
                </a:solidFill>
              </a:rPr>
              <a:t>Create your cloud adoption plan</a:t>
            </a:r>
          </a:p>
        </p:txBody>
      </p:sp>
      <p:sp>
        <p:nvSpPr>
          <p:cNvPr id="3" name="TextBox 2">
            <a:extLst>
              <a:ext uri="{FF2B5EF4-FFF2-40B4-BE49-F238E27FC236}">
                <a16:creationId xmlns:a16="http://schemas.microsoft.com/office/drawing/2014/main" id="{56116777-CBC1-4CBD-B255-FDDB899FFC61}"/>
              </a:ext>
            </a:extLst>
          </p:cNvPr>
          <p:cNvSpPr txBox="1"/>
          <p:nvPr/>
        </p:nvSpPr>
        <p:spPr>
          <a:xfrm>
            <a:off x="1594762" y="2754485"/>
            <a:ext cx="8681223"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How are you organizing your people and teams for cloud transformation</a:t>
            </a:r>
          </a:p>
          <a:p>
            <a:pPr marL="457200" indent="-457200" algn="l">
              <a:buAutoNum type="arabicParenR"/>
            </a:pPr>
            <a:r>
              <a:rPr lang="en-US" sz="2000">
                <a:solidFill>
                  <a:schemeClr val="bg1"/>
                </a:solidFill>
              </a:rPr>
              <a:t>Where does accountability reside for application creation and availability</a:t>
            </a:r>
          </a:p>
          <a:p>
            <a:pPr marL="457200" indent="-457200" algn="l">
              <a:buAutoNum type="arabicParenR"/>
            </a:pPr>
            <a:r>
              <a:rPr lang="en-US" sz="2000">
                <a:solidFill>
                  <a:schemeClr val="bg1"/>
                </a:solidFill>
              </a:rPr>
              <a:t>What are the current skills gaps?</a:t>
            </a:r>
          </a:p>
          <a:p>
            <a:pPr marL="457200" indent="-457200" algn="l">
              <a:buAutoNum type="arabicParenR"/>
            </a:pPr>
            <a:r>
              <a:rPr lang="en-US" sz="2000">
                <a:solidFill>
                  <a:schemeClr val="bg1"/>
                </a:solidFill>
              </a:rPr>
              <a:t>How do your people train and skill up?</a:t>
            </a:r>
          </a:p>
          <a:p>
            <a:pPr marL="457200" indent="-457200" algn="l">
              <a:buAutoNum type="arabicParenR"/>
            </a:pPr>
            <a:r>
              <a:rPr lang="en-US" sz="2000">
                <a:solidFill>
                  <a:schemeClr val="bg1"/>
                </a:solidFill>
              </a:rPr>
              <a:t>What is the prioritized list of applications you are moving to the cloud?</a:t>
            </a:r>
          </a:p>
          <a:p>
            <a:pPr marL="457200" indent="-457200" algn="l">
              <a:buAutoNum type="arabicParenR"/>
            </a:pP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85166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7375-37A9-486A-BBC5-39CF3622FC4D}"/>
              </a:ext>
            </a:extLst>
          </p:cNvPr>
          <p:cNvSpPr>
            <a:spLocks noGrp="1"/>
          </p:cNvSpPr>
          <p:nvPr>
            <p:ph type="title"/>
          </p:nvPr>
        </p:nvSpPr>
        <p:spPr>
          <a:xfrm>
            <a:off x="727364" y="-6099"/>
            <a:ext cx="10515600" cy="1325563"/>
          </a:xfrm>
        </p:spPr>
        <p:txBody>
          <a:bodyPr/>
          <a:lstStyle/>
          <a:p>
            <a:r>
              <a:rPr lang="en-US" sz="3600">
                <a:latin typeface="Segoe UI Semibold" panose="020B0702040204020203" pitchFamily="34" charset="0"/>
                <a:cs typeface="Segoe UI Semibold" panose="020B0702040204020203" pitchFamily="34" charset="0"/>
              </a:rPr>
              <a:t>Ready</a:t>
            </a:r>
            <a:endParaRPr lang="en-US">
              <a:latin typeface="Segoe UI Semibold" panose="020B0702040204020203" pitchFamily="34" charset="0"/>
              <a:cs typeface="Segoe UI Semibold" panose="020B0702040204020203" pitchFamily="34" charset="0"/>
            </a:endParaRPr>
          </a:p>
        </p:txBody>
      </p:sp>
      <p:sp>
        <p:nvSpPr>
          <p:cNvPr id="4" name="Oval 3">
            <a:extLst>
              <a:ext uri="{FF2B5EF4-FFF2-40B4-BE49-F238E27FC236}">
                <a16:creationId xmlns:a16="http://schemas.microsoft.com/office/drawing/2014/main" id="{E5C7A903-3ABD-42DE-9812-D0AB9777B69D}"/>
              </a:ext>
            </a:extLst>
          </p:cNvPr>
          <p:cNvSpPr/>
          <p:nvPr/>
        </p:nvSpPr>
        <p:spPr>
          <a:xfrm>
            <a:off x="1688177" y="2757608"/>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5" name="TextBox 4">
            <a:extLst>
              <a:ext uri="{FF2B5EF4-FFF2-40B4-BE49-F238E27FC236}">
                <a16:creationId xmlns:a16="http://schemas.microsoft.com/office/drawing/2014/main" id="{6A3E6131-9CD1-44E4-BABE-EF30A35F50FD}"/>
              </a:ext>
            </a:extLst>
          </p:cNvPr>
          <p:cNvSpPr txBox="1"/>
          <p:nvPr/>
        </p:nvSpPr>
        <p:spPr>
          <a:xfrm>
            <a:off x="2266604" y="2816088"/>
            <a:ext cx="3331438" cy="923330"/>
          </a:xfrm>
          <a:prstGeom prst="rect">
            <a:avLst/>
          </a:prstGeom>
          <a:noFill/>
        </p:spPr>
        <p:txBody>
          <a:bodyPr wrap="square" rtlCol="0">
            <a:spAutoFit/>
          </a:bodyPr>
          <a:lstStyle/>
          <a:p>
            <a:r>
              <a:rPr lang="en-US" sz="2200">
                <a:solidFill>
                  <a:srgbClr val="0070C0"/>
                </a:solidFill>
                <a:latin typeface="Segoe UI "/>
              </a:rPr>
              <a:t>Azure Readiness Guide</a:t>
            </a:r>
          </a:p>
          <a:p>
            <a:r>
              <a:rPr lang="en-US" sz="1600">
                <a:latin typeface="Segoe UI "/>
              </a:rPr>
              <a:t>Azure Readiness guidance in the Cloud Adoption Framework</a:t>
            </a:r>
          </a:p>
        </p:txBody>
      </p:sp>
      <p:sp>
        <p:nvSpPr>
          <p:cNvPr id="6" name="Oval 5">
            <a:extLst>
              <a:ext uri="{FF2B5EF4-FFF2-40B4-BE49-F238E27FC236}">
                <a16:creationId xmlns:a16="http://schemas.microsoft.com/office/drawing/2014/main" id="{3856F114-1200-46BB-82D5-DFF8E4EDAEA3}"/>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TextBox 6">
            <a:extLst>
              <a:ext uri="{FF2B5EF4-FFF2-40B4-BE49-F238E27FC236}">
                <a16:creationId xmlns:a16="http://schemas.microsoft.com/office/drawing/2014/main" id="{5E7DA720-51C3-4F12-8D7B-B094FB06C3A3}"/>
              </a:ext>
            </a:extLst>
          </p:cNvPr>
          <p:cNvSpPr txBox="1"/>
          <p:nvPr/>
        </p:nvSpPr>
        <p:spPr>
          <a:xfrm>
            <a:off x="2266603" y="4522500"/>
            <a:ext cx="3538103" cy="923330"/>
          </a:xfrm>
          <a:prstGeom prst="rect">
            <a:avLst/>
          </a:prstGeom>
          <a:noFill/>
        </p:spPr>
        <p:txBody>
          <a:bodyPr wrap="square" rtlCol="0">
            <a:spAutoFit/>
          </a:bodyPr>
          <a:lstStyle/>
          <a:p>
            <a:r>
              <a:rPr lang="en-US" sz="2200">
                <a:solidFill>
                  <a:srgbClr val="0070C0"/>
                </a:solidFill>
                <a:latin typeface="Segoe UI "/>
              </a:rPr>
              <a:t>Expand the blueprint</a:t>
            </a:r>
          </a:p>
          <a:p>
            <a:r>
              <a:rPr lang="en-US" sz="1600">
                <a:latin typeface="Segoe UI "/>
              </a:rPr>
              <a:t>Use the landing zone considerations to enhance the blueprint template</a:t>
            </a:r>
            <a:endParaRPr lang="en-US" sz="2200">
              <a:latin typeface="Segoe UI "/>
            </a:endParaRPr>
          </a:p>
        </p:txBody>
      </p:sp>
      <p:sp>
        <p:nvSpPr>
          <p:cNvPr id="8" name="Oval 7">
            <a:extLst>
              <a:ext uri="{FF2B5EF4-FFF2-40B4-BE49-F238E27FC236}">
                <a16:creationId xmlns:a16="http://schemas.microsoft.com/office/drawing/2014/main" id="{CE83B47B-B7EB-4311-B384-7E65CF2E9C00}"/>
              </a:ext>
            </a:extLst>
          </p:cNvPr>
          <p:cNvSpPr/>
          <p:nvPr/>
        </p:nvSpPr>
        <p:spPr>
          <a:xfrm>
            <a:off x="6293083" y="270219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TextBox 8">
            <a:extLst>
              <a:ext uri="{FF2B5EF4-FFF2-40B4-BE49-F238E27FC236}">
                <a16:creationId xmlns:a16="http://schemas.microsoft.com/office/drawing/2014/main" id="{EAC3FAC2-6506-4B62-AF7C-D3AEA873C607}"/>
              </a:ext>
            </a:extLst>
          </p:cNvPr>
          <p:cNvSpPr txBox="1"/>
          <p:nvPr/>
        </p:nvSpPr>
        <p:spPr>
          <a:xfrm>
            <a:off x="6871510" y="2760670"/>
            <a:ext cx="3543081" cy="1169551"/>
          </a:xfrm>
          <a:prstGeom prst="rect">
            <a:avLst/>
          </a:prstGeom>
          <a:noFill/>
        </p:spPr>
        <p:txBody>
          <a:bodyPr wrap="square" rtlCol="0">
            <a:spAutoFit/>
          </a:bodyPr>
          <a:lstStyle/>
          <a:p>
            <a:r>
              <a:rPr lang="en-US" sz="2200">
                <a:solidFill>
                  <a:srgbClr val="0070C0"/>
                </a:solidFill>
                <a:latin typeface="Segoe UI "/>
              </a:rPr>
              <a:t>First landing zone</a:t>
            </a:r>
          </a:p>
          <a:p>
            <a:r>
              <a:rPr lang="en-US" sz="1600">
                <a:latin typeface="Segoe UI "/>
              </a:rPr>
              <a:t>Leverage the Cloud Adoption Framework migrate landing zone blueprint</a:t>
            </a:r>
          </a:p>
        </p:txBody>
      </p:sp>
      <p:sp>
        <p:nvSpPr>
          <p:cNvPr id="10" name="Oval 9">
            <a:extLst>
              <a:ext uri="{FF2B5EF4-FFF2-40B4-BE49-F238E27FC236}">
                <a16:creationId xmlns:a16="http://schemas.microsoft.com/office/drawing/2014/main" id="{4B5A0020-A09E-4506-AE9A-7C1B4ACB68E5}"/>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1" name="TextBox 10">
            <a:extLst>
              <a:ext uri="{FF2B5EF4-FFF2-40B4-BE49-F238E27FC236}">
                <a16:creationId xmlns:a16="http://schemas.microsoft.com/office/drawing/2014/main" id="{648E3EA2-6BAB-4879-A28D-98A83A2AB439}"/>
              </a:ext>
            </a:extLst>
          </p:cNvPr>
          <p:cNvSpPr txBox="1"/>
          <p:nvPr/>
        </p:nvSpPr>
        <p:spPr>
          <a:xfrm>
            <a:off x="6912590" y="4462366"/>
            <a:ext cx="3538103" cy="923330"/>
          </a:xfrm>
          <a:prstGeom prst="rect">
            <a:avLst/>
          </a:prstGeom>
          <a:noFill/>
        </p:spPr>
        <p:txBody>
          <a:bodyPr wrap="square" rtlCol="0">
            <a:spAutoFit/>
          </a:bodyPr>
          <a:lstStyle/>
          <a:p>
            <a:r>
              <a:rPr lang="en-US" sz="2200">
                <a:solidFill>
                  <a:srgbClr val="0070C0"/>
                </a:solidFill>
                <a:latin typeface="Segoe UI "/>
              </a:rPr>
              <a:t>Best practices</a:t>
            </a:r>
          </a:p>
          <a:p>
            <a:r>
              <a:rPr lang="en-US" sz="1600">
                <a:latin typeface="Segoe UI "/>
              </a:rPr>
              <a:t>Validate landing zone modifications against best practices</a:t>
            </a:r>
          </a:p>
        </p:txBody>
      </p:sp>
      <p:sp>
        <p:nvSpPr>
          <p:cNvPr id="14" name="TextBox 13">
            <a:extLst>
              <a:ext uri="{FF2B5EF4-FFF2-40B4-BE49-F238E27FC236}">
                <a16:creationId xmlns:a16="http://schemas.microsoft.com/office/drawing/2014/main" id="{5EE78AB0-035E-423A-9C70-DFD8F6385AC7}"/>
              </a:ext>
            </a:extLst>
          </p:cNvPr>
          <p:cNvSpPr txBox="1"/>
          <p:nvPr/>
        </p:nvSpPr>
        <p:spPr>
          <a:xfrm>
            <a:off x="751785" y="1183079"/>
            <a:ext cx="11271018" cy="830997"/>
          </a:xfrm>
          <a:prstGeom prst="rect">
            <a:avLst/>
          </a:prstGeom>
          <a:noFill/>
        </p:spPr>
        <p:txBody>
          <a:bodyPr wrap="square" rtlCol="0">
            <a:spAutoFit/>
          </a:bodyPr>
          <a:lstStyle/>
          <a:p>
            <a:pPr lvl="0" defTabSz="914367">
              <a:defRPr/>
            </a:pPr>
            <a:r>
              <a:rPr lang="en-US" sz="2400">
                <a:solidFill>
                  <a:srgbClr val="000000"/>
                </a:solidFill>
                <a:latin typeface="Segoe UI" panose="020B0502040204020203" pitchFamily="34" charset="0"/>
              </a:rPr>
              <a:t>Ready establishes a cloud foundation or adoption target that can provide hosting for any adoption efforts. </a:t>
            </a:r>
          </a:p>
        </p:txBody>
      </p:sp>
    </p:spTree>
    <p:extLst>
      <p:ext uri="{BB962C8B-B14F-4D97-AF65-F5344CB8AC3E}">
        <p14:creationId xmlns:p14="http://schemas.microsoft.com/office/powerpoint/2010/main" val="108385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CB8-A144-4FD9-8C36-82D042464417}"/>
              </a:ext>
            </a:extLst>
          </p:cNvPr>
          <p:cNvSpPr>
            <a:spLocks noGrp="1"/>
          </p:cNvSpPr>
          <p:nvPr>
            <p:ph type="title"/>
          </p:nvPr>
        </p:nvSpPr>
        <p:spPr>
          <a:xfrm>
            <a:off x="838200" y="-124732"/>
            <a:ext cx="10515600" cy="1325563"/>
          </a:xfrm>
        </p:spPr>
        <p:txBody>
          <a:bodyPr/>
          <a:lstStyle/>
          <a:p>
            <a:r>
              <a:rPr lang="en-US" sz="3600">
                <a:latin typeface="Segoe UI Semibold" panose="020B0702040204020203" pitchFamily="34" charset="0"/>
                <a:cs typeface="Segoe UI Semibold" panose="020B0702040204020203" pitchFamily="34" charset="0"/>
              </a:rPr>
              <a:t>Ready </a:t>
            </a:r>
            <a:r>
              <a:rPr lang="en-US"/>
              <a:t>| </a:t>
            </a:r>
            <a:r>
              <a:rPr lang="en-US" sz="3600">
                <a:solidFill>
                  <a:srgbClr val="0070C0"/>
                </a:solidFill>
                <a:latin typeface="Segoe UI Semibold" panose="020B0702040204020203" pitchFamily="34" charset="0"/>
                <a:cs typeface="Segoe UI Semibold" panose="020B0702040204020203" pitchFamily="34" charset="0"/>
              </a:rPr>
              <a:t>Organize your Azure Resources</a:t>
            </a:r>
          </a:p>
        </p:txBody>
      </p:sp>
      <p:sp>
        <p:nvSpPr>
          <p:cNvPr id="3" name="Content Placeholder 2">
            <a:extLst>
              <a:ext uri="{FF2B5EF4-FFF2-40B4-BE49-F238E27FC236}">
                <a16:creationId xmlns:a16="http://schemas.microsoft.com/office/drawing/2014/main" id="{89855D84-6C3B-4C69-8D4F-14009AFB09A4}"/>
              </a:ext>
            </a:extLst>
          </p:cNvPr>
          <p:cNvSpPr>
            <a:spLocks noGrp="1"/>
          </p:cNvSpPr>
          <p:nvPr>
            <p:ph idx="1"/>
          </p:nvPr>
        </p:nvSpPr>
        <p:spPr>
          <a:xfrm>
            <a:off x="7609113" y="1825625"/>
            <a:ext cx="4310743" cy="4351338"/>
          </a:xfrm>
        </p:spPr>
        <p:txBody>
          <a:bodyPr/>
          <a:lstStyle/>
          <a:p>
            <a:r>
              <a:rPr lang="en-US"/>
              <a:t>Use the management hierarchies within the Azure platform.</a:t>
            </a:r>
          </a:p>
          <a:p>
            <a:r>
              <a:rPr lang="en-US"/>
              <a:t>Implement well-thought out naming conventions</a:t>
            </a:r>
          </a:p>
          <a:p>
            <a:r>
              <a:rPr lang="en-US"/>
              <a:t>Apply resource tagging</a:t>
            </a:r>
          </a:p>
        </p:txBody>
      </p:sp>
      <p:pic>
        <p:nvPicPr>
          <p:cNvPr id="5" name="Picture 4" descr="A screenshot of a cell phone&#10;&#10;Description automatically generated">
            <a:extLst>
              <a:ext uri="{FF2B5EF4-FFF2-40B4-BE49-F238E27FC236}">
                <a16:creationId xmlns:a16="http://schemas.microsoft.com/office/drawing/2014/main" id="{FF4B3845-7972-4C72-9AE3-E99037D9A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7" y="1690688"/>
            <a:ext cx="6516727" cy="4229100"/>
          </a:xfrm>
          <a:prstGeom prst="rect">
            <a:avLst/>
          </a:prstGeom>
        </p:spPr>
      </p:pic>
    </p:spTree>
    <p:extLst>
      <p:ext uri="{BB962C8B-B14F-4D97-AF65-F5344CB8AC3E}">
        <p14:creationId xmlns:p14="http://schemas.microsoft.com/office/powerpoint/2010/main" val="44777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690C-2C0A-453B-93A8-DF32E2C532DF}"/>
              </a:ext>
            </a:extLst>
          </p:cNvPr>
          <p:cNvSpPr>
            <a:spLocks noGrp="1"/>
          </p:cNvSpPr>
          <p:nvPr>
            <p:ph type="title"/>
          </p:nvPr>
        </p:nvSpPr>
        <p:spPr>
          <a:xfrm>
            <a:off x="838200" y="167232"/>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Azure Readiness Guide</a:t>
            </a:r>
          </a:p>
        </p:txBody>
      </p:sp>
      <p:sp>
        <p:nvSpPr>
          <p:cNvPr id="4" name="Rectangle 3">
            <a:extLst>
              <a:ext uri="{FF2B5EF4-FFF2-40B4-BE49-F238E27FC236}">
                <a16:creationId xmlns:a16="http://schemas.microsoft.com/office/drawing/2014/main" id="{86650073-9D18-4D80-B70D-9EE45DA59621}"/>
              </a:ext>
            </a:extLst>
          </p:cNvPr>
          <p:cNvSpPr/>
          <p:nvPr/>
        </p:nvSpPr>
        <p:spPr>
          <a:xfrm>
            <a:off x="895031" y="992292"/>
            <a:ext cx="10393455" cy="2462213"/>
          </a:xfrm>
          <a:prstGeom prst="rect">
            <a:avLst/>
          </a:prstGeom>
        </p:spPr>
        <p:txBody>
          <a:bodyPr wrap="square">
            <a:spAutoFit/>
          </a:bodyPr>
          <a:lstStyle/>
          <a:p>
            <a:endParaRPr lang="en-US" sz="2200">
              <a:latin typeface="Segoe UI "/>
            </a:endParaRPr>
          </a:p>
          <a:p>
            <a:pPr marL="342900" indent="-342900">
              <a:buFont typeface="Arial" panose="020B0604020202020204" pitchFamily="34" charset="0"/>
              <a:buChar char="•"/>
            </a:pPr>
            <a:r>
              <a:rPr lang="en-US" sz="2200">
                <a:latin typeface="Segoe UI "/>
              </a:rPr>
              <a:t>Prepare the cloud environment before building and deploying solutions using Azure services</a:t>
            </a:r>
          </a:p>
          <a:p>
            <a:pPr marL="342900" indent="-342900">
              <a:buFont typeface="Arial" panose="020B0604020202020204" pitchFamily="34" charset="0"/>
              <a:buChar char="•"/>
            </a:pPr>
            <a:r>
              <a:rPr lang="en-US" sz="2200">
                <a:latin typeface="Segoe UI "/>
              </a:rPr>
              <a:t>The Azure Readiness Guide provides guidance on how to organize resources, control costs, and secure and manage your organization helping you create your landing zone in Azure</a:t>
            </a:r>
          </a:p>
          <a:p>
            <a:pPr marL="342900" indent="-342900">
              <a:buFont typeface="Arial" panose="020B0604020202020204" pitchFamily="34" charset="0"/>
              <a:buChar char="•"/>
            </a:pPr>
            <a:endParaRPr lang="en-US" sz="2200">
              <a:latin typeface="Segoe UI "/>
            </a:endParaRPr>
          </a:p>
        </p:txBody>
      </p:sp>
      <p:sp>
        <p:nvSpPr>
          <p:cNvPr id="7" name="Rectangle 2">
            <a:extLst>
              <a:ext uri="{FF2B5EF4-FFF2-40B4-BE49-F238E27FC236}">
                <a16:creationId xmlns:a16="http://schemas.microsoft.com/office/drawing/2014/main" id="{7FC4A16A-058C-47CF-A45E-16AF9ECEF274}"/>
              </a:ext>
            </a:extLst>
          </p:cNvPr>
          <p:cNvSpPr>
            <a:spLocks noChangeArrowheads="1"/>
          </p:cNvSpPr>
          <p:nvPr/>
        </p:nvSpPr>
        <p:spPr bwMode="auto">
          <a:xfrm>
            <a:off x="1905000" y="3695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923B950E-8375-40AD-A794-833C90FD7F81}"/>
              </a:ext>
            </a:extLst>
          </p:cNvPr>
          <p:cNvGraphicFramePr>
            <a:graphicFrameLocks noChangeAspect="1"/>
          </p:cNvGraphicFramePr>
          <p:nvPr>
            <p:extLst>
              <p:ext uri="{D42A27DB-BD31-4B8C-83A1-F6EECF244321}">
                <p14:modId xmlns:p14="http://schemas.microsoft.com/office/powerpoint/2010/main" val="1689800809"/>
              </p:ext>
            </p:extLst>
          </p:nvPr>
        </p:nvGraphicFramePr>
        <p:xfrm>
          <a:off x="1034649" y="3359279"/>
          <a:ext cx="6858000" cy="2800350"/>
        </p:xfrm>
        <a:graphic>
          <a:graphicData uri="http://schemas.openxmlformats.org/presentationml/2006/ole">
            <mc:AlternateContent xmlns:mc="http://schemas.openxmlformats.org/markup-compatibility/2006">
              <mc:Choice xmlns:v="urn:schemas-microsoft-com:vml" Requires="v">
                <p:oleObj spid="_x0000_s1027" name="Bitmap Image" r:id="rId3" imgW="8963090" imgH="3662389" progId="Paint.Picture">
                  <p:embed/>
                </p:oleObj>
              </mc:Choice>
              <mc:Fallback>
                <p:oleObj name="Bitmap Image" r:id="rId3" imgW="8963090" imgH="3662389" progId="Paint.Picture">
                  <p:embed/>
                  <p:pic>
                    <p:nvPicPr>
                      <p:cNvPr id="8" name="Object 7">
                        <a:extLst>
                          <a:ext uri="{FF2B5EF4-FFF2-40B4-BE49-F238E27FC236}">
                            <a16:creationId xmlns:a16="http://schemas.microsoft.com/office/drawing/2014/main" id="{923B950E-8375-40AD-A794-833C90FD7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649" y="3359279"/>
                        <a:ext cx="6858000" cy="2800350"/>
                      </a:xfrm>
                      <a:prstGeom prst="rect">
                        <a:avLst/>
                      </a:prstGeom>
                      <a:noFill/>
                      <a:ln>
                        <a:solidFill>
                          <a:schemeClr val="bg1">
                            <a:lumMod val="50000"/>
                          </a:schemeClr>
                        </a:solidFill>
                      </a:ln>
                    </p:spPr>
                  </p:pic>
                </p:oleObj>
              </mc:Fallback>
            </mc:AlternateContent>
          </a:graphicData>
        </a:graphic>
      </p:graphicFrame>
      <p:sp>
        <p:nvSpPr>
          <p:cNvPr id="9" name="Rectangle 8">
            <a:extLst>
              <a:ext uri="{FF2B5EF4-FFF2-40B4-BE49-F238E27FC236}">
                <a16:creationId xmlns:a16="http://schemas.microsoft.com/office/drawing/2014/main" id="{3B7AF549-1A75-4CCE-B3C8-342366CFE7BE}"/>
              </a:ext>
            </a:extLst>
          </p:cNvPr>
          <p:cNvSpPr/>
          <p:nvPr/>
        </p:nvSpPr>
        <p:spPr>
          <a:xfrm>
            <a:off x="8001000" y="3941010"/>
            <a:ext cx="4017462" cy="1107996"/>
          </a:xfrm>
          <a:prstGeom prst="rect">
            <a:avLst/>
          </a:prstGeom>
        </p:spPr>
        <p:txBody>
          <a:bodyPr wrap="square">
            <a:spAutoFit/>
          </a:bodyPr>
          <a:lstStyle/>
          <a:p>
            <a:r>
              <a:rPr lang="en-US" sz="2200">
                <a:latin typeface="Segoe UI "/>
              </a:rPr>
              <a:t>The guide is also published in the </a:t>
            </a:r>
            <a:r>
              <a:rPr lang="en-US" sz="2200" b="1">
                <a:latin typeface="Segoe UI "/>
              </a:rPr>
              <a:t>Azure </a:t>
            </a:r>
            <a:r>
              <a:rPr lang="en-US" sz="2200" b="1" err="1">
                <a:latin typeface="Segoe UI "/>
              </a:rPr>
              <a:t>Quickstart</a:t>
            </a:r>
            <a:r>
              <a:rPr lang="en-US" sz="2200" b="1">
                <a:latin typeface="Segoe UI "/>
              </a:rPr>
              <a:t> Center </a:t>
            </a:r>
            <a:r>
              <a:rPr lang="en-US" sz="2200">
                <a:latin typeface="Segoe UI "/>
              </a:rPr>
              <a:t>within the Azure Portal </a:t>
            </a:r>
          </a:p>
        </p:txBody>
      </p:sp>
      <p:sp>
        <p:nvSpPr>
          <p:cNvPr id="11" name="Rectangle: Rounded Corners 10">
            <a:extLst>
              <a:ext uri="{FF2B5EF4-FFF2-40B4-BE49-F238E27FC236}">
                <a16:creationId xmlns:a16="http://schemas.microsoft.com/office/drawing/2014/main" id="{FE3CCC00-5BEE-4E82-8E85-8D6385F68F04}"/>
              </a:ext>
            </a:extLst>
          </p:cNvPr>
          <p:cNvSpPr/>
          <p:nvPr/>
        </p:nvSpPr>
        <p:spPr>
          <a:xfrm>
            <a:off x="2908005" y="4960088"/>
            <a:ext cx="4843130" cy="119953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3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C4B0-4E7C-405A-8FC3-1A83A13C5BF3}"/>
              </a:ext>
            </a:extLst>
          </p:cNvPr>
          <p:cNvSpPr>
            <a:spLocks noGrp="1"/>
          </p:cNvSpPr>
          <p:nvPr>
            <p:ph type="title"/>
          </p:nvPr>
        </p:nvSpPr>
        <p:spPr>
          <a:xfrm>
            <a:off x="838200" y="18255"/>
            <a:ext cx="10515600" cy="1325563"/>
          </a:xfrm>
        </p:spPr>
        <p:txBody>
          <a:bodyPr>
            <a:normAutofit/>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First Landing Zone</a:t>
            </a:r>
          </a:p>
        </p:txBody>
      </p:sp>
      <p:sp>
        <p:nvSpPr>
          <p:cNvPr id="3" name="Content Placeholder 2">
            <a:extLst>
              <a:ext uri="{FF2B5EF4-FFF2-40B4-BE49-F238E27FC236}">
                <a16:creationId xmlns:a16="http://schemas.microsoft.com/office/drawing/2014/main" id="{50B570BF-C72D-41D2-A77F-B2654D94FD93}"/>
              </a:ext>
            </a:extLst>
          </p:cNvPr>
          <p:cNvSpPr>
            <a:spLocks noGrp="1"/>
          </p:cNvSpPr>
          <p:nvPr>
            <p:ph idx="1"/>
          </p:nvPr>
        </p:nvSpPr>
        <p:spPr>
          <a:xfrm>
            <a:off x="598967" y="1650188"/>
            <a:ext cx="4121888" cy="4351338"/>
          </a:xfrm>
        </p:spPr>
        <p:txBody>
          <a:bodyPr>
            <a:normAutofit/>
          </a:bodyPr>
          <a:lstStyle/>
          <a:p>
            <a:r>
              <a:rPr lang="en-US" sz="2000">
                <a:latin typeface="Segoe UI "/>
              </a:rPr>
              <a:t>Landing zone is the environment that is provisioned to host workloads being migrated from an on-premises environment into Azure.</a:t>
            </a:r>
          </a:p>
          <a:p>
            <a:r>
              <a:rPr lang="en-US" sz="2000">
                <a:latin typeface="Segoe UI "/>
              </a:rPr>
              <a:t>The Cloud Adoption Framework migrate landing zone blueprint creates a landing zone which can be updated to meet your specific needs.</a:t>
            </a:r>
          </a:p>
        </p:txBody>
      </p:sp>
      <p:pic>
        <p:nvPicPr>
          <p:cNvPr id="4" name="Picture 3">
            <a:extLst>
              <a:ext uri="{FF2B5EF4-FFF2-40B4-BE49-F238E27FC236}">
                <a16:creationId xmlns:a16="http://schemas.microsoft.com/office/drawing/2014/main" id="{981190DA-7081-4E3A-BB03-94F7CC9D3EE6}"/>
              </a:ext>
            </a:extLst>
          </p:cNvPr>
          <p:cNvPicPr>
            <a:picLocks noChangeAspect="1"/>
          </p:cNvPicPr>
          <p:nvPr/>
        </p:nvPicPr>
        <p:blipFill rotWithShape="1">
          <a:blip r:embed="rId2"/>
          <a:srcRect t="-1" r="1" b="125"/>
          <a:stretch/>
        </p:blipFill>
        <p:spPr>
          <a:xfrm>
            <a:off x="5125955" y="1650188"/>
            <a:ext cx="6536437" cy="4618793"/>
          </a:xfrm>
          <a:prstGeom prst="rect">
            <a:avLst/>
          </a:prstGeom>
        </p:spPr>
      </p:pic>
    </p:spTree>
    <p:extLst>
      <p:ext uri="{BB962C8B-B14F-4D97-AF65-F5344CB8AC3E}">
        <p14:creationId xmlns:p14="http://schemas.microsoft.com/office/powerpoint/2010/main" val="367564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6A16-0555-42CE-A41A-10B6398C8767}"/>
              </a:ext>
            </a:extLst>
          </p:cNvPr>
          <p:cNvSpPr>
            <a:spLocks noGrp="1"/>
          </p:cNvSpPr>
          <p:nvPr>
            <p:ph type="title"/>
          </p:nvPr>
        </p:nvSpPr>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Expand the landing zone blueprint</a:t>
            </a:r>
          </a:p>
        </p:txBody>
      </p:sp>
      <p:sp>
        <p:nvSpPr>
          <p:cNvPr id="3" name="Content Placeholder 2">
            <a:extLst>
              <a:ext uri="{FF2B5EF4-FFF2-40B4-BE49-F238E27FC236}">
                <a16:creationId xmlns:a16="http://schemas.microsoft.com/office/drawing/2014/main" id="{ECA722E7-3FCC-4381-8FDC-C4F51180FE85}"/>
              </a:ext>
            </a:extLst>
          </p:cNvPr>
          <p:cNvSpPr>
            <a:spLocks noGrp="1"/>
          </p:cNvSpPr>
          <p:nvPr>
            <p:ph idx="1"/>
          </p:nvPr>
        </p:nvSpPr>
        <p:spPr>
          <a:xfrm>
            <a:off x="726558" y="1554494"/>
            <a:ext cx="10515600" cy="4351338"/>
          </a:xfrm>
        </p:spPr>
        <p:txBody>
          <a:bodyPr/>
          <a:lstStyle/>
          <a:p>
            <a:pPr marL="0" indent="0">
              <a:buNone/>
            </a:pPr>
            <a:r>
              <a:rPr lang="en-US" sz="2400">
                <a:latin typeface="Segoe UI "/>
              </a:rPr>
              <a:t>The </a:t>
            </a:r>
            <a:r>
              <a:rPr lang="en-US" sz="2400">
                <a:solidFill>
                  <a:srgbClr val="000000"/>
                </a:solidFill>
                <a:latin typeface="Segoe UI" panose="020B0502040204020203" pitchFamily="34" charset="0"/>
              </a:rPr>
              <a:t>considerations</a:t>
            </a:r>
            <a:r>
              <a:rPr lang="en-US" sz="2400">
                <a:latin typeface="Segoe UI "/>
              </a:rPr>
              <a:t> for implementing a landing zone fall into three categories</a:t>
            </a:r>
            <a:r>
              <a:rPr lang="en-US" sz="2200">
                <a:latin typeface="Segoe UI "/>
              </a:rPr>
              <a:t>	</a:t>
            </a:r>
          </a:p>
          <a:p>
            <a:endParaRPr lang="en-US" sz="2200">
              <a:latin typeface="Segoe UI "/>
            </a:endParaRPr>
          </a:p>
          <a:p>
            <a:pPr lvl="1"/>
            <a:r>
              <a:rPr lang="en-US">
                <a:solidFill>
                  <a:srgbClr val="0070C0"/>
                </a:solidFill>
              </a:rPr>
              <a:t>Hosting</a:t>
            </a:r>
            <a:r>
              <a:rPr lang="en-US"/>
              <a:t> - decisions need to be made around compute, storage, networking, databases to help create hosting options in the landing zone blueprint</a:t>
            </a:r>
          </a:p>
          <a:p>
            <a:pPr lvl="1"/>
            <a:r>
              <a:rPr lang="en-US">
                <a:solidFill>
                  <a:srgbClr val="0070C0"/>
                </a:solidFill>
              </a:rPr>
              <a:t>Azure fundamentals </a:t>
            </a:r>
            <a:r>
              <a:rPr lang="en-US"/>
              <a:t>- these are the foundational building blocks for organizing resources in the cloud environment. </a:t>
            </a:r>
          </a:p>
          <a:p>
            <a:pPr lvl="1"/>
            <a:r>
              <a:rPr lang="en-US">
                <a:solidFill>
                  <a:srgbClr val="0070C0"/>
                </a:solidFill>
              </a:rPr>
              <a:t>Governance considerations </a:t>
            </a:r>
            <a:r>
              <a:rPr lang="en-US"/>
              <a:t>– applying governance principles on each landing zone </a:t>
            </a:r>
          </a:p>
        </p:txBody>
      </p:sp>
    </p:spTree>
    <p:extLst>
      <p:ext uri="{BB962C8B-B14F-4D97-AF65-F5344CB8AC3E}">
        <p14:creationId xmlns:p14="http://schemas.microsoft.com/office/powerpoint/2010/main" val="1869289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3813-422D-4884-ADAA-5FEF211BE8BA}"/>
              </a:ext>
            </a:extLst>
          </p:cNvPr>
          <p:cNvSpPr>
            <a:spLocks noGrp="1"/>
          </p:cNvSpPr>
          <p:nvPr>
            <p:ph type="title"/>
          </p:nvPr>
        </p:nvSpPr>
        <p:spPr>
          <a:xfrm>
            <a:off x="838200" y="18255"/>
            <a:ext cx="10515600" cy="1325563"/>
          </a:xfrm>
        </p:spPr>
        <p:txBody>
          <a:bodyPr/>
          <a:lstStyle/>
          <a:p>
            <a:r>
              <a:rPr lang="en-US" sz="3600">
                <a:latin typeface="Segoe UI Semibold" panose="020B0702040204020203" pitchFamily="34" charset="0"/>
                <a:cs typeface="Segoe UI Semibold" panose="020B0702040204020203" pitchFamily="34" charset="0"/>
              </a:rPr>
              <a:t>Ready | </a:t>
            </a:r>
            <a:r>
              <a:rPr lang="en-US" sz="3600">
                <a:solidFill>
                  <a:srgbClr val="0070C0"/>
                </a:solidFill>
                <a:latin typeface="Segoe UI Semibold" panose="020B0702040204020203" pitchFamily="34" charset="0"/>
                <a:cs typeface="Segoe UI Semibold" panose="020B0702040204020203" pitchFamily="34" charset="0"/>
              </a:rPr>
              <a:t>Recommended Practices</a:t>
            </a:r>
          </a:p>
        </p:txBody>
      </p:sp>
      <p:sp>
        <p:nvSpPr>
          <p:cNvPr id="5" name="Content Placeholder 4">
            <a:extLst>
              <a:ext uri="{FF2B5EF4-FFF2-40B4-BE49-F238E27FC236}">
                <a16:creationId xmlns:a16="http://schemas.microsoft.com/office/drawing/2014/main" id="{A058FBDA-CAC3-46A9-9EBB-1E0DFA2DF8D4}"/>
              </a:ext>
            </a:extLst>
          </p:cNvPr>
          <p:cNvSpPr>
            <a:spLocks noGrp="1"/>
          </p:cNvSpPr>
          <p:nvPr>
            <p:ph idx="1"/>
          </p:nvPr>
        </p:nvSpPr>
        <p:spPr/>
        <p:txBody>
          <a:bodyPr/>
          <a:lstStyle/>
          <a:p>
            <a:r>
              <a:rPr lang="en-US"/>
              <a:t>Leverage best practices in Cloud Adoption Framework to help your teams establish and prepare Azure environment. These include guidance in the areas of </a:t>
            </a:r>
          </a:p>
          <a:p>
            <a:pPr lvl="1"/>
            <a:r>
              <a:rPr lang="en-US">
                <a:hlinkClick r:id="rId3"/>
              </a:rPr>
              <a:t>Azure fundamentals</a:t>
            </a:r>
            <a:endParaRPr lang="en-US"/>
          </a:p>
          <a:p>
            <a:pPr lvl="1"/>
            <a:r>
              <a:rPr lang="en-US">
                <a:hlinkClick r:id="rId4"/>
              </a:rPr>
              <a:t>Networking</a:t>
            </a:r>
            <a:endParaRPr lang="en-US"/>
          </a:p>
          <a:p>
            <a:pPr lvl="1"/>
            <a:r>
              <a:rPr lang="en-US">
                <a:hlinkClick r:id="rId5"/>
              </a:rPr>
              <a:t>Identity and Access Control</a:t>
            </a:r>
            <a:endParaRPr lang="en-US"/>
          </a:p>
          <a:p>
            <a:pPr lvl="1"/>
            <a:r>
              <a:rPr lang="en-US">
                <a:hlinkClick r:id="rId6"/>
              </a:rPr>
              <a:t>Storage</a:t>
            </a:r>
            <a:endParaRPr lang="en-US"/>
          </a:p>
          <a:p>
            <a:pPr lvl="1"/>
            <a:r>
              <a:rPr lang="en-US">
                <a:hlinkClick r:id="rId7"/>
              </a:rPr>
              <a:t>Databases</a:t>
            </a:r>
            <a:endParaRPr lang="en-US"/>
          </a:p>
          <a:p>
            <a:pPr lvl="1"/>
            <a:r>
              <a:rPr lang="en-US">
                <a:hlinkClick r:id="rId8"/>
              </a:rPr>
              <a:t>Cost Management</a:t>
            </a:r>
            <a:endParaRPr lang="en-US"/>
          </a:p>
        </p:txBody>
      </p:sp>
    </p:spTree>
    <p:extLst>
      <p:ext uri="{BB962C8B-B14F-4D97-AF65-F5344CB8AC3E}">
        <p14:creationId xmlns:p14="http://schemas.microsoft.com/office/powerpoint/2010/main" val="204584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3" name="Text Placeholder 2">
            <a:extLst>
              <a:ext uri="{FF2B5EF4-FFF2-40B4-BE49-F238E27FC236}">
                <a16:creationId xmlns:a16="http://schemas.microsoft.com/office/drawing/2014/main" id="{0E5F9931-64E2-4AB3-81DA-C1E7D926DCC3}"/>
              </a:ext>
            </a:extLst>
          </p:cNvPr>
          <p:cNvSpPr>
            <a:spLocks noGrp="1"/>
          </p:cNvSpPr>
          <p:nvPr>
            <p:ph type="body" sz="quarter" idx="12"/>
          </p:nvPr>
        </p:nvSpPr>
        <p:spPr>
          <a:xfrm>
            <a:off x="451196" y="1152195"/>
            <a:ext cx="5076768" cy="1785104"/>
          </a:xfrm>
        </p:spPr>
        <p:txBody>
          <a:bodyPr/>
          <a:lstStyle/>
          <a:p>
            <a:pPr marL="0" indent="0">
              <a:buNone/>
            </a:pPr>
            <a:r>
              <a:rPr lang="en-US" sz="2000"/>
              <a:t>1. Be clear on goals and outcomes</a:t>
            </a:r>
          </a:p>
          <a:p>
            <a:pPr marL="0" indent="0">
              <a:buNone/>
            </a:pPr>
            <a:r>
              <a:rPr lang="en-US" sz="2000"/>
              <a:t>2. Decide who will attend</a:t>
            </a:r>
          </a:p>
          <a:p>
            <a:pPr marL="0" indent="0">
              <a:buNone/>
            </a:pPr>
            <a:r>
              <a:rPr lang="en-US" sz="2000"/>
              <a:t>3. Choose the right location</a:t>
            </a:r>
          </a:p>
          <a:p>
            <a:pPr marL="0" indent="0">
              <a:buNone/>
            </a:pPr>
            <a:r>
              <a:rPr lang="en-US" sz="2000"/>
              <a:t>4. Be clear on the agenda</a:t>
            </a:r>
          </a:p>
          <a:p>
            <a:pPr marL="0" indent="0">
              <a:buNone/>
            </a:pPr>
            <a:r>
              <a:rPr lang="en-US" sz="2000"/>
              <a:t>5. Share the follow-up plan</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a:p>
        </p:txBody>
      </p:sp>
      <p:sp>
        <p:nvSpPr>
          <p:cNvPr id="5" name="TextBox 4">
            <a:extLst>
              <a:ext uri="{FF2B5EF4-FFF2-40B4-BE49-F238E27FC236}">
                <a16:creationId xmlns:a16="http://schemas.microsoft.com/office/drawing/2014/main" id="{4D05DA9D-7D40-4BBB-8B4B-9748AC5EC3CA}"/>
              </a:ext>
            </a:extLst>
          </p:cNvPr>
          <p:cNvSpPr txBox="1"/>
          <p:nvPr/>
        </p:nvSpPr>
        <p:spPr>
          <a:xfrm>
            <a:off x="8819803" y="5852159"/>
            <a:ext cx="3184654"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Source: www.mindtools.com</a:t>
            </a:r>
          </a:p>
        </p:txBody>
      </p:sp>
      <p:sp>
        <p:nvSpPr>
          <p:cNvPr id="6" name="TextBox 5">
            <a:extLst>
              <a:ext uri="{FF2B5EF4-FFF2-40B4-BE49-F238E27FC236}">
                <a16:creationId xmlns:a16="http://schemas.microsoft.com/office/drawing/2014/main" id="{D79416E0-7232-4686-8906-83ED9D7D29B1}"/>
              </a:ext>
            </a:extLst>
          </p:cNvPr>
          <p:cNvSpPr txBox="1"/>
          <p:nvPr/>
        </p:nvSpPr>
        <p:spPr>
          <a:xfrm>
            <a:off x="5769033" y="1152195"/>
            <a:ext cx="631767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Getting people involved:</a:t>
            </a:r>
          </a:p>
          <a:p>
            <a:pPr marL="457200" indent="-457200" algn="l">
              <a:buAutoNum type="arabicPeriod"/>
            </a:pPr>
            <a:r>
              <a:rPr lang="en-US" sz="2000">
                <a:gradFill>
                  <a:gsLst>
                    <a:gs pos="2917">
                      <a:schemeClr val="tx1"/>
                    </a:gs>
                    <a:gs pos="30000">
                      <a:schemeClr val="tx1"/>
                    </a:gs>
                  </a:gsLst>
                  <a:lin ang="5400000" scaled="0"/>
                </a:gradFill>
              </a:rPr>
              <a:t>Keep group sizes small to encourage participation</a:t>
            </a:r>
          </a:p>
          <a:p>
            <a:pPr marL="457200" indent="-457200" algn="l">
              <a:buAutoNum type="arabicPeriod"/>
            </a:pPr>
            <a:r>
              <a:rPr lang="en-US" sz="2000">
                <a:gradFill>
                  <a:gsLst>
                    <a:gs pos="2917">
                      <a:schemeClr val="tx1"/>
                    </a:gs>
                    <a:gs pos="30000">
                      <a:schemeClr val="tx1"/>
                    </a:gs>
                  </a:gsLst>
                  <a:lin ang="5400000" scaled="0"/>
                </a:gradFill>
              </a:rPr>
              <a:t>Have a mix of different people in the various groups</a:t>
            </a:r>
          </a:p>
          <a:p>
            <a:pPr marL="457200" indent="-457200" algn="l">
              <a:buAutoNum type="arabicPeriod"/>
            </a:pPr>
            <a:r>
              <a:rPr lang="en-US" sz="2000">
                <a:gradFill>
                  <a:gsLst>
                    <a:gs pos="2917">
                      <a:schemeClr val="tx1"/>
                    </a:gs>
                    <a:gs pos="30000">
                      <a:schemeClr val="tx1"/>
                    </a:gs>
                  </a:gsLst>
                  <a:lin ang="5400000" scaled="0"/>
                </a:gradFill>
              </a:rPr>
              <a:t>Be clear on how to capture ideas (shout out or write down)</a:t>
            </a:r>
          </a:p>
          <a:p>
            <a:pPr marL="457200" indent="-457200" algn="l">
              <a:buAutoNum type="arabicPeriod"/>
            </a:pPr>
            <a:r>
              <a:rPr lang="en-US" sz="2000">
                <a:gradFill>
                  <a:gsLst>
                    <a:gs pos="2917">
                      <a:schemeClr val="tx1"/>
                    </a:gs>
                    <a:gs pos="30000">
                      <a:schemeClr val="tx1"/>
                    </a:gs>
                  </a:gsLst>
                  <a:lin ang="5400000" scaled="0"/>
                </a:gradFill>
              </a:rPr>
              <a:t>Get groups to evaluate ideas to narrow down ideas</a:t>
            </a:r>
          </a:p>
        </p:txBody>
      </p:sp>
      <p:sp>
        <p:nvSpPr>
          <p:cNvPr id="7" name="TextBox 6">
            <a:extLst>
              <a:ext uri="{FF2B5EF4-FFF2-40B4-BE49-F238E27FC236}">
                <a16:creationId xmlns:a16="http://schemas.microsoft.com/office/drawing/2014/main" id="{EA0B07BB-4C8D-43F4-A71C-AA01CF5124E3}"/>
              </a:ext>
            </a:extLst>
          </p:cNvPr>
          <p:cNvSpPr txBox="1"/>
          <p:nvPr/>
        </p:nvSpPr>
        <p:spPr>
          <a:xfrm>
            <a:off x="947651" y="3797643"/>
            <a:ext cx="10856422" cy="1846659"/>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Overall tips:</a:t>
            </a:r>
          </a:p>
          <a:p>
            <a:pPr marL="457200" indent="-457200" algn="l">
              <a:buAutoNum type="arabicPeriod"/>
            </a:pPr>
            <a:r>
              <a:rPr lang="en-US" sz="2000">
                <a:gradFill>
                  <a:gsLst>
                    <a:gs pos="2917">
                      <a:schemeClr val="tx1"/>
                    </a:gs>
                    <a:gs pos="30000">
                      <a:schemeClr val="tx1"/>
                    </a:gs>
                  </a:gsLst>
                  <a:lin ang="5400000" scaled="0"/>
                </a:gradFill>
              </a:rPr>
              <a:t>Have a facilitator who manages time and process</a:t>
            </a:r>
          </a:p>
          <a:p>
            <a:pPr marL="457200" indent="-457200" algn="l">
              <a:buAutoNum type="arabicPeriod"/>
            </a:pPr>
            <a:r>
              <a:rPr lang="en-US" sz="2000">
                <a:gradFill>
                  <a:gsLst>
                    <a:gs pos="2917">
                      <a:schemeClr val="tx1"/>
                    </a:gs>
                    <a:gs pos="30000">
                      <a:schemeClr val="tx1"/>
                    </a:gs>
                  </a:gsLst>
                  <a:lin ang="5400000" scaled="0"/>
                </a:gradFill>
              </a:rPr>
              <a:t>Start the meeting with some icebreakers</a:t>
            </a:r>
          </a:p>
          <a:p>
            <a:pPr marL="457200" indent="-457200" algn="l">
              <a:buAutoNum type="arabicPeriod"/>
            </a:pPr>
            <a:r>
              <a:rPr lang="en-US" sz="2000">
                <a:gradFill>
                  <a:gsLst>
                    <a:gs pos="2917">
                      <a:schemeClr val="tx1"/>
                    </a:gs>
                    <a:gs pos="30000">
                      <a:schemeClr val="tx1"/>
                    </a:gs>
                  </a:gsLst>
                  <a:lin ang="5400000" scaled="0"/>
                </a:gradFill>
              </a:rPr>
              <a:t>Structure the workshop so that the busiest attendees can attend the most critical parts</a:t>
            </a:r>
          </a:p>
          <a:p>
            <a:pPr marL="457200" indent="-457200" algn="l">
              <a:buAutoNum type="arabicPeriod"/>
            </a:pPr>
            <a:r>
              <a:rPr lang="en-US" sz="2000">
                <a:gradFill>
                  <a:gsLst>
                    <a:gs pos="2917">
                      <a:schemeClr val="tx1"/>
                    </a:gs>
                    <a:gs pos="30000">
                      <a:schemeClr val="tx1"/>
                    </a:gs>
                  </a:gsLst>
                  <a:lin ang="5400000" scaled="0"/>
                </a:gradFill>
              </a:rPr>
              <a:t>As some of the topics may be sensitive related to roles and org structure, try to share examples of where you have seen success in the past.</a:t>
            </a:r>
          </a:p>
        </p:txBody>
      </p:sp>
    </p:spTree>
    <p:extLst>
      <p:ext uri="{BB962C8B-B14F-4D97-AF65-F5344CB8AC3E}">
        <p14:creationId xmlns:p14="http://schemas.microsoft.com/office/powerpoint/2010/main" val="3112863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6740" y="614114"/>
            <a:ext cx="11018520" cy="1231106"/>
          </a:xfrm>
        </p:spPr>
        <p:txBody>
          <a:bodyPr/>
          <a:lstStyle/>
          <a:p>
            <a:pPr>
              <a:spcBef>
                <a:spcPts val="1200"/>
              </a:spcBef>
              <a:spcAft>
                <a:spcPts val="600"/>
              </a:spcAft>
            </a:pPr>
            <a:r>
              <a:rPr lang="en-US" sz="4400">
                <a:solidFill>
                  <a:schemeClr val="bg1"/>
                </a:solidFill>
              </a:rPr>
              <a:t>Workshop segment #3</a:t>
            </a:r>
            <a:br>
              <a:rPr lang="en-US" sz="4400">
                <a:solidFill>
                  <a:schemeClr val="bg1"/>
                </a:solidFill>
              </a:rPr>
            </a:br>
            <a:r>
              <a:rPr lang="en-US" i="1">
                <a:solidFill>
                  <a:schemeClr val="bg1"/>
                </a:solidFill>
              </a:rPr>
              <a:t>Ready your organization and cloud environment</a:t>
            </a:r>
          </a:p>
        </p:txBody>
      </p:sp>
      <p:sp>
        <p:nvSpPr>
          <p:cNvPr id="3" name="TextBox 2">
            <a:extLst>
              <a:ext uri="{FF2B5EF4-FFF2-40B4-BE49-F238E27FC236}">
                <a16:creationId xmlns:a16="http://schemas.microsoft.com/office/drawing/2014/main" id="{6D28BB17-D855-423C-AF7E-755A194CBFF8}"/>
              </a:ext>
            </a:extLst>
          </p:cNvPr>
          <p:cNvSpPr txBox="1"/>
          <p:nvPr/>
        </p:nvSpPr>
        <p:spPr>
          <a:xfrm>
            <a:off x="1157440" y="2682923"/>
            <a:ext cx="10306026" cy="2154436"/>
          </a:xfrm>
          <a:prstGeom prst="rect">
            <a:avLst/>
          </a:prstGeom>
          <a:noFill/>
        </p:spPr>
        <p:txBody>
          <a:bodyPr wrap="none" lIns="0" tIns="0" rIns="0" bIns="0" rtlCol="0">
            <a:spAutoFit/>
          </a:bodyPr>
          <a:lstStyle/>
          <a:p>
            <a:pPr algn="l"/>
            <a:r>
              <a:rPr lang="en-US" sz="2000">
                <a:solidFill>
                  <a:schemeClr val="bg1"/>
                </a:solidFill>
              </a:rPr>
              <a:t>Example: </a:t>
            </a:r>
          </a:p>
          <a:p>
            <a:pPr marL="457200" indent="-457200" algn="l">
              <a:buAutoNum type="arabicParenR"/>
            </a:pPr>
            <a:r>
              <a:rPr lang="en-US" sz="2000">
                <a:solidFill>
                  <a:schemeClr val="bg1"/>
                </a:solidFill>
              </a:rPr>
              <a:t>What is the current Azure environment structure?</a:t>
            </a:r>
          </a:p>
          <a:p>
            <a:pPr marL="457200" indent="-457200" algn="l">
              <a:buAutoNum type="arabicParenR"/>
            </a:pPr>
            <a:r>
              <a:rPr lang="en-US" sz="2000">
                <a:solidFill>
                  <a:schemeClr val="bg1"/>
                </a:solidFill>
              </a:rPr>
              <a:t>Have you defined, naming standards, use of management groups, resource tagging?</a:t>
            </a:r>
          </a:p>
          <a:p>
            <a:pPr marL="457200" indent="-457200" algn="l">
              <a:buAutoNum type="arabicParenR"/>
            </a:pPr>
            <a:r>
              <a:rPr lang="en-US" sz="2000">
                <a:solidFill>
                  <a:schemeClr val="bg1"/>
                </a:solidFill>
              </a:rPr>
              <a:t>How are you defining your data structure? Do you have a master data schema defined?</a:t>
            </a:r>
          </a:p>
          <a:p>
            <a:pPr marL="457200" indent="-457200" algn="l">
              <a:buAutoNum type="arabicParenR"/>
            </a:pPr>
            <a:r>
              <a:rPr lang="en-US" sz="2000">
                <a:solidFill>
                  <a:schemeClr val="bg1"/>
                </a:solidFill>
              </a:rPr>
              <a:t>In your current Azure setup, how are you handling shared services?</a:t>
            </a:r>
          </a:p>
          <a:p>
            <a:pPr marL="457200" indent="-457200" algn="l">
              <a:buAutoNum type="arabicParenR"/>
            </a:pPr>
            <a:r>
              <a:rPr lang="en-US" sz="2000">
                <a:solidFill>
                  <a:schemeClr val="bg1"/>
                </a:solidFill>
              </a:rPr>
              <a:t>Have you established connectivity?</a:t>
            </a:r>
          </a:p>
          <a:p>
            <a:pPr marL="457200" indent="-457200" algn="l">
              <a:buAutoNum type="arabicParenR"/>
            </a:pPr>
            <a:endParaRPr lang="en-US" sz="2000">
              <a:solidFill>
                <a:schemeClr val="bg1"/>
              </a:solidFill>
            </a:endParaRPr>
          </a:p>
        </p:txBody>
      </p:sp>
    </p:spTree>
    <p:extLst>
      <p:ext uri="{BB962C8B-B14F-4D97-AF65-F5344CB8AC3E}">
        <p14:creationId xmlns:p14="http://schemas.microsoft.com/office/powerpoint/2010/main" val="22529546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C1A6-45E5-4F07-9EF4-8FD285FE66D7}"/>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05A126BA-131A-4F54-8EB4-5FCCF9009BB9}"/>
              </a:ext>
            </a:extLst>
          </p:cNvPr>
          <p:cNvSpPr>
            <a:spLocks noGrp="1"/>
          </p:cNvSpPr>
          <p:nvPr>
            <p:ph sz="quarter" idx="10"/>
          </p:nvPr>
        </p:nvSpPr>
        <p:spPr>
          <a:xfrm>
            <a:off x="584200" y="1435100"/>
            <a:ext cx="11018838" cy="4764381"/>
          </a:xfrm>
        </p:spPr>
        <p:txBody>
          <a:bodyPr/>
          <a:lstStyle/>
          <a:p>
            <a:r>
              <a:rPr lang="en-US"/>
              <a:t>Finalize the Cloud Adoption Plan</a:t>
            </a:r>
          </a:p>
          <a:p>
            <a:r>
              <a:rPr lang="en-US"/>
              <a:t>Create cloud adoption project through Azure DevOps</a:t>
            </a:r>
          </a:p>
          <a:p>
            <a:r>
              <a:rPr lang="en-US"/>
              <a:t>Build the Landing zone using Azure Blueprints</a:t>
            </a:r>
          </a:p>
          <a:p>
            <a:pPr lvl="1"/>
            <a:r>
              <a:rPr lang="en-US"/>
              <a:t>Append compliance templates as per business requirements</a:t>
            </a:r>
          </a:p>
          <a:p>
            <a:endParaRPr lang="en-US"/>
          </a:p>
          <a:p>
            <a:pPr marL="0" indent="0">
              <a:buNone/>
            </a:pPr>
            <a:r>
              <a:rPr lang="en-US"/>
              <a:t>Workshops to consider:</a:t>
            </a:r>
          </a:p>
          <a:p>
            <a:r>
              <a:rPr lang="en-US"/>
              <a:t>Build out Governance frame for the business (Governance Workshop)</a:t>
            </a:r>
          </a:p>
          <a:p>
            <a:r>
              <a:rPr lang="en-US"/>
              <a:t>Ensure you have resiliency in your apps and workloads (Resilience briefing and workshop)</a:t>
            </a:r>
          </a:p>
        </p:txBody>
      </p:sp>
    </p:spTree>
    <p:extLst>
      <p:ext uri="{BB962C8B-B14F-4D97-AF65-F5344CB8AC3E}">
        <p14:creationId xmlns:p14="http://schemas.microsoft.com/office/powerpoint/2010/main" val="16163110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86C4-A660-4230-96F1-A6F9DE4D80B4}"/>
              </a:ext>
            </a:extLst>
          </p:cNvPr>
          <p:cNvSpPr>
            <a:spLocks noGrp="1"/>
          </p:cNvSpPr>
          <p:nvPr>
            <p:ph type="title"/>
          </p:nvPr>
        </p:nvSpPr>
        <p:spPr>
          <a:xfrm>
            <a:off x="586740" y="3395169"/>
            <a:ext cx="11018520" cy="553998"/>
          </a:xfrm>
        </p:spPr>
        <p:txBody>
          <a:bodyPr/>
          <a:lstStyle/>
          <a:p>
            <a:r>
              <a:rPr lang="en-US"/>
              <a:t>Appendix</a:t>
            </a:r>
          </a:p>
        </p:txBody>
      </p:sp>
    </p:spTree>
    <p:extLst>
      <p:ext uri="{BB962C8B-B14F-4D97-AF65-F5344CB8AC3E}">
        <p14:creationId xmlns:p14="http://schemas.microsoft.com/office/powerpoint/2010/main" val="19204537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7C358-5EB8-4E9C-B214-58F8FF033931}"/>
              </a:ext>
            </a:extLst>
          </p:cNvPr>
          <p:cNvSpPr/>
          <p:nvPr/>
        </p:nvSpPr>
        <p:spPr>
          <a:xfrm>
            <a:off x="425355" y="951063"/>
            <a:ext cx="5477601" cy="786252"/>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Traditional Rationalization Approach </a:t>
            </a:r>
          </a:p>
        </p:txBody>
      </p:sp>
      <p:sp>
        <p:nvSpPr>
          <p:cNvPr id="5" name="Rectangle 4">
            <a:extLst>
              <a:ext uri="{FF2B5EF4-FFF2-40B4-BE49-F238E27FC236}">
                <a16:creationId xmlns:a16="http://schemas.microsoft.com/office/drawing/2014/main" id="{D00473C7-C455-491C-8D23-965FB3990B94}"/>
              </a:ext>
            </a:extLst>
          </p:cNvPr>
          <p:cNvSpPr/>
          <p:nvPr/>
        </p:nvSpPr>
        <p:spPr>
          <a:xfrm>
            <a:off x="425355" y="1755426"/>
            <a:ext cx="5477601" cy="4931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Inventory: Complete a thorough inventory of assets, including applications, software, hardware, operating systems, and system performance metrics</a:t>
            </a:r>
          </a:p>
          <a:p>
            <a:pPr marL="285750" indent="-285750">
              <a:buFont typeface="Wingdings" panose="05000000000000000000" pitchFamily="2" charset="2"/>
              <a:buChar char="ü"/>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Qualitative analysis : In the decision tree, quantitative questions drive the first layer of decisions. Common questions include the following: Is the asset in use today? If so, is it optimized and sized properly? What dependencies exist between assets? These questions are vital to the classification of the inventory.</a:t>
            </a:r>
          </a:p>
          <a:p>
            <a:pPr marL="285750" indent="-285750">
              <a:buFont typeface="Wingdings" panose="05000000000000000000" pitchFamily="2" charset="2"/>
              <a:buChar char="ü"/>
            </a:pPr>
            <a:endParaRPr lang="en-US" sz="1200">
              <a:solidFill>
                <a:schemeClr val="tx1"/>
              </a:solidFill>
            </a:endParaRPr>
          </a:p>
          <a:p>
            <a:pPr marL="285750" indent="-285750">
              <a:buFont typeface="Wingdings" panose="05000000000000000000" pitchFamily="2" charset="2"/>
              <a:buChar char="ü"/>
            </a:pPr>
            <a:r>
              <a:rPr lang="en-US" sz="1600">
                <a:solidFill>
                  <a:schemeClr val="tx1"/>
                </a:solidFill>
              </a:rPr>
              <a:t>Quantitative analysis he next set of decisions requires human intelligence in the form of qualitative analysis. Often, the questions that come up here are unique to the solution and can only be answered by business stakeholders and power users. These decisions typically delay the process, slowing things down considerably. This analysis generally consumes 40 to 80 FTE hours per application.</a:t>
            </a:r>
          </a:p>
        </p:txBody>
      </p:sp>
      <p:sp>
        <p:nvSpPr>
          <p:cNvPr id="6" name="Rectangle 5">
            <a:extLst>
              <a:ext uri="{FF2B5EF4-FFF2-40B4-BE49-F238E27FC236}">
                <a16:creationId xmlns:a16="http://schemas.microsoft.com/office/drawing/2014/main" id="{6DC578B8-D8D3-4FC1-A674-5AEBCF16F1F1}"/>
              </a:ext>
            </a:extLst>
          </p:cNvPr>
          <p:cNvSpPr/>
          <p:nvPr/>
        </p:nvSpPr>
        <p:spPr>
          <a:xfrm>
            <a:off x="6096000" y="976652"/>
            <a:ext cx="5675494" cy="778773"/>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Incremental Rationalization Approach </a:t>
            </a:r>
          </a:p>
        </p:txBody>
      </p:sp>
      <p:sp>
        <p:nvSpPr>
          <p:cNvPr id="7" name="Rectangle 6">
            <a:extLst>
              <a:ext uri="{FF2B5EF4-FFF2-40B4-BE49-F238E27FC236}">
                <a16:creationId xmlns:a16="http://schemas.microsoft.com/office/drawing/2014/main" id="{F1331A51-FC18-4E50-9810-2B478480D1CD}"/>
              </a:ext>
            </a:extLst>
          </p:cNvPr>
          <p:cNvSpPr/>
          <p:nvPr/>
        </p:nvSpPr>
        <p:spPr>
          <a:xfrm>
            <a:off x="6096000" y="1755425"/>
            <a:ext cx="5675494" cy="4931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Power of 10 – set your strategy, choose 10 workloads and then technical staff iterates</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Inventory: Reduce discovery data points; use agent-less asset tracking</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Quantitative analysis: Streamline decisions</a:t>
            </a:r>
          </a:p>
          <a:p>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Qualitative analysis: Temporary assumptions</a:t>
            </a:r>
          </a:p>
          <a:p>
            <a:pPr marL="285750" indent="-285750">
              <a:buFont typeface="Wingdings" panose="05000000000000000000" pitchFamily="2" charset="2"/>
              <a:buChar char="ü"/>
            </a:pPr>
            <a:endParaRPr lang="en-US" sz="1600">
              <a:solidFill>
                <a:schemeClr val="tx1"/>
              </a:solidFill>
            </a:endParaRPr>
          </a:p>
          <a:p>
            <a:pPr marL="285750" indent="-285750">
              <a:buFont typeface="Wingdings" panose="05000000000000000000" pitchFamily="2" charset="2"/>
              <a:buChar char="ü"/>
            </a:pPr>
            <a:r>
              <a:rPr lang="en-US" sz="1600">
                <a:solidFill>
                  <a:schemeClr val="tx1"/>
                </a:solidFill>
              </a:rPr>
              <a:t>Challenge assumptions</a:t>
            </a:r>
          </a:p>
          <a:p>
            <a:pPr marL="285750" indent="-285750">
              <a:buFont typeface="Wingdings" panose="05000000000000000000" pitchFamily="2" charset="2"/>
              <a:buChar char="ü"/>
            </a:pPr>
            <a:r>
              <a:rPr lang="en-US" sz="1600">
                <a:solidFill>
                  <a:schemeClr val="tx1"/>
                </a:solidFill>
              </a:rPr>
              <a:t>This iterative process would happen to go deeper</a:t>
            </a:r>
          </a:p>
          <a:p>
            <a:endParaRPr lang="en-US" sz="1600">
              <a:solidFill>
                <a:schemeClr val="tx1"/>
              </a:solidFill>
            </a:endParaRPr>
          </a:p>
        </p:txBody>
      </p:sp>
      <p:sp>
        <p:nvSpPr>
          <p:cNvPr id="8" name="TextBox 7">
            <a:extLst>
              <a:ext uri="{FF2B5EF4-FFF2-40B4-BE49-F238E27FC236}">
                <a16:creationId xmlns:a16="http://schemas.microsoft.com/office/drawing/2014/main" id="{93F9DA46-C15F-4253-B9D5-9010A1C84165}"/>
              </a:ext>
            </a:extLst>
          </p:cNvPr>
          <p:cNvSpPr txBox="1"/>
          <p:nvPr/>
        </p:nvSpPr>
        <p:spPr>
          <a:xfrm>
            <a:off x="998255" y="171526"/>
            <a:ext cx="10631606" cy="584775"/>
          </a:xfrm>
          <a:prstGeom prst="rect">
            <a:avLst/>
          </a:prstGeom>
          <a:noFill/>
        </p:spPr>
        <p:txBody>
          <a:bodyPr wrap="square" rtlCol="0">
            <a:spAutoFit/>
          </a:bodyPr>
          <a:lstStyle/>
          <a:p>
            <a:r>
              <a:rPr lang="en-US" sz="3200">
                <a:solidFill>
                  <a:srgbClr val="0070C0"/>
                </a:solidFill>
                <a:latin typeface="Segoe UI Semibold" panose="020B0702040204020203" pitchFamily="34" charset="0"/>
                <a:ea typeface="+mj-ea"/>
                <a:cs typeface="Segoe UI Semibold" panose="020B0702040204020203" pitchFamily="34" charset="0"/>
              </a:rPr>
              <a:t>Traditional and Incremental Rationalization Approach</a:t>
            </a:r>
          </a:p>
        </p:txBody>
      </p:sp>
    </p:spTree>
    <p:extLst>
      <p:ext uri="{BB962C8B-B14F-4D97-AF65-F5344CB8AC3E}">
        <p14:creationId xmlns:p14="http://schemas.microsoft.com/office/powerpoint/2010/main" val="1545464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B19C81E9-9BBB-481C-83CE-74962FFEDD53}"/>
              </a:ext>
              <a:ext uri="{C183D7F6-B498-43B3-948B-1728B52AA6E4}">
                <adec:decorative xmlns:adec="http://schemas.microsoft.com/office/drawing/2017/decorative" val="1"/>
              </a:ext>
            </a:extLst>
          </p:cNvPr>
          <p:cNvSpPr/>
          <p:nvPr/>
        </p:nvSpPr>
        <p:spPr>
          <a:xfrm>
            <a:off x="3575503" y="2743200"/>
            <a:ext cx="7498897" cy="1143000"/>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TextBox 7">
            <a:extLst>
              <a:ext uri="{FF2B5EF4-FFF2-40B4-BE49-F238E27FC236}">
                <a16:creationId xmlns:a16="http://schemas.microsoft.com/office/drawing/2014/main" id="{FAD51010-3FD3-49F2-83A2-4AFBDFABC194}"/>
              </a:ext>
            </a:extLst>
          </p:cNvPr>
          <p:cNvSpPr txBox="1"/>
          <p:nvPr/>
        </p:nvSpPr>
        <p:spPr>
          <a:xfrm>
            <a:off x="571689" y="949122"/>
            <a:ext cx="8611443" cy="461665"/>
          </a:xfrm>
          <a:prstGeom prst="rect">
            <a:avLst/>
          </a:prstGeom>
          <a:noFill/>
        </p:spPr>
        <p:txBody>
          <a:bodyPr wrap="square" lIns="0" rtlCol="0">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a:ln w="3175">
                  <a:noFill/>
                </a:ln>
                <a:solidFill>
                  <a:srgbClr val="000000"/>
                </a:solidFill>
                <a:effectLst/>
                <a:uLnTx/>
                <a:uFillTx/>
                <a:latin typeface="Segoe UI"/>
                <a:ea typeface="+mn-ea"/>
                <a:cs typeface="Segoe UI" pitchFamily="34" charset="0"/>
              </a:rPr>
              <a:t>Modular approach, meeting the customer in their journey</a:t>
            </a:r>
          </a:p>
        </p:txBody>
      </p:sp>
      <p:sp>
        <p:nvSpPr>
          <p:cNvPr id="5" name="Title 4">
            <a:extLst>
              <a:ext uri="{FF2B5EF4-FFF2-40B4-BE49-F238E27FC236}">
                <a16:creationId xmlns:a16="http://schemas.microsoft.com/office/drawing/2014/main" id="{76020FD8-8E0A-479F-9762-129283CBB225}"/>
              </a:ext>
            </a:extLst>
          </p:cNvPr>
          <p:cNvSpPr>
            <a:spLocks noGrp="1"/>
          </p:cNvSpPr>
          <p:nvPr>
            <p:ph type="title"/>
          </p:nvPr>
        </p:nvSpPr>
        <p:spPr>
          <a:xfrm>
            <a:off x="458098" y="479599"/>
            <a:ext cx="11018520" cy="553998"/>
          </a:xfrm>
        </p:spPr>
        <p:txBody>
          <a:bodyPr/>
          <a:lstStyle/>
          <a:p>
            <a:r>
              <a:rPr lang="en-US"/>
              <a:t> </a:t>
            </a:r>
            <a:r>
              <a:rPr lang="en-US">
                <a:latin typeface="Segoe UI Semibold" panose="020B0702040204020203" pitchFamily="34" charset="0"/>
                <a:ea typeface="+mj-ea"/>
                <a:cs typeface="Segoe UI Semibold" panose="020B0702040204020203" pitchFamily="34" charset="0"/>
              </a:rPr>
              <a:t>The Framework Structure</a:t>
            </a:r>
          </a:p>
        </p:txBody>
      </p:sp>
      <p:grpSp>
        <p:nvGrpSpPr>
          <p:cNvPr id="7" name="Group 6" descr="Ready">
            <a:extLst>
              <a:ext uri="{FF2B5EF4-FFF2-40B4-BE49-F238E27FC236}">
                <a16:creationId xmlns:a16="http://schemas.microsoft.com/office/drawing/2014/main" id="{59C5EE6D-252C-4A95-9DC8-AA744CD7C63C}"/>
              </a:ext>
            </a:extLst>
          </p:cNvPr>
          <p:cNvGrpSpPr/>
          <p:nvPr/>
        </p:nvGrpSpPr>
        <p:grpSpPr>
          <a:xfrm>
            <a:off x="6163366" y="2901128"/>
            <a:ext cx="2323170" cy="827144"/>
            <a:chOff x="6335567" y="2909875"/>
            <a:chExt cx="2323170" cy="827144"/>
          </a:xfrm>
        </p:grpSpPr>
        <p:sp>
          <p:nvSpPr>
            <p:cNvPr id="42" name="Rectangle: Rounded Corners 41">
              <a:extLst>
                <a:ext uri="{FF2B5EF4-FFF2-40B4-BE49-F238E27FC236}">
                  <a16:creationId xmlns:a16="http://schemas.microsoft.com/office/drawing/2014/main" id="{15F1A96D-085B-4552-903A-0AD8160295C0}"/>
                </a:ext>
              </a:extLst>
            </p:cNvPr>
            <p:cNvSpPr/>
            <p:nvPr/>
          </p:nvSpPr>
          <p:spPr>
            <a:xfrm>
              <a:off x="6366573" y="2909875"/>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D2EEF03B-D5BB-4359-96E6-5DD528BD30BF}"/>
                </a:ext>
              </a:extLst>
            </p:cNvPr>
            <p:cNvSpPr txBox="1"/>
            <p:nvPr/>
          </p:nvSpPr>
          <p:spPr>
            <a:xfrm>
              <a:off x="6335567" y="3136995"/>
              <a:ext cx="2323170" cy="369332"/>
            </a:xfrm>
            <a:prstGeom prst="rect">
              <a:avLst/>
            </a:prstGeom>
            <a:noFill/>
            <a:ln>
              <a:noFill/>
            </a:ln>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endParaRPr kumimoji="0" lang="en-US" sz="1800" b="1"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endParaRPr>
            </a:p>
          </p:txBody>
        </p:sp>
        <p:sp>
          <p:nvSpPr>
            <p:cNvPr id="30" name="check 3" title="Icon of a checkmark with a circle around it">
              <a:extLst>
                <a:ext uri="{FF2B5EF4-FFF2-40B4-BE49-F238E27FC236}">
                  <a16:creationId xmlns:a16="http://schemas.microsoft.com/office/drawing/2014/main" id="{17609638-3693-4D26-A7A0-B66B74B8FD8F}"/>
                </a:ext>
              </a:extLst>
            </p:cNvPr>
            <p:cNvSpPr>
              <a:spLocks noChangeAspect="1" noEditPoints="1"/>
            </p:cNvSpPr>
            <p:nvPr/>
          </p:nvSpPr>
          <p:spPr bwMode="auto">
            <a:xfrm>
              <a:off x="6574597" y="3140567"/>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 name="Group 10" descr="Plan">
            <a:extLst>
              <a:ext uri="{FF2B5EF4-FFF2-40B4-BE49-F238E27FC236}">
                <a16:creationId xmlns:a16="http://schemas.microsoft.com/office/drawing/2014/main" id="{F8A9C322-29D3-4D01-AFEB-E95BAE1FB0EB}"/>
              </a:ext>
            </a:extLst>
          </p:cNvPr>
          <p:cNvGrpSpPr/>
          <p:nvPr/>
        </p:nvGrpSpPr>
        <p:grpSpPr>
          <a:xfrm>
            <a:off x="3735685" y="2901128"/>
            <a:ext cx="2345264" cy="827144"/>
            <a:chOff x="3735685" y="2901128"/>
            <a:chExt cx="2345264" cy="827144"/>
          </a:xfrm>
        </p:grpSpPr>
        <p:sp>
          <p:nvSpPr>
            <p:cNvPr id="39" name="Rectangle: Rounded Corners 38">
              <a:extLst>
                <a:ext uri="{FF2B5EF4-FFF2-40B4-BE49-F238E27FC236}">
                  <a16:creationId xmlns:a16="http://schemas.microsoft.com/office/drawing/2014/main" id="{C6E0AA4D-A35B-4AA9-9BE1-7B59DB169C81}"/>
                </a:ext>
              </a:extLst>
            </p:cNvPr>
            <p:cNvSpPr/>
            <p:nvPr/>
          </p:nvSpPr>
          <p:spPr>
            <a:xfrm>
              <a:off x="3735685" y="2901128"/>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3B8363C-4DF1-498C-AEC6-C2E73106883F}"/>
                </a:ext>
              </a:extLst>
            </p:cNvPr>
            <p:cNvSpPr txBox="1"/>
            <p:nvPr/>
          </p:nvSpPr>
          <p:spPr>
            <a:xfrm>
              <a:off x="3762800" y="3124536"/>
              <a:ext cx="2318149" cy="369332"/>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endParaRPr kumimoji="0" lang="en-US" sz="1800" b="1"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endParaRPr>
            </a:p>
          </p:txBody>
        </p:sp>
        <p:sp>
          <p:nvSpPr>
            <p:cNvPr id="32" name="BulletedList_E8FD" title="Icon of a bulleted list">
              <a:extLst>
                <a:ext uri="{FF2B5EF4-FFF2-40B4-BE49-F238E27FC236}">
                  <a16:creationId xmlns:a16="http://schemas.microsoft.com/office/drawing/2014/main" id="{D7A218C9-52C8-4435-9099-FFD50BCE66D6}"/>
                </a:ext>
              </a:extLst>
            </p:cNvPr>
            <p:cNvSpPr>
              <a:spLocks noChangeAspect="1" noEditPoints="1"/>
            </p:cNvSpPr>
            <p:nvPr/>
          </p:nvSpPr>
          <p:spPr bwMode="auto">
            <a:xfrm>
              <a:off x="3937155" y="3186015"/>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9" name="Group 8" descr="Adpot">
            <a:extLst>
              <a:ext uri="{FF2B5EF4-FFF2-40B4-BE49-F238E27FC236}">
                <a16:creationId xmlns:a16="http://schemas.microsoft.com/office/drawing/2014/main" id="{D407E124-B1C8-48A5-A446-B425CA60592A}"/>
              </a:ext>
            </a:extLst>
          </p:cNvPr>
          <p:cNvGrpSpPr/>
          <p:nvPr/>
        </p:nvGrpSpPr>
        <p:grpSpPr>
          <a:xfrm>
            <a:off x="8653059" y="2901128"/>
            <a:ext cx="2280155" cy="827144"/>
            <a:chOff x="9006021" y="2909875"/>
            <a:chExt cx="2280155" cy="827144"/>
          </a:xfrm>
        </p:grpSpPr>
        <p:sp>
          <p:nvSpPr>
            <p:cNvPr id="45" name="Rectangle: Rounded Corners 44">
              <a:extLst>
                <a:ext uri="{FF2B5EF4-FFF2-40B4-BE49-F238E27FC236}">
                  <a16:creationId xmlns:a16="http://schemas.microsoft.com/office/drawing/2014/main" id="{99C96190-B0E4-4C4B-82F4-CADBEAFBC74A}"/>
                </a:ext>
              </a:extLst>
            </p:cNvPr>
            <p:cNvSpPr/>
            <p:nvPr/>
          </p:nvSpPr>
          <p:spPr>
            <a:xfrm>
              <a:off x="9006021" y="2909875"/>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66BBBAD5-8118-48C2-960E-6137894BD955}"/>
                </a:ext>
              </a:extLst>
            </p:cNvPr>
            <p:cNvSpPr/>
            <p:nvPr/>
          </p:nvSpPr>
          <p:spPr>
            <a:xfrm>
              <a:off x="9010638" y="3136995"/>
              <a:ext cx="2275538" cy="369332"/>
            </a:xfrm>
            <a:prstGeom prst="rect">
              <a:avLst/>
            </a:prstGeom>
          </p:spPr>
          <p:txBody>
            <a:bodyPr vert="horz" wrap="square" lIns="731520" tIns="0" rIns="0" bIns="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34" name="arrow_3" title="Icon of an arrow pointing down at a line">
              <a:extLst>
                <a:ext uri="{FF2B5EF4-FFF2-40B4-BE49-F238E27FC236}">
                  <a16:creationId xmlns:a16="http://schemas.microsoft.com/office/drawing/2014/main" id="{F3C4E7C5-44BF-43EC-A28E-EBD1F4D7E182}"/>
                </a:ext>
              </a:extLst>
            </p:cNvPr>
            <p:cNvSpPr>
              <a:spLocks noChangeAspect="1" noEditPoints="1"/>
            </p:cNvSpPr>
            <p:nvPr/>
          </p:nvSpPr>
          <p:spPr bwMode="auto">
            <a:xfrm>
              <a:off x="9297630" y="3140567"/>
              <a:ext cx="212377" cy="365760"/>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2" name="Group 11" descr="Define Strategy">
            <a:extLst>
              <a:ext uri="{FF2B5EF4-FFF2-40B4-BE49-F238E27FC236}">
                <a16:creationId xmlns:a16="http://schemas.microsoft.com/office/drawing/2014/main" id="{3DD5C51A-748A-494D-8FE5-8F27E0F0F0D0}"/>
              </a:ext>
            </a:extLst>
          </p:cNvPr>
          <p:cNvGrpSpPr/>
          <p:nvPr/>
        </p:nvGrpSpPr>
        <p:grpSpPr>
          <a:xfrm>
            <a:off x="1122920" y="2743200"/>
            <a:ext cx="2321363" cy="1143000"/>
            <a:chOff x="1122920" y="2743200"/>
            <a:chExt cx="2321363" cy="1143000"/>
          </a:xfrm>
        </p:grpSpPr>
        <p:sp>
          <p:nvSpPr>
            <p:cNvPr id="46" name="Rectangle: Rounded Corners 45">
              <a:extLst>
                <a:ext uri="{FF2B5EF4-FFF2-40B4-BE49-F238E27FC236}">
                  <a16:creationId xmlns:a16="http://schemas.microsoft.com/office/drawing/2014/main" id="{C4DC8D3A-E267-4FE8-9C47-0F2707BA2626}"/>
                </a:ext>
                <a:ext uri="{C183D7F6-B498-43B3-948B-1728B52AA6E4}">
                  <adec:decorative xmlns:adec="http://schemas.microsoft.com/office/drawing/2017/decorative" val="0"/>
                </a:ext>
              </a:extLst>
            </p:cNvPr>
            <p:cNvSpPr/>
            <p:nvPr/>
          </p:nvSpPr>
          <p:spPr>
            <a:xfrm>
              <a:off x="1122920" y="2743200"/>
              <a:ext cx="2280155" cy="114300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plan" title="Icon of a circle with an arrow projecting from it between two exes">
              <a:extLst>
                <a:ext uri="{FF2B5EF4-FFF2-40B4-BE49-F238E27FC236}">
                  <a16:creationId xmlns:a16="http://schemas.microsoft.com/office/drawing/2014/main" id="{1F700344-728F-483D-B9E9-3B17A56EAD0D}"/>
                </a:ext>
              </a:extLst>
            </p:cNvPr>
            <p:cNvSpPr>
              <a:spLocks noChangeAspect="1" noEditPoints="1"/>
            </p:cNvSpPr>
            <p:nvPr/>
          </p:nvSpPr>
          <p:spPr bwMode="auto">
            <a:xfrm>
              <a:off x="1328629" y="3150035"/>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7" name="TextBox 46">
              <a:extLst>
                <a:ext uri="{FF2B5EF4-FFF2-40B4-BE49-F238E27FC236}">
                  <a16:creationId xmlns:a16="http://schemas.microsoft.com/office/drawing/2014/main" id="{75CAC6A8-CD7D-493A-A104-909AFD3220C3}"/>
                </a:ext>
              </a:extLst>
            </p:cNvPr>
            <p:cNvSpPr txBox="1"/>
            <p:nvPr/>
          </p:nvSpPr>
          <p:spPr>
            <a:xfrm>
              <a:off x="1126134" y="2939870"/>
              <a:ext cx="2318149" cy="738664"/>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 </a:t>
              </a:r>
            </a:p>
          </p:txBody>
        </p:sp>
      </p:grpSp>
      <p:sp>
        <p:nvSpPr>
          <p:cNvPr id="50" name="Rectangle: Rounded Corners 49">
            <a:extLst>
              <a:ext uri="{FF2B5EF4-FFF2-40B4-BE49-F238E27FC236}">
                <a16:creationId xmlns:a16="http://schemas.microsoft.com/office/drawing/2014/main" id="{6D40E5FE-5E07-4F03-81D3-0B2AADF3FCDB}"/>
              </a:ext>
              <a:ext uri="{C183D7F6-B498-43B3-948B-1728B52AA6E4}">
                <adec:decorative xmlns:adec="http://schemas.microsoft.com/office/drawing/2017/decorative" val="1"/>
              </a:ext>
            </a:extLst>
          </p:cNvPr>
          <p:cNvSpPr/>
          <p:nvPr/>
        </p:nvSpPr>
        <p:spPr>
          <a:xfrm>
            <a:off x="4801053" y="4207439"/>
            <a:ext cx="5066846" cy="1143000"/>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7" name="Group 16" descr="Manage">
            <a:extLst>
              <a:ext uri="{FF2B5EF4-FFF2-40B4-BE49-F238E27FC236}">
                <a16:creationId xmlns:a16="http://schemas.microsoft.com/office/drawing/2014/main" id="{956FC49F-B1E8-482F-9B9C-4A55E61B85CC}"/>
              </a:ext>
            </a:extLst>
          </p:cNvPr>
          <p:cNvGrpSpPr/>
          <p:nvPr/>
        </p:nvGrpSpPr>
        <p:grpSpPr>
          <a:xfrm>
            <a:off x="7376083" y="4365367"/>
            <a:ext cx="2326559" cy="827144"/>
            <a:chOff x="6147968" y="5454930"/>
            <a:chExt cx="2326559" cy="827144"/>
          </a:xfrm>
        </p:grpSpPr>
        <p:sp>
          <p:nvSpPr>
            <p:cNvPr id="52" name="Rectangle: Rounded Corners 51">
              <a:extLst>
                <a:ext uri="{FF2B5EF4-FFF2-40B4-BE49-F238E27FC236}">
                  <a16:creationId xmlns:a16="http://schemas.microsoft.com/office/drawing/2014/main" id="{05AF9F98-D244-49D1-B287-82C38A0F6FF3}"/>
                </a:ext>
              </a:extLst>
            </p:cNvPr>
            <p:cNvSpPr/>
            <p:nvPr/>
          </p:nvSpPr>
          <p:spPr>
            <a:xfrm>
              <a:off x="6194372" y="5454930"/>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Trackers_EADF_bidi" title="Icon of a clipboard with a checklist on it">
              <a:extLst>
                <a:ext uri="{FF2B5EF4-FFF2-40B4-BE49-F238E27FC236}">
                  <a16:creationId xmlns:a16="http://schemas.microsoft.com/office/drawing/2014/main" id="{83D09068-5A75-4A5D-AFD6-0013A1FB277B}"/>
                </a:ext>
              </a:extLst>
            </p:cNvPr>
            <p:cNvSpPr>
              <a:spLocks noChangeAspect="1" noEditPoints="1"/>
            </p:cNvSpPr>
            <p:nvPr/>
          </p:nvSpPr>
          <p:spPr bwMode="auto">
            <a:xfrm>
              <a:off x="6414001" y="5688629"/>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C3632FBD-91A0-40C2-BD07-4D45C44F0318}"/>
                </a:ext>
              </a:extLst>
            </p:cNvPr>
            <p:cNvSpPr txBox="1"/>
            <p:nvPr/>
          </p:nvSpPr>
          <p:spPr>
            <a:xfrm>
              <a:off x="6147968" y="5695972"/>
              <a:ext cx="2323170" cy="369332"/>
            </a:xfrm>
            <a:prstGeom prst="rect">
              <a:avLst/>
            </a:prstGeom>
            <a:noFill/>
            <a:ln>
              <a:noFill/>
            </a:ln>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p:txBody>
        </p:sp>
      </p:grpSp>
      <p:grpSp>
        <p:nvGrpSpPr>
          <p:cNvPr id="21" name="Group 20" descr="Govern">
            <a:extLst>
              <a:ext uri="{FF2B5EF4-FFF2-40B4-BE49-F238E27FC236}">
                <a16:creationId xmlns:a16="http://schemas.microsoft.com/office/drawing/2014/main" id="{5E9EF122-013E-4792-8A9A-7445CC251265}"/>
              </a:ext>
            </a:extLst>
          </p:cNvPr>
          <p:cNvGrpSpPr/>
          <p:nvPr/>
        </p:nvGrpSpPr>
        <p:grpSpPr>
          <a:xfrm>
            <a:off x="4936925" y="4365367"/>
            <a:ext cx="2318149" cy="827144"/>
            <a:chOff x="3708810" y="5454930"/>
            <a:chExt cx="2318149" cy="827144"/>
          </a:xfrm>
        </p:grpSpPr>
        <p:sp>
          <p:nvSpPr>
            <p:cNvPr id="56" name="Rectangle: Rounded Corners 55">
              <a:extLst>
                <a:ext uri="{FF2B5EF4-FFF2-40B4-BE49-F238E27FC236}">
                  <a16:creationId xmlns:a16="http://schemas.microsoft.com/office/drawing/2014/main" id="{A0F52140-DA86-4A55-ADF2-94BAEE26BD5D}"/>
                </a:ext>
              </a:extLst>
            </p:cNvPr>
            <p:cNvSpPr/>
            <p:nvPr/>
          </p:nvSpPr>
          <p:spPr>
            <a:xfrm>
              <a:off x="3735685" y="5454930"/>
              <a:ext cx="2280155" cy="82714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Org_ECA6" title="Icon of three boxes in a bracket chart">
              <a:extLst>
                <a:ext uri="{FF2B5EF4-FFF2-40B4-BE49-F238E27FC236}">
                  <a16:creationId xmlns:a16="http://schemas.microsoft.com/office/drawing/2014/main" id="{62FFD3A5-1D32-4442-9E8E-254D1767889A}"/>
                </a:ext>
              </a:extLst>
            </p:cNvPr>
            <p:cNvSpPr>
              <a:spLocks noChangeAspect="1" noEditPoints="1"/>
            </p:cNvSpPr>
            <p:nvPr/>
          </p:nvSpPr>
          <p:spPr bwMode="auto">
            <a:xfrm>
              <a:off x="3959885" y="5688629"/>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7" name="TextBox 56">
              <a:extLst>
                <a:ext uri="{FF2B5EF4-FFF2-40B4-BE49-F238E27FC236}">
                  <a16:creationId xmlns:a16="http://schemas.microsoft.com/office/drawing/2014/main" id="{87991DB5-B497-48E4-9727-32FCB8FDD00E}"/>
                </a:ext>
              </a:extLst>
            </p:cNvPr>
            <p:cNvSpPr txBox="1"/>
            <p:nvPr/>
          </p:nvSpPr>
          <p:spPr>
            <a:xfrm>
              <a:off x="3708810" y="5683836"/>
              <a:ext cx="2318149" cy="369332"/>
            </a:xfrm>
            <a:prstGeom prst="rect">
              <a:avLst/>
            </a:prstGeom>
            <a:noFill/>
          </p:spPr>
          <p:txBody>
            <a:bodyPr rot="0" spcFirstLastPara="0" vertOverflow="overflow" horzOverflow="overflow" vert="horz" wrap="square" lIns="73152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p:txBody>
        </p:sp>
      </p:grpSp>
      <p:cxnSp>
        <p:nvCxnSpPr>
          <p:cNvPr id="3" name="Straight Arrow Connector 2">
            <a:extLst>
              <a:ext uri="{FF2B5EF4-FFF2-40B4-BE49-F238E27FC236}">
                <a16:creationId xmlns:a16="http://schemas.microsoft.com/office/drawing/2014/main" id="{C003566E-3E6E-42B6-BD3B-30356E135018}"/>
              </a:ext>
              <a:ext uri="{C183D7F6-B498-43B3-948B-1728B52AA6E4}">
                <adec:decorative xmlns:adec="http://schemas.microsoft.com/office/drawing/2017/decorative" val="1"/>
              </a:ext>
            </a:extLst>
          </p:cNvPr>
          <p:cNvCxnSpPr>
            <a:stCxn id="50" idx="3"/>
          </p:cNvCxnSpPr>
          <p:nvPr/>
        </p:nvCxnSpPr>
        <p:spPr>
          <a:xfrm flipV="1">
            <a:off x="9867899" y="4772025"/>
            <a:ext cx="1304926" cy="6914"/>
          </a:xfrm>
          <a:prstGeom prst="straightConnector1">
            <a:avLst/>
          </a:prstGeom>
          <a:solidFill>
            <a:schemeClr val="bg1"/>
          </a:solidFill>
          <a:ln w="25400">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a:extLst>
              <a:ext uri="{FF2B5EF4-FFF2-40B4-BE49-F238E27FC236}">
                <a16:creationId xmlns:a16="http://schemas.microsoft.com/office/drawing/2014/main" id="{5A6E7C6E-351F-42A3-8807-C10F20352A8B}"/>
              </a:ext>
              <a:ext uri="{C183D7F6-B498-43B3-948B-1728B52AA6E4}">
                <adec:decorative xmlns:adec="http://schemas.microsoft.com/office/drawing/2017/decorative" val="1"/>
              </a:ext>
            </a:extLst>
          </p:cNvPr>
          <p:cNvCxnSpPr>
            <a:stCxn id="50" idx="1"/>
          </p:cNvCxnSpPr>
          <p:nvPr/>
        </p:nvCxnSpPr>
        <p:spPr>
          <a:xfrm flipH="1">
            <a:off x="3673928" y="4778939"/>
            <a:ext cx="1127125" cy="12136"/>
          </a:xfrm>
          <a:prstGeom prst="straightConnector1">
            <a:avLst/>
          </a:prstGeom>
          <a:solidFill>
            <a:schemeClr val="bg1"/>
          </a:solidFill>
          <a:ln w="25400">
            <a:solidFill>
              <a:schemeClr val="tx2"/>
            </a:solidFill>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5984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100000" fill="hold" nodeType="withEffect">
                                  <p:stCondLst>
                                    <p:cond delay="0"/>
                                  </p:stCondLst>
                                  <p:childTnLst>
                                    <p:animMotion origin="layout" path="M 2.08333E-7 0.01991 L 2.08333E-7 -3.33333E-6 " pathEditMode="relative" rAng="0" ptsTypes="AA">
                                      <p:cBhvr>
                                        <p:cTn id="9" dur="600" fill="hold"/>
                                        <p:tgtEl>
                                          <p:spTgt spid="12"/>
                                        </p:tgtEl>
                                        <p:attrNameLst>
                                          <p:attrName>ppt_x</p:attrName>
                                          <p:attrName>ppt_y</p:attrName>
                                        </p:attrNameLst>
                                      </p:cBhvr>
                                      <p:rCtr x="0" y="-995"/>
                                    </p:animMotion>
                                  </p:childTnLst>
                                </p:cTn>
                              </p:par>
                              <p:par>
                                <p:cTn id="10" presetID="10" presetClass="entr" presetSubtype="0" fill="hold"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250"/>
                                  </p:stCondLst>
                                  <p:childTnLst>
                                    <p:animMotion origin="layout" path="M 2.08333E-7 0.01991 L 2.08333E-7 -3.33333E-6 " pathEditMode="relative" rAng="0" ptsTypes="AA">
                                      <p:cBhvr>
                                        <p:cTn id="14" dur="600" fill="hold"/>
                                        <p:tgtEl>
                                          <p:spTgt spid="11"/>
                                        </p:tgtEl>
                                        <p:attrNameLst>
                                          <p:attrName>ppt_x</p:attrName>
                                          <p:attrName>ppt_y</p:attrName>
                                        </p:attrNameLst>
                                      </p:cBhvr>
                                      <p:rCtr x="0" y="-995"/>
                                    </p:animMotion>
                                  </p:childTnLst>
                                </p:cTn>
                              </p:par>
                              <p:par>
                                <p:cTn id="15" presetID="10" presetClass="entr" presetSubtype="0"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42" presetClass="path" presetSubtype="0" decel="100000" fill="hold" nodeType="withEffect">
                                  <p:stCondLst>
                                    <p:cond delay="500"/>
                                  </p:stCondLst>
                                  <p:childTnLst>
                                    <p:animMotion origin="layout" path="M -1.04167E-6 0.01991 L -1.04167E-6 7.40741E-7 " pathEditMode="relative" rAng="0" ptsTypes="AA">
                                      <p:cBhvr>
                                        <p:cTn id="19" dur="600" fill="hold"/>
                                        <p:tgtEl>
                                          <p:spTgt spid="21"/>
                                        </p:tgtEl>
                                        <p:attrNameLst>
                                          <p:attrName>ppt_x</p:attrName>
                                          <p:attrName>ppt_y</p:attrName>
                                        </p:attrNameLst>
                                      </p:cBhvr>
                                      <p:rCtr x="0" y="-995"/>
                                    </p:animMotion>
                                  </p:childTnLst>
                                </p:cTn>
                              </p:par>
                              <p:par>
                                <p:cTn id="20" presetID="10" presetClass="entr" presetSubtype="0" fill="hold"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42" presetClass="path" presetSubtype="0" decel="100000" fill="hold" nodeType="withEffect">
                                  <p:stCondLst>
                                    <p:cond delay="750"/>
                                  </p:stCondLst>
                                  <p:childTnLst>
                                    <p:animMotion origin="layout" path="M 2.08333E-7 0.01991 L 2.08333E-7 -3.33333E-6 " pathEditMode="relative" rAng="0" ptsTypes="AA">
                                      <p:cBhvr>
                                        <p:cTn id="24" dur="600" fill="hold"/>
                                        <p:tgtEl>
                                          <p:spTgt spid="7"/>
                                        </p:tgtEl>
                                        <p:attrNameLst>
                                          <p:attrName>ppt_x</p:attrName>
                                          <p:attrName>ppt_y</p:attrName>
                                        </p:attrNameLst>
                                      </p:cBhvr>
                                      <p:rCtr x="0" y="-995"/>
                                    </p:animMotion>
                                  </p:childTnLst>
                                </p:cTn>
                              </p:par>
                              <p:par>
                                <p:cTn id="25" presetID="10" presetClass="entr" presetSubtype="0" fill="hold" nodeType="with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100000" fill="hold" nodeType="withEffect">
                                  <p:stCondLst>
                                    <p:cond delay="1000"/>
                                  </p:stCondLst>
                                  <p:childTnLst>
                                    <p:animMotion origin="layout" path="M 2.08333E-7 0.01991 L 2.08333E-7 -3.33333E-6 " pathEditMode="relative" rAng="0" ptsTypes="AA">
                                      <p:cBhvr>
                                        <p:cTn id="29" dur="600" fill="hold"/>
                                        <p:tgtEl>
                                          <p:spTgt spid="9"/>
                                        </p:tgtEl>
                                        <p:attrNameLst>
                                          <p:attrName>ppt_x</p:attrName>
                                          <p:attrName>ppt_y</p:attrName>
                                        </p:attrNameLst>
                                      </p:cBhvr>
                                      <p:rCtr x="0" y="-995"/>
                                    </p:animMotion>
                                  </p:childTnLst>
                                </p:cTn>
                              </p:par>
                              <p:par>
                                <p:cTn id="30" presetID="10" presetClass="entr" presetSubtype="0" fill="hold" nodeType="withEffect">
                                  <p:stCondLst>
                                    <p:cond delay="125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42" presetClass="path" presetSubtype="0" decel="100000" fill="hold" nodeType="withEffect">
                                  <p:stCondLst>
                                    <p:cond delay="1250"/>
                                  </p:stCondLst>
                                  <p:childTnLst>
                                    <p:animMotion origin="layout" path="M -3.54167E-6 0.01991 L -3.54167E-6 7.40741E-7 " pathEditMode="relative" rAng="0" ptsTypes="AA">
                                      <p:cBhvr>
                                        <p:cTn id="34" dur="600" fill="hold"/>
                                        <p:tgtEl>
                                          <p:spTgt spid="17"/>
                                        </p:tgtEl>
                                        <p:attrNameLst>
                                          <p:attrName>ppt_x</p:attrName>
                                          <p:attrName>ppt_y</p:attrName>
                                        </p:attrNameLst>
                                      </p:cBhvr>
                                      <p:rCtr x="0" y="-995"/>
                                    </p:animMotion>
                                  </p:childTnLst>
                                </p:cTn>
                              </p:par>
                              <p:par>
                                <p:cTn id="35" presetID="10" presetClass="entr" presetSubtype="0" fill="hold" grpId="0" nodeType="withEffect">
                                  <p:stCondLst>
                                    <p:cond delay="175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175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22" presetClass="entr" presetSubtype="8" fill="hold" nodeType="withEffect">
                                  <p:stCondLst>
                                    <p:cond delay="200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par>
                                <p:cTn id="44" presetID="22" presetClass="entr" presetSubtype="2" fill="hold" nodeType="withEffect">
                                  <p:stCondLst>
                                    <p:cond delay="200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060C-4A01-4A69-99E3-F37D20F69C89}"/>
              </a:ext>
            </a:extLst>
          </p:cNvPr>
          <p:cNvSpPr>
            <a:spLocks noGrp="1"/>
          </p:cNvSpPr>
          <p:nvPr>
            <p:ph type="title"/>
          </p:nvPr>
        </p:nvSpPr>
        <p:spPr>
          <a:xfrm>
            <a:off x="81186" y="144066"/>
            <a:ext cx="11018520" cy="553998"/>
          </a:xfrm>
        </p:spPr>
        <p:txBody>
          <a:bodyPr/>
          <a:lstStyle/>
          <a:p>
            <a:r>
              <a:rPr lang="en-US"/>
              <a:t>Best practices for planning and running workshops</a:t>
            </a:r>
          </a:p>
        </p:txBody>
      </p:sp>
      <p:sp>
        <p:nvSpPr>
          <p:cNvPr id="4" name="Text Placeholder 3">
            <a:extLst>
              <a:ext uri="{FF2B5EF4-FFF2-40B4-BE49-F238E27FC236}">
                <a16:creationId xmlns:a16="http://schemas.microsoft.com/office/drawing/2014/main" id="{3B7C1240-2446-449E-AFB5-883B0BC8AFD9}"/>
              </a:ext>
            </a:extLst>
          </p:cNvPr>
          <p:cNvSpPr>
            <a:spLocks noGrp="1"/>
          </p:cNvSpPr>
          <p:nvPr>
            <p:ph type="body" sz="quarter" idx="11"/>
          </p:nvPr>
        </p:nvSpPr>
        <p:spPr/>
        <p:txBody>
          <a:bodyPr/>
          <a:lstStyle/>
          <a:p>
            <a:endParaRPr lang="en-US" dirty="0"/>
          </a:p>
        </p:txBody>
      </p:sp>
      <p:graphicFrame>
        <p:nvGraphicFramePr>
          <p:cNvPr id="10" name="Table 9">
            <a:extLst>
              <a:ext uri="{FF2B5EF4-FFF2-40B4-BE49-F238E27FC236}">
                <a16:creationId xmlns:a16="http://schemas.microsoft.com/office/drawing/2014/main" id="{0E1CD7F5-867E-49C3-B7FA-1A584859750E}"/>
              </a:ext>
            </a:extLst>
          </p:cNvPr>
          <p:cNvGraphicFramePr>
            <a:graphicFrameLocks noGrp="1"/>
          </p:cNvGraphicFramePr>
          <p:nvPr>
            <p:extLst>
              <p:ext uri="{D42A27DB-BD31-4B8C-83A1-F6EECF244321}">
                <p14:modId xmlns:p14="http://schemas.microsoft.com/office/powerpoint/2010/main" val="1122833196"/>
              </p:ext>
            </p:extLst>
          </p:nvPr>
        </p:nvGraphicFramePr>
        <p:xfrm>
          <a:off x="277248" y="1044107"/>
          <a:ext cx="11637504" cy="4878888"/>
        </p:xfrm>
        <a:graphic>
          <a:graphicData uri="http://schemas.openxmlformats.org/drawingml/2006/table">
            <a:tbl>
              <a:tblPr firstRow="1" firstCol="1" bandRow="1">
                <a:tableStyleId>{7E9639D4-E3E2-4D34-9284-5A2195B3D0D7}</a:tableStyleId>
              </a:tblPr>
              <a:tblGrid>
                <a:gridCol w="1325715">
                  <a:extLst>
                    <a:ext uri="{9D8B030D-6E8A-4147-A177-3AD203B41FA5}">
                      <a16:colId xmlns:a16="http://schemas.microsoft.com/office/drawing/2014/main" val="1634291072"/>
                    </a:ext>
                  </a:extLst>
                </a:gridCol>
                <a:gridCol w="2904634">
                  <a:extLst>
                    <a:ext uri="{9D8B030D-6E8A-4147-A177-3AD203B41FA5}">
                      <a16:colId xmlns:a16="http://schemas.microsoft.com/office/drawing/2014/main" val="3194300993"/>
                    </a:ext>
                  </a:extLst>
                </a:gridCol>
                <a:gridCol w="2726871">
                  <a:extLst>
                    <a:ext uri="{9D8B030D-6E8A-4147-A177-3AD203B41FA5}">
                      <a16:colId xmlns:a16="http://schemas.microsoft.com/office/drawing/2014/main" val="2849048694"/>
                    </a:ext>
                  </a:extLst>
                </a:gridCol>
                <a:gridCol w="2286000">
                  <a:extLst>
                    <a:ext uri="{9D8B030D-6E8A-4147-A177-3AD203B41FA5}">
                      <a16:colId xmlns:a16="http://schemas.microsoft.com/office/drawing/2014/main" val="3000135118"/>
                    </a:ext>
                  </a:extLst>
                </a:gridCol>
                <a:gridCol w="2394284">
                  <a:extLst>
                    <a:ext uri="{9D8B030D-6E8A-4147-A177-3AD203B41FA5}">
                      <a16:colId xmlns:a16="http://schemas.microsoft.com/office/drawing/2014/main" val="3424008650"/>
                    </a:ext>
                  </a:extLst>
                </a:gridCol>
              </a:tblGrid>
              <a:tr h="656008">
                <a:tc>
                  <a:txBody>
                    <a:bodyPr/>
                    <a:lstStyle/>
                    <a:p>
                      <a:pPr marL="0" marR="0" algn="r">
                        <a:spcBef>
                          <a:spcPts val="0"/>
                        </a:spcBef>
                        <a:spcAft>
                          <a:spcPts val="0"/>
                        </a:spcAft>
                      </a:pPr>
                      <a:r>
                        <a:rPr lang="en-US" sz="1700">
                          <a:effectLst/>
                        </a:rPr>
                        <a:t>Phase</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Objective</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Target Audience </a:t>
                      </a:r>
                    </a:p>
                    <a:p>
                      <a:pPr marL="0" marR="0">
                        <a:spcBef>
                          <a:spcPts val="0"/>
                        </a:spcBef>
                        <a:spcAft>
                          <a:spcPts val="0"/>
                        </a:spcAft>
                      </a:pP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Self-Service Facilitators</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Guided Facilitators</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765237552"/>
                  </a:ext>
                </a:extLst>
              </a:tr>
              <a:tr h="1137091">
                <a:tc>
                  <a:txBody>
                    <a:bodyPr/>
                    <a:lstStyle/>
                    <a:p>
                      <a:pPr marL="0" marR="0" algn="r">
                        <a:spcBef>
                          <a:spcPts val="0"/>
                        </a:spcBef>
                        <a:spcAft>
                          <a:spcPts val="0"/>
                        </a:spcAft>
                      </a:pPr>
                      <a:r>
                        <a:rPr lang="en-US" sz="1700">
                          <a:effectLst/>
                        </a:rPr>
                        <a:t>Strategy</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Establish a vision &amp; sense of urgency to drive change management efforts for 1-5 years</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BDM focused, TDMs are in the room but less engaged</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dirty="0">
                          <a:effectLst/>
                        </a:rPr>
                        <a:t>AE / ATS, Specialist </a:t>
                      </a:r>
                      <a:endParaRPr lang="en-US" sz="1700" dirty="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83106152"/>
                  </a:ext>
                </a:extLst>
              </a:tr>
              <a:tr h="1366344">
                <a:tc>
                  <a:txBody>
                    <a:bodyPr/>
                    <a:lstStyle/>
                    <a:p>
                      <a:pPr marL="0" marR="0" algn="r">
                        <a:spcBef>
                          <a:spcPts val="0"/>
                        </a:spcBef>
                        <a:spcAft>
                          <a:spcPts val="0"/>
                        </a:spcAft>
                      </a:pPr>
                      <a:r>
                        <a:rPr lang="en-US" sz="1700">
                          <a:effectLst/>
                        </a:rPr>
                        <a:t>Plan</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Prioritize a series of well-defined short-term wins. Integrate those wins into a long-term program to align incremental efforts</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TDM and BDM</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AE / ATS, Specialist / TAM, CSA</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1434710339"/>
                  </a:ext>
                </a:extLst>
              </a:tr>
              <a:tr h="1366344">
                <a:tc>
                  <a:txBody>
                    <a:bodyPr/>
                    <a:lstStyle/>
                    <a:p>
                      <a:pPr marL="0" marR="0" algn="r">
                        <a:spcBef>
                          <a:spcPts val="0"/>
                        </a:spcBef>
                        <a:spcAft>
                          <a:spcPts val="0"/>
                        </a:spcAft>
                      </a:pPr>
                      <a:r>
                        <a:rPr lang="en-US" sz="1700">
                          <a:effectLst/>
                        </a:rPr>
                        <a:t>Ready</a:t>
                      </a:r>
                      <a:endParaRPr lang="en-US" sz="1700" b="1">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275103" marT="91701" marB="91701"/>
                </a:tc>
                <a:tc>
                  <a:txBody>
                    <a:bodyPr/>
                    <a:lstStyle/>
                    <a:p>
                      <a:pPr marL="0" marR="0">
                        <a:spcBef>
                          <a:spcPts val="0"/>
                        </a:spcBef>
                        <a:spcAft>
                          <a:spcPts val="0"/>
                        </a:spcAft>
                      </a:pPr>
                      <a:r>
                        <a:rPr lang="en-US" sz="1700">
                          <a:effectLst/>
                        </a:rPr>
                        <a:t>Quickly establish an environment for the short-term wins. Establish a plan to grow into the long-term operating model</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Implementer focused, TDM may be in the room</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a:effectLst/>
                        </a:rPr>
                        <a:t>cloud architect, program manager, or </a:t>
                      </a:r>
                      <a:r>
                        <a:rPr lang="en-US" sz="1700" err="1">
                          <a:effectLst/>
                        </a:rPr>
                        <a:t>sr</a:t>
                      </a:r>
                      <a:r>
                        <a:rPr lang="en-US" sz="1700">
                          <a:effectLst/>
                        </a:rPr>
                        <a:t> project manager</a:t>
                      </a:r>
                      <a:endParaRPr lang="en-US" sz="170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tc>
                  <a:txBody>
                    <a:bodyPr/>
                    <a:lstStyle/>
                    <a:p>
                      <a:pPr marL="0" marR="0">
                        <a:spcBef>
                          <a:spcPts val="0"/>
                        </a:spcBef>
                        <a:spcAft>
                          <a:spcPts val="0"/>
                        </a:spcAft>
                      </a:pPr>
                      <a:r>
                        <a:rPr lang="en-US" sz="1700" dirty="0">
                          <a:effectLst/>
                        </a:rPr>
                        <a:t>AE / ATS, Specialist / TAM, CSA</a:t>
                      </a:r>
                      <a:endParaRPr lang="en-US" sz="1700" dirty="0">
                        <a:solidFill>
                          <a:schemeClr val="tx1">
                            <a:lumMod val="75000"/>
                            <a:lumOff val="25000"/>
                          </a:schemeClr>
                        </a:solidFill>
                        <a:effectLst/>
                        <a:latin typeface="Calibri" panose="020F0502020204030204" pitchFamily="34" charset="0"/>
                        <a:ea typeface="Calibri" panose="020F0502020204030204" pitchFamily="34" charset="0"/>
                      </a:endParaRPr>
                    </a:p>
                  </a:txBody>
                  <a:tcPr marL="183402" marR="66170" marT="91701" marB="91701"/>
                </a:tc>
                <a:extLst>
                  <a:ext uri="{0D108BD9-81ED-4DB2-BD59-A6C34878D82A}">
                    <a16:rowId xmlns:a16="http://schemas.microsoft.com/office/drawing/2014/main" val="3817678536"/>
                  </a:ext>
                </a:extLst>
              </a:tr>
            </a:tbl>
          </a:graphicData>
        </a:graphic>
      </p:graphicFrame>
    </p:spTree>
    <p:extLst>
      <p:ext uri="{BB962C8B-B14F-4D97-AF65-F5344CB8AC3E}">
        <p14:creationId xmlns:p14="http://schemas.microsoft.com/office/powerpoint/2010/main" val="34045631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D8A96-53EB-4BDA-90A6-F5FB0DBF2131}"/>
              </a:ext>
            </a:extLst>
          </p:cNvPr>
          <p:cNvSpPr>
            <a:spLocks noGrp="1"/>
          </p:cNvSpPr>
          <p:nvPr>
            <p:ph type="title"/>
          </p:nvPr>
        </p:nvSpPr>
        <p:spPr/>
        <p:txBody>
          <a:bodyPr/>
          <a:lstStyle/>
          <a:p>
            <a:r>
              <a:rPr lang="en-US"/>
              <a:t>Objectives of the Workshop</a:t>
            </a:r>
          </a:p>
        </p:txBody>
      </p:sp>
      <p:sp>
        <p:nvSpPr>
          <p:cNvPr id="6" name="Content Placeholder 5">
            <a:extLst>
              <a:ext uri="{FF2B5EF4-FFF2-40B4-BE49-F238E27FC236}">
                <a16:creationId xmlns:a16="http://schemas.microsoft.com/office/drawing/2014/main" id="{528A090E-4917-427D-8C02-38274B925CA2}"/>
              </a:ext>
            </a:extLst>
          </p:cNvPr>
          <p:cNvSpPr>
            <a:spLocks noGrp="1"/>
          </p:cNvSpPr>
          <p:nvPr>
            <p:ph sz="quarter" idx="10"/>
          </p:nvPr>
        </p:nvSpPr>
        <p:spPr>
          <a:xfrm>
            <a:off x="584200" y="1435100"/>
            <a:ext cx="11018838" cy="2782300"/>
          </a:xfrm>
        </p:spPr>
        <p:txBody>
          <a:bodyPr/>
          <a:lstStyle/>
          <a:p>
            <a:r>
              <a:rPr lang="en-US"/>
              <a:t>Introduce you to the Cloud Adoption Framework, help understand all elements of the transition to cloud</a:t>
            </a:r>
          </a:p>
          <a:p>
            <a:r>
              <a:rPr lang="en-US"/>
              <a:t>Assist in building a Cloud Adoption Plan</a:t>
            </a:r>
          </a:p>
          <a:p>
            <a:pPr lvl="1"/>
            <a:r>
              <a:rPr lang="en-US"/>
              <a:t>If one already exists, how to optimize the plan</a:t>
            </a:r>
          </a:p>
          <a:p>
            <a:r>
              <a:rPr lang="en-US"/>
              <a:t>Build learning path for your teams</a:t>
            </a:r>
          </a:p>
          <a:p>
            <a:r>
              <a:rPr lang="en-US"/>
              <a:t>Establish / optimize your Azure cloud environment</a:t>
            </a:r>
          </a:p>
        </p:txBody>
      </p:sp>
    </p:spTree>
    <p:extLst>
      <p:ext uri="{BB962C8B-B14F-4D97-AF65-F5344CB8AC3E}">
        <p14:creationId xmlns:p14="http://schemas.microsoft.com/office/powerpoint/2010/main" val="1179338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D9AD-CAAE-41C7-9F5D-D12E0060D6AA}"/>
              </a:ext>
            </a:extLst>
          </p:cNvPr>
          <p:cNvSpPr>
            <a:spLocks noGrp="1"/>
          </p:cNvSpPr>
          <p:nvPr>
            <p:ph type="title"/>
          </p:nvPr>
        </p:nvSpPr>
        <p:spPr>
          <a:xfrm>
            <a:off x="588263" y="457200"/>
            <a:ext cx="11018520" cy="553998"/>
          </a:xfrm>
        </p:spPr>
        <p:txBody>
          <a:bodyPr/>
          <a:lstStyle/>
          <a:p>
            <a:r>
              <a:rPr lang="en-US"/>
              <a:t>Microsoft Cloud Adoption Framework for Azure</a:t>
            </a:r>
          </a:p>
        </p:txBody>
      </p:sp>
      <p:sp>
        <p:nvSpPr>
          <p:cNvPr id="22" name="Rectangle 21">
            <a:extLst>
              <a:ext uri="{FF2B5EF4-FFF2-40B4-BE49-F238E27FC236}">
                <a16:creationId xmlns:a16="http://schemas.microsoft.com/office/drawing/2014/main" id="{2E67EF27-C1B1-4DFE-848D-B2A96EDB4A88}"/>
              </a:ext>
            </a:extLst>
          </p:cNvPr>
          <p:cNvSpPr/>
          <p:nvPr/>
        </p:nvSpPr>
        <p:spPr>
          <a:xfrm>
            <a:off x="780793" y="5680232"/>
            <a:ext cx="10630414"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Align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business, people and technology strategy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to achieve business goals with </a:t>
            </a:r>
            <a:r>
              <a:rPr kumimoji="0" lang="en-US" sz="20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actionable, efficient, and comprehensive </a:t>
            </a:r>
            <a:r>
              <a:rPr kumimoji="0" lang="en-US" sz="2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guidance to deliver fast results with control and stability.</a:t>
            </a:r>
          </a:p>
        </p:txBody>
      </p:sp>
      <p:sp>
        <p:nvSpPr>
          <p:cNvPr id="14" name="TextBox 13">
            <a:extLst>
              <a:ext uri="{FF2B5EF4-FFF2-40B4-BE49-F238E27FC236}">
                <a16:creationId xmlns:a16="http://schemas.microsoft.com/office/drawing/2014/main" id="{02BA0700-02FE-4231-A754-33CB95FE463A}"/>
              </a:ext>
            </a:extLst>
          </p:cNvPr>
          <p:cNvSpPr txBox="1"/>
          <p:nvPr/>
        </p:nvSpPr>
        <p:spPr>
          <a:xfrm>
            <a:off x="7448795" y="1999900"/>
            <a:ext cx="2124927" cy="307777"/>
          </a:xfrm>
          <a:prstGeom prst="rect">
            <a:avLst/>
          </a:prstGeom>
          <a:noFill/>
        </p:spPr>
        <p:txBody>
          <a:bodyPr wrap="square" lIns="0" tIns="0" rIns="0" bIns="0" rtlCol="0">
            <a:spAutoFit/>
          </a:bodyPr>
          <a:lstStyle/>
          <a:p>
            <a:pPr marL="0" marR="0" lvl="0" indent="0" algn="r"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243A5E"/>
                </a:solidFill>
                <a:effectLst/>
                <a:uLnTx/>
                <a:uFillTx/>
                <a:latin typeface="Segoe UI Semibold" panose="020B0702040204020203" pitchFamily="34" charset="0"/>
                <a:ea typeface="+mn-ea"/>
                <a:cs typeface="Segoe UI Semibold" panose="020B0702040204020203" pitchFamily="34" charset="0"/>
              </a:rPr>
              <a:t>Achieve balance</a:t>
            </a:r>
          </a:p>
        </p:txBody>
      </p:sp>
      <p:grpSp>
        <p:nvGrpSpPr>
          <p:cNvPr id="17" name="Group 16">
            <a:extLst>
              <a:ext uri="{FF2B5EF4-FFF2-40B4-BE49-F238E27FC236}">
                <a16:creationId xmlns:a16="http://schemas.microsoft.com/office/drawing/2014/main" id="{7E35F9FB-5E5C-4DCB-BC8E-E08E79B3918F}"/>
              </a:ext>
              <a:ext uri="{C183D7F6-B498-43B3-948B-1728B52AA6E4}">
                <adec:decorative xmlns:adec="http://schemas.microsoft.com/office/drawing/2017/decorative" val="1"/>
              </a:ext>
            </a:extLst>
          </p:cNvPr>
          <p:cNvGrpSpPr/>
          <p:nvPr/>
        </p:nvGrpSpPr>
        <p:grpSpPr>
          <a:xfrm>
            <a:off x="8771924" y="2443255"/>
            <a:ext cx="889353" cy="928645"/>
            <a:chOff x="6332226" y="3086687"/>
            <a:chExt cx="1127354" cy="1127350"/>
          </a:xfrm>
        </p:grpSpPr>
        <p:sp>
          <p:nvSpPr>
            <p:cNvPr id="26" name="arrow_16" title="Icon of two arrows that crisscross">
              <a:extLst>
                <a:ext uri="{FF2B5EF4-FFF2-40B4-BE49-F238E27FC236}">
                  <a16:creationId xmlns:a16="http://schemas.microsoft.com/office/drawing/2014/main" id="{3A1B5788-AE51-4907-A7A8-9CB6877A3837}"/>
                </a:ext>
              </a:extLst>
            </p:cNvPr>
            <p:cNvSpPr>
              <a:spLocks noChangeAspect="1" noEditPoints="1"/>
            </p:cNvSpPr>
            <p:nvPr/>
          </p:nvSpPr>
          <p:spPr bwMode="auto">
            <a:xfrm>
              <a:off x="6561126" y="3403612"/>
              <a:ext cx="669555" cy="493497"/>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9050" cap="sq">
              <a:solidFill>
                <a:schemeClr val="accent3"/>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7" name="Oval 26">
              <a:extLst>
                <a:ext uri="{FF2B5EF4-FFF2-40B4-BE49-F238E27FC236}">
                  <a16:creationId xmlns:a16="http://schemas.microsoft.com/office/drawing/2014/main" id="{EB192A67-6F09-43C0-9BCA-8659255997F9}"/>
                </a:ext>
              </a:extLst>
            </p:cNvPr>
            <p:cNvSpPr/>
            <p:nvPr/>
          </p:nvSpPr>
          <p:spPr bwMode="auto">
            <a:xfrm>
              <a:off x="6332226" y="3086687"/>
              <a:ext cx="1127354" cy="1127350"/>
            </a:xfrm>
            <a:prstGeom prst="ellipse">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5AAC40EA-A54D-4956-80BD-85C03B5E1693}"/>
              </a:ext>
              <a:ext uri="{C183D7F6-B498-43B3-948B-1728B52AA6E4}">
                <adec:decorative xmlns:adec="http://schemas.microsoft.com/office/drawing/2017/decorative" val="1"/>
              </a:ext>
            </a:extLst>
          </p:cNvPr>
          <p:cNvGrpSpPr/>
          <p:nvPr/>
        </p:nvGrpSpPr>
        <p:grpSpPr>
          <a:xfrm>
            <a:off x="7383308" y="2443255"/>
            <a:ext cx="889353" cy="928646"/>
            <a:chOff x="4604491" y="2816427"/>
            <a:chExt cx="1127354" cy="1127350"/>
          </a:xfrm>
        </p:grpSpPr>
        <p:sp>
          <p:nvSpPr>
            <p:cNvPr id="24" name="Oval 23">
              <a:extLst>
                <a:ext uri="{FF2B5EF4-FFF2-40B4-BE49-F238E27FC236}">
                  <a16:creationId xmlns:a16="http://schemas.microsoft.com/office/drawing/2014/main" id="{C5C3EF39-FF80-45BF-BA9D-1051FD2440D5}"/>
                </a:ext>
              </a:extLst>
            </p:cNvPr>
            <p:cNvSpPr/>
            <p:nvPr/>
          </p:nvSpPr>
          <p:spPr bwMode="auto">
            <a:xfrm>
              <a:off x="4604491" y="2816427"/>
              <a:ext cx="1127354" cy="1127350"/>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_5" title="Icon of two arrows pointing across from each other">
              <a:extLst>
                <a:ext uri="{FF2B5EF4-FFF2-40B4-BE49-F238E27FC236}">
                  <a16:creationId xmlns:a16="http://schemas.microsoft.com/office/drawing/2014/main" id="{19F044BF-42DE-4D3D-989F-889DEEA6D2BA}"/>
                </a:ext>
              </a:extLst>
            </p:cNvPr>
            <p:cNvSpPr>
              <a:spLocks noChangeAspect="1" noEditPoints="1"/>
            </p:cNvSpPr>
            <p:nvPr/>
          </p:nvSpPr>
          <p:spPr bwMode="auto">
            <a:xfrm>
              <a:off x="4822450" y="3032991"/>
              <a:ext cx="691436" cy="694224"/>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19050" cap="sq">
              <a:solidFill>
                <a:srgbClr val="0078D4"/>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29" name="Group 28" descr="Circle that rotates">
            <a:extLst>
              <a:ext uri="{FF2B5EF4-FFF2-40B4-BE49-F238E27FC236}">
                <a16:creationId xmlns:a16="http://schemas.microsoft.com/office/drawing/2014/main" id="{F6856311-00C4-4C65-BEC4-997AE110DF49}"/>
              </a:ext>
            </a:extLst>
          </p:cNvPr>
          <p:cNvGrpSpPr/>
          <p:nvPr/>
        </p:nvGrpSpPr>
        <p:grpSpPr>
          <a:xfrm>
            <a:off x="1050342" y="1135835"/>
            <a:ext cx="4201722" cy="4201722"/>
            <a:chOff x="5928360" y="269969"/>
            <a:chExt cx="6064844" cy="6064844"/>
          </a:xfrm>
        </p:grpSpPr>
        <p:grpSp>
          <p:nvGrpSpPr>
            <p:cNvPr id="30" name="Group 29">
              <a:extLst>
                <a:ext uri="{FF2B5EF4-FFF2-40B4-BE49-F238E27FC236}">
                  <a16:creationId xmlns:a16="http://schemas.microsoft.com/office/drawing/2014/main" id="{C041C9F3-3896-4851-ACF2-222DB8AD4D26}"/>
                </a:ext>
              </a:extLst>
            </p:cNvPr>
            <p:cNvGrpSpPr/>
            <p:nvPr/>
          </p:nvGrpSpPr>
          <p:grpSpPr>
            <a:xfrm>
              <a:off x="6343470" y="559092"/>
              <a:ext cx="5269360" cy="5366969"/>
              <a:chOff x="6343470" y="559092"/>
              <a:chExt cx="5269360" cy="5366969"/>
            </a:xfrm>
          </p:grpSpPr>
          <p:grpSp>
            <p:nvGrpSpPr>
              <p:cNvPr id="35" name="Group 34">
                <a:extLst>
                  <a:ext uri="{FF2B5EF4-FFF2-40B4-BE49-F238E27FC236}">
                    <a16:creationId xmlns:a16="http://schemas.microsoft.com/office/drawing/2014/main" id="{BD857E99-779F-4838-97B9-20CDC3A09998}"/>
                  </a:ext>
                </a:extLst>
              </p:cNvPr>
              <p:cNvGrpSpPr/>
              <p:nvPr/>
            </p:nvGrpSpPr>
            <p:grpSpPr>
              <a:xfrm>
                <a:off x="6343470" y="619621"/>
                <a:ext cx="5269360" cy="5306440"/>
                <a:chOff x="6343470" y="619621"/>
                <a:chExt cx="5269360" cy="5306440"/>
              </a:xfrm>
            </p:grpSpPr>
            <p:sp>
              <p:nvSpPr>
                <p:cNvPr id="43" name="Oval 42">
                  <a:extLst>
                    <a:ext uri="{FF2B5EF4-FFF2-40B4-BE49-F238E27FC236}">
                      <a16:creationId xmlns:a16="http://schemas.microsoft.com/office/drawing/2014/main" id="{2C11AAEC-2B7F-4A79-8346-FFE93D9ECB9D}"/>
                    </a:ext>
                  </a:extLst>
                </p:cNvPr>
                <p:cNvSpPr/>
                <p:nvPr/>
              </p:nvSpPr>
              <p:spPr bwMode="auto">
                <a:xfrm>
                  <a:off x="6343470" y="656701"/>
                  <a:ext cx="5269360" cy="5269360"/>
                </a:xfrm>
                <a:prstGeom prst="ellipse">
                  <a:avLst/>
                </a:prstGeom>
                <a:noFill/>
                <a:ln w="508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9CA837BF-F1F8-40C0-A27C-24BD946FC1D0}"/>
                    </a:ext>
                  </a:extLst>
                </p:cNvPr>
                <p:cNvSpPr/>
                <p:nvPr/>
              </p:nvSpPr>
              <p:spPr bwMode="auto">
                <a:xfrm>
                  <a:off x="8751570" y="619621"/>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53048189-2ACC-4D53-9136-5309E9608952}"/>
                    </a:ext>
                  </a:extLst>
                </p:cNvPr>
                <p:cNvSpPr/>
                <p:nvPr/>
              </p:nvSpPr>
              <p:spPr bwMode="auto">
                <a:xfrm rot="7341331">
                  <a:off x="10944327" y="4491463"/>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163354DC-6273-41CC-996C-B4EFD2C596B0}"/>
                    </a:ext>
                  </a:extLst>
                </p:cNvPr>
                <p:cNvSpPr/>
                <p:nvPr/>
              </p:nvSpPr>
              <p:spPr bwMode="auto">
                <a:xfrm rot="14352268" flipH="1">
                  <a:off x="6606058" y="4479322"/>
                  <a:ext cx="394950" cy="254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 name="Isosceles Triangle 39">
                <a:extLst>
                  <a:ext uri="{FF2B5EF4-FFF2-40B4-BE49-F238E27FC236}">
                    <a16:creationId xmlns:a16="http://schemas.microsoft.com/office/drawing/2014/main" id="{12ED2DD8-B922-4C66-B256-A5E76770FB88}"/>
                  </a:ext>
                </a:extLst>
              </p:cNvPr>
              <p:cNvSpPr/>
              <p:nvPr/>
            </p:nvSpPr>
            <p:spPr bwMode="auto">
              <a:xfrm rot="5235495">
                <a:off x="8720093" y="581778"/>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Isosceles Triangle 40">
                <a:extLst>
                  <a:ext uri="{FF2B5EF4-FFF2-40B4-BE49-F238E27FC236}">
                    <a16:creationId xmlns:a16="http://schemas.microsoft.com/office/drawing/2014/main" id="{8760FBDD-F943-4849-9BD7-61E8801139B5}"/>
                  </a:ext>
                </a:extLst>
              </p:cNvPr>
              <p:cNvSpPr/>
              <p:nvPr/>
            </p:nvSpPr>
            <p:spPr bwMode="auto">
              <a:xfrm rot="12779463">
                <a:off x="11169242" y="447714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6A630640-ECB9-483E-80B6-FFCBE166D6EC}"/>
                  </a:ext>
                </a:extLst>
              </p:cNvPr>
              <p:cNvSpPr/>
              <p:nvPr/>
            </p:nvSpPr>
            <p:spPr bwMode="auto">
              <a:xfrm rot="19726302">
                <a:off x="6691281" y="4669066"/>
                <a:ext cx="212026" cy="166654"/>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E3188C73-CA82-4D63-9F73-8226C065E814}"/>
                </a:ext>
              </a:extLst>
            </p:cNvPr>
            <p:cNvSpPr/>
            <p:nvPr/>
          </p:nvSpPr>
          <p:spPr bwMode="auto">
            <a:xfrm>
              <a:off x="5928360" y="269969"/>
              <a:ext cx="6064844" cy="6064844"/>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7" name="Group 46" descr="People, process, technology cycle">
            <a:extLst>
              <a:ext uri="{FF2B5EF4-FFF2-40B4-BE49-F238E27FC236}">
                <a16:creationId xmlns:a16="http://schemas.microsoft.com/office/drawing/2014/main" id="{C949D983-C26F-41C5-B0B6-5FC8371ED379}"/>
              </a:ext>
            </a:extLst>
          </p:cNvPr>
          <p:cNvGrpSpPr/>
          <p:nvPr/>
        </p:nvGrpSpPr>
        <p:grpSpPr>
          <a:xfrm>
            <a:off x="1245662" y="1401077"/>
            <a:ext cx="3846108" cy="3986134"/>
            <a:chOff x="6085880" y="530303"/>
            <a:chExt cx="5709057" cy="5916909"/>
          </a:xfrm>
        </p:grpSpPr>
        <p:sp>
          <p:nvSpPr>
            <p:cNvPr id="48" name="TextBox 47">
              <a:extLst>
                <a:ext uri="{FF2B5EF4-FFF2-40B4-BE49-F238E27FC236}">
                  <a16:creationId xmlns:a16="http://schemas.microsoft.com/office/drawing/2014/main" id="{2AD04F7B-5857-416C-A75E-A1BA05668F0F}"/>
                </a:ext>
              </a:extLst>
            </p:cNvPr>
            <p:cNvSpPr txBox="1"/>
            <p:nvPr/>
          </p:nvSpPr>
          <p:spPr>
            <a:xfrm rot="18303160">
              <a:off x="6143534" y="47264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People</a:t>
              </a:r>
            </a:p>
          </p:txBody>
        </p:sp>
        <p:sp>
          <p:nvSpPr>
            <p:cNvPr id="49" name="TextBox 48">
              <a:extLst>
                <a:ext uri="{FF2B5EF4-FFF2-40B4-BE49-F238E27FC236}">
                  <a16:creationId xmlns:a16="http://schemas.microsoft.com/office/drawing/2014/main" id="{BF3038A3-A270-415D-ABEA-BF25C9101B0A}"/>
                </a:ext>
              </a:extLst>
            </p:cNvPr>
            <p:cNvSpPr txBox="1"/>
            <p:nvPr/>
          </p:nvSpPr>
          <p:spPr>
            <a:xfrm rot="3600000">
              <a:off x="6412915" y="534659"/>
              <a:ext cx="5324368" cy="5439676"/>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Process</a:t>
              </a:r>
            </a:p>
          </p:txBody>
        </p:sp>
        <p:sp>
          <p:nvSpPr>
            <p:cNvPr id="50" name="TextBox 49">
              <a:extLst>
                <a:ext uri="{FF2B5EF4-FFF2-40B4-BE49-F238E27FC236}">
                  <a16:creationId xmlns:a16="http://schemas.microsoft.com/office/drawing/2014/main" id="{E1879980-082D-4518-A64A-2DBBC0D8B9A6}"/>
                </a:ext>
              </a:extLst>
            </p:cNvPr>
            <p:cNvSpPr txBox="1"/>
            <p:nvPr/>
          </p:nvSpPr>
          <p:spPr>
            <a:xfrm>
              <a:off x="6183423" y="1007535"/>
              <a:ext cx="5462760" cy="5439677"/>
            </a:xfrm>
            <a:prstGeom prst="rect">
              <a:avLst/>
            </a:prstGeom>
            <a:noFill/>
          </p:spPr>
          <p:txBody>
            <a:bodyPr wrap="none" lIns="182880" tIns="146304" rIns="182880" bIns="146304" rtlCol="0">
              <a:prstTxWarp prst="textArchDown">
                <a:avLst>
                  <a:gd name="adj" fmla="val 333329"/>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100000">
                        <a:srgbClr val="000000"/>
                      </a:gs>
                    </a:gsLst>
                    <a:lin ang="5400000" scaled="0"/>
                  </a:gradFill>
                  <a:effectLst/>
                  <a:uLnTx/>
                  <a:uFillTx/>
                  <a:latin typeface="Segoe UI"/>
                  <a:ea typeface="+mn-ea"/>
                  <a:cs typeface="+mn-cs"/>
                </a:rPr>
                <a:t>Technology</a:t>
              </a:r>
            </a:p>
          </p:txBody>
        </p:sp>
      </p:grpSp>
      <p:grpSp>
        <p:nvGrpSpPr>
          <p:cNvPr id="51" name="Group 50" descr="Documentation, tools, templates, best practices circle">
            <a:extLst>
              <a:ext uri="{FF2B5EF4-FFF2-40B4-BE49-F238E27FC236}">
                <a16:creationId xmlns:a16="http://schemas.microsoft.com/office/drawing/2014/main" id="{E9A15883-DDFF-47B4-ACE4-DE3EA9F5E8AB}"/>
              </a:ext>
            </a:extLst>
          </p:cNvPr>
          <p:cNvGrpSpPr/>
          <p:nvPr/>
        </p:nvGrpSpPr>
        <p:grpSpPr>
          <a:xfrm>
            <a:off x="1540227" y="1606976"/>
            <a:ext cx="3232912" cy="3224100"/>
            <a:chOff x="3866077" y="1051605"/>
            <a:chExt cx="4666445" cy="4653727"/>
          </a:xfrm>
          <a:solidFill>
            <a:schemeClr val="accent1"/>
          </a:solidFill>
        </p:grpSpPr>
        <p:grpSp>
          <p:nvGrpSpPr>
            <p:cNvPr id="52" name="Group 51">
              <a:extLst>
                <a:ext uri="{FF2B5EF4-FFF2-40B4-BE49-F238E27FC236}">
                  <a16:creationId xmlns:a16="http://schemas.microsoft.com/office/drawing/2014/main" id="{AF648B16-5E16-4221-9913-6EAE7E7513AA}"/>
                </a:ext>
              </a:extLst>
            </p:cNvPr>
            <p:cNvGrpSpPr/>
            <p:nvPr/>
          </p:nvGrpSpPr>
          <p:grpSpPr>
            <a:xfrm>
              <a:off x="3866077" y="1051605"/>
              <a:ext cx="4666445" cy="4653727"/>
              <a:chOff x="3769633" y="1061799"/>
              <a:chExt cx="4822560" cy="4809418"/>
            </a:xfrm>
            <a:grpFill/>
          </p:grpSpPr>
          <p:sp>
            <p:nvSpPr>
              <p:cNvPr id="57" name="Freeform: Shape 56">
                <a:extLst>
                  <a:ext uri="{FF2B5EF4-FFF2-40B4-BE49-F238E27FC236}">
                    <a16:creationId xmlns:a16="http://schemas.microsoft.com/office/drawing/2014/main" id="{7EE01E55-F4B3-425B-A285-C2C1527260D3}"/>
                  </a:ext>
                </a:extLst>
              </p:cNvPr>
              <p:cNvSpPr/>
              <p:nvPr/>
            </p:nvSpPr>
            <p:spPr>
              <a:xfrm>
                <a:off x="3769633"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2393330"/>
                    </a:moveTo>
                    <a:cubicBezTo>
                      <a:pt x="0" y="1071530"/>
                      <a:pt x="1071530" y="0"/>
                      <a:pt x="2393330" y="0"/>
                    </a:cubicBezTo>
                    <a:lnTo>
                      <a:pt x="2393330" y="2393330"/>
                    </a:lnTo>
                    <a:lnTo>
                      <a:pt x="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971246" rIns="27025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Freeform: Shape 57">
                <a:extLst>
                  <a:ext uri="{FF2B5EF4-FFF2-40B4-BE49-F238E27FC236}">
                    <a16:creationId xmlns:a16="http://schemas.microsoft.com/office/drawing/2014/main" id="{36038F0A-F753-49E4-8A32-64BB90A48B98}"/>
                  </a:ext>
                </a:extLst>
              </p:cNvPr>
              <p:cNvSpPr/>
              <p:nvPr/>
            </p:nvSpPr>
            <p:spPr>
              <a:xfrm>
                <a:off x="6198862" y="1061799"/>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0" y="0"/>
                    </a:moveTo>
                    <a:cubicBezTo>
                      <a:pt x="1321800" y="0"/>
                      <a:pt x="2393330" y="1071530"/>
                      <a:pt x="2393330" y="2393330"/>
                    </a:cubicBezTo>
                    <a:lnTo>
                      <a:pt x="0" y="2393330"/>
                    </a:lnTo>
                    <a:lnTo>
                      <a:pt x="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971246" rIns="971246" bIns="27025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Freeform: Shape 58">
                <a:extLst>
                  <a:ext uri="{FF2B5EF4-FFF2-40B4-BE49-F238E27FC236}">
                    <a16:creationId xmlns:a16="http://schemas.microsoft.com/office/drawing/2014/main" id="{9A103F56-91D4-4FB6-83C2-23E0FDBC60E0}"/>
                  </a:ext>
                </a:extLst>
              </p:cNvPr>
              <p:cNvSpPr/>
              <p:nvPr/>
            </p:nvSpPr>
            <p:spPr>
              <a:xfrm>
                <a:off x="6198862" y="3477886"/>
                <a:ext cx="2393331" cy="2393331"/>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0"/>
                    </a:moveTo>
                    <a:cubicBezTo>
                      <a:pt x="2393330" y="1321800"/>
                      <a:pt x="1321800" y="2393330"/>
                      <a:pt x="0" y="2393330"/>
                    </a:cubicBezTo>
                    <a:lnTo>
                      <a:pt x="0" y="0"/>
                    </a:lnTo>
                    <a:lnTo>
                      <a:pt x="2393330" y="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0256" tIns="270257" rIns="971247"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Freeform: Shape 59">
                <a:extLst>
                  <a:ext uri="{FF2B5EF4-FFF2-40B4-BE49-F238E27FC236}">
                    <a16:creationId xmlns:a16="http://schemas.microsoft.com/office/drawing/2014/main" id="{4F93ADEC-2C73-45F1-8F09-0638D1E7F485}"/>
                  </a:ext>
                </a:extLst>
              </p:cNvPr>
              <p:cNvSpPr/>
              <p:nvPr/>
            </p:nvSpPr>
            <p:spPr>
              <a:xfrm>
                <a:off x="3769633" y="3477887"/>
                <a:ext cx="2393330" cy="2393330"/>
              </a:xfrm>
              <a:custGeom>
                <a:avLst/>
                <a:gdLst>
                  <a:gd name="connsiteX0" fmla="*/ 0 w 2393330"/>
                  <a:gd name="connsiteY0" fmla="*/ 2393330 h 2393330"/>
                  <a:gd name="connsiteX1" fmla="*/ 2393330 w 2393330"/>
                  <a:gd name="connsiteY1" fmla="*/ 0 h 2393330"/>
                  <a:gd name="connsiteX2" fmla="*/ 2393330 w 2393330"/>
                  <a:gd name="connsiteY2" fmla="*/ 2393330 h 2393330"/>
                  <a:gd name="connsiteX3" fmla="*/ 0 w 2393330"/>
                  <a:gd name="connsiteY3" fmla="*/ 2393330 h 2393330"/>
                </a:gdLst>
                <a:ahLst/>
                <a:cxnLst>
                  <a:cxn ang="0">
                    <a:pos x="connsiteX0" y="connsiteY0"/>
                  </a:cxn>
                  <a:cxn ang="0">
                    <a:pos x="connsiteX1" y="connsiteY1"/>
                  </a:cxn>
                  <a:cxn ang="0">
                    <a:pos x="connsiteX2" y="connsiteY2"/>
                  </a:cxn>
                  <a:cxn ang="0">
                    <a:pos x="connsiteX3" y="connsiteY3"/>
                  </a:cxn>
                </a:cxnLst>
                <a:rect l="l" t="t" r="r" b="b"/>
                <a:pathLst>
                  <a:path w="2393330" h="2393330">
                    <a:moveTo>
                      <a:pt x="2393330" y="2393330"/>
                    </a:moveTo>
                    <a:cubicBezTo>
                      <a:pt x="1071530" y="2393330"/>
                      <a:pt x="0" y="1321800"/>
                      <a:pt x="0" y="0"/>
                    </a:cubicBezTo>
                    <a:lnTo>
                      <a:pt x="2393330" y="0"/>
                    </a:lnTo>
                    <a:lnTo>
                      <a:pt x="2393330" y="2393330"/>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1246" tIns="270256" rIns="270256" bIns="971246" numCol="1" spcCol="1270" anchor="ctr" anchorCtr="0">
                <a:noAutofit/>
              </a:bodyPr>
              <a:lstStyle/>
              <a:p>
                <a:pPr marL="0" marR="0" lvl="0" indent="0" algn="l" defTabSz="1689100" rtl="0" eaLnBrk="1" fontAlgn="auto" latinLnBrk="0" hangingPunct="1">
                  <a:lnSpc>
                    <a:spcPct val="90000"/>
                  </a:lnSpc>
                  <a:spcBef>
                    <a:spcPct val="0"/>
                  </a:spcBef>
                  <a:spcAft>
                    <a:spcPct val="350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53" name="Trackers_EADF" title="Icon of a clipboard with a checklist on it">
              <a:extLst>
                <a:ext uri="{FF2B5EF4-FFF2-40B4-BE49-F238E27FC236}">
                  <a16:creationId xmlns:a16="http://schemas.microsoft.com/office/drawing/2014/main" id="{48638930-C61C-4F49-B1CB-2E193D34F7AD}"/>
                </a:ext>
              </a:extLst>
            </p:cNvPr>
            <p:cNvSpPr>
              <a:spLocks noChangeAspect="1" noEditPoints="1"/>
            </p:cNvSpPr>
            <p:nvPr/>
          </p:nvSpPr>
          <p:spPr bwMode="auto">
            <a:xfrm rot="17100000">
              <a:off x="4196292" y="2689253"/>
              <a:ext cx="285936" cy="389887"/>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DeveloperTools_EC7A" title="Icon of a wrench and a screwdriver">
              <a:extLst>
                <a:ext uri="{FF2B5EF4-FFF2-40B4-BE49-F238E27FC236}">
                  <a16:creationId xmlns:a16="http://schemas.microsoft.com/office/drawing/2014/main" id="{FBD0457A-ED3B-4315-B6F2-8188EC1D11C8}"/>
                </a:ext>
              </a:extLst>
            </p:cNvPr>
            <p:cNvSpPr>
              <a:spLocks noChangeAspect="1" noEditPoints="1"/>
            </p:cNvSpPr>
            <p:nvPr/>
          </p:nvSpPr>
          <p:spPr bwMode="auto">
            <a:xfrm rot="2700000">
              <a:off x="7247135" y="1603250"/>
              <a:ext cx="247443" cy="389887"/>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grpFill/>
            <a:ln w="1587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 name="hand_3" title="Icon of a hand giving a thumbs-up">
              <a:extLst>
                <a:ext uri="{FF2B5EF4-FFF2-40B4-BE49-F238E27FC236}">
                  <a16:creationId xmlns:a16="http://schemas.microsoft.com/office/drawing/2014/main" id="{4DD600EA-EBD3-4D9C-A272-A3F97375B756}"/>
                </a:ext>
              </a:extLst>
            </p:cNvPr>
            <p:cNvSpPr>
              <a:spLocks noChangeAspect="1"/>
            </p:cNvSpPr>
            <p:nvPr/>
          </p:nvSpPr>
          <p:spPr bwMode="auto">
            <a:xfrm rot="2700000">
              <a:off x="4242419" y="3889531"/>
              <a:ext cx="352190" cy="308464"/>
            </a:xfrm>
            <a:custGeom>
              <a:avLst/>
              <a:gdLst>
                <a:gd name="T0" fmla="*/ 0 w 323"/>
                <a:gd name="T1" fmla="*/ 199 h 283"/>
                <a:gd name="T2" fmla="*/ 0 w 323"/>
                <a:gd name="T3" fmla="*/ 260 h 283"/>
                <a:gd name="T4" fmla="*/ 60 w 323"/>
                <a:gd name="T5" fmla="*/ 260 h 283"/>
                <a:gd name="T6" fmla="*/ 95 w 323"/>
                <a:gd name="T7" fmla="*/ 264 h 283"/>
                <a:gd name="T8" fmla="*/ 148 w 323"/>
                <a:gd name="T9" fmla="*/ 282 h 283"/>
                <a:gd name="T10" fmla="*/ 250 w 323"/>
                <a:gd name="T11" fmla="*/ 282 h 283"/>
                <a:gd name="T12" fmla="*/ 265 w 323"/>
                <a:gd name="T13" fmla="*/ 281 h 283"/>
                <a:gd name="T14" fmla="*/ 275 w 323"/>
                <a:gd name="T15" fmla="*/ 272 h 283"/>
                <a:gd name="T16" fmla="*/ 320 w 323"/>
                <a:gd name="T17" fmla="*/ 141 h 283"/>
                <a:gd name="T18" fmla="*/ 316 w 323"/>
                <a:gd name="T19" fmla="*/ 117 h 283"/>
                <a:gd name="T20" fmla="*/ 302 w 323"/>
                <a:gd name="T21" fmla="*/ 110 h 283"/>
                <a:gd name="T22" fmla="*/ 214 w 323"/>
                <a:gd name="T23" fmla="*/ 110 h 283"/>
                <a:gd name="T24" fmla="*/ 217 w 323"/>
                <a:gd name="T25" fmla="*/ 79 h 283"/>
                <a:gd name="T26" fmla="*/ 234 w 323"/>
                <a:gd name="T27" fmla="*/ 41 h 283"/>
                <a:gd name="T28" fmla="*/ 228 w 323"/>
                <a:gd name="T29" fmla="*/ 5 h 283"/>
                <a:gd name="T30" fmla="*/ 208 w 323"/>
                <a:gd name="T31" fmla="*/ 8 h 283"/>
                <a:gd name="T32" fmla="*/ 101 w 323"/>
                <a:gd name="T33" fmla="*/ 115 h 283"/>
                <a:gd name="T34" fmla="*/ 77 w 323"/>
                <a:gd name="T35" fmla="*/ 129 h 283"/>
                <a:gd name="T36" fmla="*/ 0 w 323"/>
                <a:gd name="T37" fmla="*/ 131 h 283"/>
                <a:gd name="T38" fmla="*/ 0 w 323"/>
                <a:gd name="T39" fmla="*/ 19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3" h="283">
                  <a:moveTo>
                    <a:pt x="0" y="199"/>
                  </a:moveTo>
                  <a:cubicBezTo>
                    <a:pt x="0" y="260"/>
                    <a:pt x="0" y="260"/>
                    <a:pt x="0" y="260"/>
                  </a:cubicBezTo>
                  <a:cubicBezTo>
                    <a:pt x="60" y="260"/>
                    <a:pt x="60" y="260"/>
                    <a:pt x="60" y="260"/>
                  </a:cubicBezTo>
                  <a:cubicBezTo>
                    <a:pt x="60" y="260"/>
                    <a:pt x="84" y="261"/>
                    <a:pt x="95" y="264"/>
                  </a:cubicBezTo>
                  <a:cubicBezTo>
                    <a:pt x="106" y="267"/>
                    <a:pt x="129" y="282"/>
                    <a:pt x="148" y="282"/>
                  </a:cubicBezTo>
                  <a:cubicBezTo>
                    <a:pt x="167" y="282"/>
                    <a:pt x="250" y="282"/>
                    <a:pt x="250" y="282"/>
                  </a:cubicBezTo>
                  <a:cubicBezTo>
                    <a:pt x="250" y="282"/>
                    <a:pt x="260" y="283"/>
                    <a:pt x="265" y="281"/>
                  </a:cubicBezTo>
                  <a:cubicBezTo>
                    <a:pt x="272" y="279"/>
                    <a:pt x="275" y="272"/>
                    <a:pt x="275" y="272"/>
                  </a:cubicBezTo>
                  <a:cubicBezTo>
                    <a:pt x="320" y="141"/>
                    <a:pt x="320" y="141"/>
                    <a:pt x="320" y="141"/>
                  </a:cubicBezTo>
                  <a:cubicBezTo>
                    <a:pt x="320" y="141"/>
                    <a:pt x="323" y="125"/>
                    <a:pt x="316" y="117"/>
                  </a:cubicBezTo>
                  <a:cubicBezTo>
                    <a:pt x="310" y="111"/>
                    <a:pt x="302" y="110"/>
                    <a:pt x="302" y="110"/>
                  </a:cubicBezTo>
                  <a:cubicBezTo>
                    <a:pt x="214" y="110"/>
                    <a:pt x="214" y="110"/>
                    <a:pt x="214" y="110"/>
                  </a:cubicBezTo>
                  <a:cubicBezTo>
                    <a:pt x="214" y="110"/>
                    <a:pt x="213" y="90"/>
                    <a:pt x="217" y="79"/>
                  </a:cubicBezTo>
                  <a:cubicBezTo>
                    <a:pt x="222" y="69"/>
                    <a:pt x="232" y="50"/>
                    <a:pt x="234" y="41"/>
                  </a:cubicBezTo>
                  <a:cubicBezTo>
                    <a:pt x="235" y="31"/>
                    <a:pt x="239" y="10"/>
                    <a:pt x="228" y="5"/>
                  </a:cubicBezTo>
                  <a:cubicBezTo>
                    <a:pt x="217" y="0"/>
                    <a:pt x="208" y="8"/>
                    <a:pt x="208" y="8"/>
                  </a:cubicBezTo>
                  <a:cubicBezTo>
                    <a:pt x="101" y="115"/>
                    <a:pt x="101" y="115"/>
                    <a:pt x="101" y="115"/>
                  </a:cubicBezTo>
                  <a:cubicBezTo>
                    <a:pt x="101" y="115"/>
                    <a:pt x="91" y="126"/>
                    <a:pt x="77" y="129"/>
                  </a:cubicBezTo>
                  <a:cubicBezTo>
                    <a:pt x="64" y="132"/>
                    <a:pt x="0" y="131"/>
                    <a:pt x="0" y="131"/>
                  </a:cubicBezTo>
                  <a:lnTo>
                    <a:pt x="0" y="199"/>
                  </a:lnTo>
                  <a:close/>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6" name="GenericApp_EB3B" title="Icon of an app window">
              <a:extLst>
                <a:ext uri="{FF2B5EF4-FFF2-40B4-BE49-F238E27FC236}">
                  <a16:creationId xmlns:a16="http://schemas.microsoft.com/office/drawing/2014/main" id="{70140172-9BC0-42F0-9FE7-793F1C1310A7}"/>
                </a:ext>
              </a:extLst>
            </p:cNvPr>
            <p:cNvSpPr>
              <a:spLocks noChangeAspect="1" noEditPoints="1"/>
            </p:cNvSpPr>
            <p:nvPr/>
          </p:nvSpPr>
          <p:spPr bwMode="auto">
            <a:xfrm rot="19800000">
              <a:off x="6891417" y="4906410"/>
              <a:ext cx="423627" cy="339035"/>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61" name="TextBox 60">
            <a:extLst>
              <a:ext uri="{FF2B5EF4-FFF2-40B4-BE49-F238E27FC236}">
                <a16:creationId xmlns:a16="http://schemas.microsoft.com/office/drawing/2014/main" id="{3EB60926-3BBB-421B-8172-3AD90A013E54}"/>
              </a:ext>
            </a:extLst>
          </p:cNvPr>
          <p:cNvSpPr txBox="1"/>
          <p:nvPr/>
        </p:nvSpPr>
        <p:spPr>
          <a:xfrm rot="18994072">
            <a:off x="2124971" y="1797541"/>
            <a:ext cx="2863184" cy="3453954"/>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Documentation</a:t>
            </a:r>
          </a:p>
        </p:txBody>
      </p:sp>
      <p:sp>
        <p:nvSpPr>
          <p:cNvPr id="62" name="TextBox 61">
            <a:extLst>
              <a:ext uri="{FF2B5EF4-FFF2-40B4-BE49-F238E27FC236}">
                <a16:creationId xmlns:a16="http://schemas.microsoft.com/office/drawing/2014/main" id="{CEA01B3A-5F26-417E-9743-85A9C12F7905}"/>
              </a:ext>
            </a:extLst>
          </p:cNvPr>
          <p:cNvSpPr txBox="1"/>
          <p:nvPr/>
        </p:nvSpPr>
        <p:spPr>
          <a:xfrm rot="2700000">
            <a:off x="1373061" y="1854212"/>
            <a:ext cx="2863182" cy="3447361"/>
          </a:xfrm>
          <a:prstGeom prst="rect">
            <a:avLst/>
          </a:prstGeom>
          <a:noFill/>
        </p:spPr>
        <p:txBody>
          <a:bodyPr wrap="none" lIns="182880" tIns="146304" rIns="182880" bIns="146304" rtlCol="0">
            <a:prstTxWarp prst="textArchUp">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Tools</a:t>
            </a:r>
          </a:p>
        </p:txBody>
      </p:sp>
      <p:sp>
        <p:nvSpPr>
          <p:cNvPr id="63" name="TextBox 62">
            <a:extLst>
              <a:ext uri="{FF2B5EF4-FFF2-40B4-BE49-F238E27FC236}">
                <a16:creationId xmlns:a16="http://schemas.microsoft.com/office/drawing/2014/main" id="{5AAA9F9B-C3E1-4B6E-A482-499C0F95BFA9}"/>
              </a:ext>
            </a:extLst>
          </p:cNvPr>
          <p:cNvSpPr txBox="1"/>
          <p:nvPr/>
        </p:nvSpPr>
        <p:spPr>
          <a:xfrm rot="18773687">
            <a:off x="1506878" y="1328143"/>
            <a:ext cx="2863184" cy="3387505"/>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Templates</a:t>
            </a:r>
          </a:p>
        </p:txBody>
      </p:sp>
      <p:sp>
        <p:nvSpPr>
          <p:cNvPr id="64" name="TextBox 63">
            <a:extLst>
              <a:ext uri="{FF2B5EF4-FFF2-40B4-BE49-F238E27FC236}">
                <a16:creationId xmlns:a16="http://schemas.microsoft.com/office/drawing/2014/main" id="{ECAF0796-4131-4524-9464-1D937DEABC92}"/>
              </a:ext>
            </a:extLst>
          </p:cNvPr>
          <p:cNvSpPr txBox="1"/>
          <p:nvPr/>
        </p:nvSpPr>
        <p:spPr>
          <a:xfrm rot="2700000">
            <a:off x="1952624" y="1286445"/>
            <a:ext cx="2863182" cy="3426633"/>
          </a:xfrm>
          <a:prstGeom prst="rect">
            <a:avLst/>
          </a:prstGeom>
          <a:noFill/>
        </p:spPr>
        <p:txBody>
          <a:bodyPr wrap="none" lIns="182880" tIns="146304" rIns="182880" bIns="146304" rtlCol="0">
            <a:prstTxWarp prst="textArchDown">
              <a:avLst/>
            </a:prstTxWarp>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FFFFFF"/>
                    </a:gs>
                    <a:gs pos="100000">
                      <a:srgbClr val="FFFFFF"/>
                    </a:gs>
                  </a:gsLst>
                  <a:lin ang="5400000" scaled="0"/>
                </a:gradFill>
                <a:effectLst/>
                <a:uLnTx/>
                <a:uFillTx/>
                <a:latin typeface="Segoe UI Semibold"/>
                <a:ea typeface="+mn-ea"/>
                <a:cs typeface="+mn-cs"/>
              </a:rPr>
              <a:t>        Best practices</a:t>
            </a:r>
          </a:p>
        </p:txBody>
      </p:sp>
      <p:sp>
        <p:nvSpPr>
          <p:cNvPr id="65" name="Oval 64" descr="White circle">
            <a:extLst>
              <a:ext uri="{FF2B5EF4-FFF2-40B4-BE49-F238E27FC236}">
                <a16:creationId xmlns:a16="http://schemas.microsoft.com/office/drawing/2014/main" id="{6B6CFEF3-2A50-48FB-8DA1-912D3AB719FC}"/>
              </a:ext>
            </a:extLst>
          </p:cNvPr>
          <p:cNvSpPr/>
          <p:nvPr/>
        </p:nvSpPr>
        <p:spPr bwMode="auto">
          <a:xfrm>
            <a:off x="2109468" y="2162610"/>
            <a:ext cx="2114030" cy="2114030"/>
          </a:xfrm>
          <a:prstGeom prst="ellipse">
            <a:avLst/>
          </a:prstGeom>
          <a:solidFill>
            <a:schemeClr val="bg1"/>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cloud" title="Icon of a cloud">
            <a:extLst>
              <a:ext uri="{FF2B5EF4-FFF2-40B4-BE49-F238E27FC236}">
                <a16:creationId xmlns:a16="http://schemas.microsoft.com/office/drawing/2014/main" id="{432F26D4-B614-4A24-A16A-0DF87BBE914B}"/>
              </a:ext>
            </a:extLst>
          </p:cNvPr>
          <p:cNvSpPr>
            <a:spLocks noChangeAspect="1"/>
          </p:cNvSpPr>
          <p:nvPr/>
        </p:nvSpPr>
        <p:spPr bwMode="auto">
          <a:xfrm>
            <a:off x="2630251" y="2877994"/>
            <a:ext cx="1072464" cy="68326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317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16" name="Group 15" descr="scale">
            <a:extLst>
              <a:ext uri="{FF2B5EF4-FFF2-40B4-BE49-F238E27FC236}">
                <a16:creationId xmlns:a16="http://schemas.microsoft.com/office/drawing/2014/main" id="{1D6B6AD0-480C-4E9D-A690-9E210E1AF2A6}"/>
              </a:ext>
            </a:extLst>
          </p:cNvPr>
          <p:cNvGrpSpPr/>
          <p:nvPr/>
        </p:nvGrpSpPr>
        <p:grpSpPr>
          <a:xfrm>
            <a:off x="7211284" y="3486250"/>
            <a:ext cx="2651030" cy="890588"/>
            <a:chOff x="7211284" y="3486250"/>
            <a:chExt cx="2651030" cy="890588"/>
          </a:xfrm>
        </p:grpSpPr>
        <p:cxnSp>
          <p:nvCxnSpPr>
            <p:cNvPr id="31" name="Straight Connector 30">
              <a:extLst>
                <a:ext uri="{FF2B5EF4-FFF2-40B4-BE49-F238E27FC236}">
                  <a16:creationId xmlns:a16="http://schemas.microsoft.com/office/drawing/2014/main" id="{1949E793-BD37-4F9E-B91D-23F7983A75E4}"/>
                </a:ext>
              </a:extLst>
            </p:cNvPr>
            <p:cNvCxnSpPr>
              <a:cxnSpLocks/>
            </p:cNvCxnSpPr>
            <p:nvPr/>
          </p:nvCxnSpPr>
          <p:spPr>
            <a:xfrm>
              <a:off x="7211284" y="3486251"/>
              <a:ext cx="2651030"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CC248-57E8-4A7A-AD05-E372215CF0A8}"/>
                </a:ext>
              </a:extLst>
            </p:cNvPr>
            <p:cNvCxnSpPr>
              <a:cxnSpLocks/>
            </p:cNvCxnSpPr>
            <p:nvPr/>
          </p:nvCxnSpPr>
          <p:spPr>
            <a:xfrm>
              <a:off x="7391418" y="4376838"/>
              <a:ext cx="2290763" cy="0"/>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1F9DA1-A792-4A42-889F-D5E77E6BCABD}"/>
                </a:ext>
              </a:extLst>
            </p:cNvPr>
            <p:cNvCxnSpPr/>
            <p:nvPr/>
          </p:nvCxnSpPr>
          <p:spPr>
            <a:xfrm flipH="1">
              <a:off x="8536446" y="3486250"/>
              <a:ext cx="707" cy="505157"/>
            </a:xfrm>
            <a:prstGeom prst="line">
              <a:avLst/>
            </a:pr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A8516226-AE24-478D-8753-C3F057D1A07E}"/>
                </a:ext>
              </a:extLst>
            </p:cNvPr>
            <p:cNvSpPr/>
            <p:nvPr/>
          </p:nvSpPr>
          <p:spPr bwMode="auto">
            <a:xfrm>
              <a:off x="7640970" y="3971760"/>
              <a:ext cx="1791658" cy="405078"/>
            </a:xfrm>
            <a:custGeom>
              <a:avLst/>
              <a:gdLst>
                <a:gd name="connsiteX0" fmla="*/ 895829 w 1791658"/>
                <a:gd name="connsiteY0" fmla="*/ 0 h 405078"/>
                <a:gd name="connsiteX1" fmla="*/ 1786320 w 1791658"/>
                <a:gd name="connsiteY1" fmla="*/ 396782 h 405078"/>
                <a:gd name="connsiteX2" fmla="*/ 1791658 w 1791658"/>
                <a:gd name="connsiteY2" fmla="*/ 405078 h 405078"/>
                <a:gd name="connsiteX3" fmla="*/ 0 w 1791658"/>
                <a:gd name="connsiteY3" fmla="*/ 405078 h 405078"/>
                <a:gd name="connsiteX4" fmla="*/ 5338 w 1791658"/>
                <a:gd name="connsiteY4" fmla="*/ 396782 h 405078"/>
                <a:gd name="connsiteX5" fmla="*/ 895829 w 1791658"/>
                <a:gd name="connsiteY5" fmla="*/ 0 h 40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1658" h="405078">
                  <a:moveTo>
                    <a:pt x="895829" y="0"/>
                  </a:moveTo>
                  <a:cubicBezTo>
                    <a:pt x="1280355" y="0"/>
                    <a:pt x="1614826" y="160441"/>
                    <a:pt x="1786320" y="396782"/>
                  </a:cubicBezTo>
                  <a:lnTo>
                    <a:pt x="1791658" y="405078"/>
                  </a:lnTo>
                  <a:lnTo>
                    <a:pt x="0" y="405078"/>
                  </a:lnTo>
                  <a:lnTo>
                    <a:pt x="5338" y="396782"/>
                  </a:lnTo>
                  <a:cubicBezTo>
                    <a:pt x="176832" y="160441"/>
                    <a:pt x="511304" y="0"/>
                    <a:pt x="895829" y="0"/>
                  </a:cubicBezTo>
                  <a:close/>
                </a:path>
              </a:pathLst>
            </a:custGeom>
            <a:ln w="571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749409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600"/>
                                  </p:stCondLst>
                                  <p:childTnLst>
                                    <p:set>
                                      <p:cBhvr>
                                        <p:cTn id="6" dur="1" fill="hold">
                                          <p:stCondLst>
                                            <p:cond delay="0"/>
                                          </p:stCondLst>
                                        </p:cTn>
                                        <p:tgtEl>
                                          <p:spTgt spid="64"/>
                                        </p:tgtEl>
                                        <p:attrNameLst>
                                          <p:attrName>style.visibility</p:attrName>
                                        </p:attrNameLst>
                                      </p:cBhvr>
                                      <p:to>
                                        <p:strVal val="visible"/>
                                      </p:to>
                                    </p:set>
                                  </p:childTnLst>
                                </p:cTn>
                              </p:par>
                              <p:par>
                                <p:cTn id="7" presetID="6" presetClass="emph" presetSubtype="0" accel="100000" autoRev="1" fill="hold" grpId="1" nodeType="withEffect">
                                  <p:stCondLst>
                                    <p:cond delay="100"/>
                                  </p:stCondLst>
                                  <p:childTnLst>
                                    <p:animScale>
                                      <p:cBhvr>
                                        <p:cTn id="8" dur="500" fill="hold"/>
                                        <p:tgtEl>
                                          <p:spTgt spid="64"/>
                                        </p:tgtEl>
                                      </p:cBhvr>
                                      <p:by x="0" y="0"/>
                                    </p:animScale>
                                  </p:childTnLst>
                                </p:cTn>
                              </p:par>
                              <p:par>
                                <p:cTn id="9" presetID="1" presetClass="entr" presetSubtype="0" fill="hold" grpId="0" nodeType="withEffect">
                                  <p:stCondLst>
                                    <p:cond delay="600"/>
                                  </p:stCondLst>
                                  <p:childTnLst>
                                    <p:set>
                                      <p:cBhvr>
                                        <p:cTn id="10" dur="1" fill="hold">
                                          <p:stCondLst>
                                            <p:cond delay="0"/>
                                          </p:stCondLst>
                                        </p:cTn>
                                        <p:tgtEl>
                                          <p:spTgt spid="61"/>
                                        </p:tgtEl>
                                        <p:attrNameLst>
                                          <p:attrName>style.visibility</p:attrName>
                                        </p:attrNameLst>
                                      </p:cBhvr>
                                      <p:to>
                                        <p:strVal val="visible"/>
                                      </p:to>
                                    </p:set>
                                  </p:childTnLst>
                                </p:cTn>
                              </p:par>
                              <p:par>
                                <p:cTn id="11" presetID="6" presetClass="emph" presetSubtype="0" accel="100000" autoRev="1" fill="hold" grpId="1" nodeType="withEffect">
                                  <p:stCondLst>
                                    <p:cond delay="100"/>
                                  </p:stCondLst>
                                  <p:childTnLst>
                                    <p:animScale>
                                      <p:cBhvr>
                                        <p:cTn id="12" dur="500" fill="hold"/>
                                        <p:tgtEl>
                                          <p:spTgt spid="61"/>
                                        </p:tgtEl>
                                      </p:cBhvr>
                                      <p:by x="0" y="0"/>
                                    </p:animScale>
                                  </p:childTnLst>
                                </p:cTn>
                              </p:par>
                              <p:par>
                                <p:cTn id="13" presetID="1" presetClass="entr" presetSubtype="0" fill="hold" grpId="0" nodeType="withEffect">
                                  <p:stCondLst>
                                    <p:cond delay="600"/>
                                  </p:stCondLst>
                                  <p:childTnLst>
                                    <p:set>
                                      <p:cBhvr>
                                        <p:cTn id="14" dur="1" fill="hold">
                                          <p:stCondLst>
                                            <p:cond delay="0"/>
                                          </p:stCondLst>
                                        </p:cTn>
                                        <p:tgtEl>
                                          <p:spTgt spid="62"/>
                                        </p:tgtEl>
                                        <p:attrNameLst>
                                          <p:attrName>style.visibility</p:attrName>
                                        </p:attrNameLst>
                                      </p:cBhvr>
                                      <p:to>
                                        <p:strVal val="visible"/>
                                      </p:to>
                                    </p:set>
                                  </p:childTnLst>
                                </p:cTn>
                              </p:par>
                              <p:par>
                                <p:cTn id="15" presetID="6" presetClass="emph" presetSubtype="0" accel="100000" autoRev="1" fill="hold" grpId="1" nodeType="withEffect">
                                  <p:stCondLst>
                                    <p:cond delay="100"/>
                                  </p:stCondLst>
                                  <p:childTnLst>
                                    <p:animScale>
                                      <p:cBhvr>
                                        <p:cTn id="16" dur="500" fill="hold"/>
                                        <p:tgtEl>
                                          <p:spTgt spid="62"/>
                                        </p:tgtEl>
                                      </p:cBhvr>
                                      <p:by x="0" y="0"/>
                                    </p:animScale>
                                  </p:childTnLst>
                                </p:cTn>
                              </p:par>
                              <p:par>
                                <p:cTn id="17" presetID="1" presetClass="entr" presetSubtype="0" fill="hold" grpId="0" nodeType="withEffect">
                                  <p:stCondLst>
                                    <p:cond delay="600"/>
                                  </p:stCondLst>
                                  <p:childTnLst>
                                    <p:set>
                                      <p:cBhvr>
                                        <p:cTn id="18" dur="1" fill="hold">
                                          <p:stCondLst>
                                            <p:cond delay="0"/>
                                          </p:stCondLst>
                                        </p:cTn>
                                        <p:tgtEl>
                                          <p:spTgt spid="63"/>
                                        </p:tgtEl>
                                        <p:attrNameLst>
                                          <p:attrName>style.visibility</p:attrName>
                                        </p:attrNameLst>
                                      </p:cBhvr>
                                      <p:to>
                                        <p:strVal val="visible"/>
                                      </p:to>
                                    </p:set>
                                  </p:childTnLst>
                                </p:cTn>
                              </p:par>
                              <p:par>
                                <p:cTn id="19" presetID="6" presetClass="emph" presetSubtype="0" accel="100000" autoRev="1" fill="hold" grpId="1" nodeType="withEffect">
                                  <p:stCondLst>
                                    <p:cond delay="100"/>
                                  </p:stCondLst>
                                  <p:childTnLst>
                                    <p:animScale>
                                      <p:cBhvr>
                                        <p:cTn id="20" dur="500" fill="hold"/>
                                        <p:tgtEl>
                                          <p:spTgt spid="63"/>
                                        </p:tgtEl>
                                      </p:cBhvr>
                                      <p:by x="0" y="0"/>
                                    </p:animScale>
                                  </p:childTnLst>
                                </p:cTn>
                              </p:par>
                              <p:par>
                                <p:cTn id="21" presetID="1" presetClass="entr" presetSubtype="0" fill="hold" nodeType="withEffect">
                                  <p:stCondLst>
                                    <p:cond delay="600"/>
                                  </p:stCondLst>
                                  <p:childTnLst>
                                    <p:set>
                                      <p:cBhvr>
                                        <p:cTn id="22" dur="1" fill="hold">
                                          <p:stCondLst>
                                            <p:cond delay="0"/>
                                          </p:stCondLst>
                                        </p:cTn>
                                        <p:tgtEl>
                                          <p:spTgt spid="51"/>
                                        </p:tgtEl>
                                        <p:attrNameLst>
                                          <p:attrName>style.visibility</p:attrName>
                                        </p:attrNameLst>
                                      </p:cBhvr>
                                      <p:to>
                                        <p:strVal val="visible"/>
                                      </p:to>
                                    </p:set>
                                  </p:childTnLst>
                                </p:cTn>
                              </p:par>
                              <p:par>
                                <p:cTn id="23" presetID="6" presetClass="emph" presetSubtype="0" accel="100000" autoRev="1" fill="hold" nodeType="withEffect">
                                  <p:stCondLst>
                                    <p:cond delay="100"/>
                                  </p:stCondLst>
                                  <p:childTnLst>
                                    <p:animScale>
                                      <p:cBhvr>
                                        <p:cTn id="24" dur="500" fill="hold"/>
                                        <p:tgtEl>
                                          <p:spTgt spid="51"/>
                                        </p:tgtEl>
                                      </p:cBhvr>
                                      <p:by x="0" y="0"/>
                                    </p:animScale>
                                  </p:childTnLst>
                                </p:cTn>
                              </p:par>
                              <p:par>
                                <p:cTn id="25" presetID="1" presetClass="entr" presetSubtype="0" fill="hold" nodeType="withEffect">
                                  <p:stCondLst>
                                    <p:cond delay="700"/>
                                  </p:stCondLst>
                                  <p:childTnLst>
                                    <p:set>
                                      <p:cBhvr>
                                        <p:cTn id="26" dur="1" fill="hold">
                                          <p:stCondLst>
                                            <p:cond delay="0"/>
                                          </p:stCondLst>
                                        </p:cTn>
                                        <p:tgtEl>
                                          <p:spTgt spid="47"/>
                                        </p:tgtEl>
                                        <p:attrNameLst>
                                          <p:attrName>style.visibility</p:attrName>
                                        </p:attrNameLst>
                                      </p:cBhvr>
                                      <p:to>
                                        <p:strVal val="visible"/>
                                      </p:to>
                                    </p:set>
                                  </p:childTnLst>
                                </p:cTn>
                              </p:par>
                              <p:par>
                                <p:cTn id="27" presetID="6" presetClass="emph" presetSubtype="0" accel="100000" autoRev="1" fill="hold" nodeType="withEffect">
                                  <p:stCondLst>
                                    <p:cond delay="200"/>
                                  </p:stCondLst>
                                  <p:childTnLst>
                                    <p:animScale>
                                      <p:cBhvr>
                                        <p:cTn id="28" dur="500" fill="hold"/>
                                        <p:tgtEl>
                                          <p:spTgt spid="47"/>
                                        </p:tgtEl>
                                      </p:cBhvr>
                                      <p:by x="0" y="0"/>
                                    </p:animScale>
                                  </p:childTnLst>
                                </p:cTn>
                              </p:par>
                              <p:par>
                                <p:cTn id="29" presetID="1" presetClass="entr" presetSubtype="0" fill="hold" nodeType="withEffect">
                                  <p:stCondLst>
                                    <p:cond delay="200"/>
                                  </p:stCondLst>
                                  <p:childTnLst>
                                    <p:set>
                                      <p:cBhvr>
                                        <p:cTn id="30" dur="1" fill="hold">
                                          <p:stCondLst>
                                            <p:cond delay="499"/>
                                          </p:stCondLst>
                                        </p:cTn>
                                        <p:tgtEl>
                                          <p:spTgt spid="29"/>
                                        </p:tgtEl>
                                        <p:attrNameLst>
                                          <p:attrName>style.visibility</p:attrName>
                                        </p:attrNameLst>
                                      </p:cBhvr>
                                      <p:to>
                                        <p:strVal val="visible"/>
                                      </p:to>
                                    </p:set>
                                  </p:childTnLst>
                                </p:cTn>
                              </p:par>
                              <p:par>
                                <p:cTn id="31" presetID="6" presetClass="emph" presetSubtype="0" accel="100000" autoRev="1" fill="hold" nodeType="withEffect">
                                  <p:stCondLst>
                                    <p:cond delay="200"/>
                                  </p:stCondLst>
                                  <p:childTnLst>
                                    <p:animScale>
                                      <p:cBhvr>
                                        <p:cTn id="32" dur="500" fill="hold"/>
                                        <p:tgtEl>
                                          <p:spTgt spid="29"/>
                                        </p:tgtEl>
                                      </p:cBhvr>
                                      <p:by x="0" y="0"/>
                                    </p:animScale>
                                  </p:childTnLst>
                                </p:cTn>
                              </p:par>
                              <p:par>
                                <p:cTn id="33" presetID="1" presetClass="entr" presetSubtype="0" fill="hold" grpId="0" nodeType="withEffect">
                                  <p:stCondLst>
                                    <p:cond delay="200"/>
                                  </p:stCondLst>
                                  <p:childTnLst>
                                    <p:set>
                                      <p:cBhvr>
                                        <p:cTn id="34" dur="1" fill="hold">
                                          <p:stCondLst>
                                            <p:cond delay="499"/>
                                          </p:stCondLst>
                                        </p:cTn>
                                        <p:tgtEl>
                                          <p:spTgt spid="66"/>
                                        </p:tgtEl>
                                        <p:attrNameLst>
                                          <p:attrName>style.visibility</p:attrName>
                                        </p:attrNameLst>
                                      </p:cBhvr>
                                      <p:to>
                                        <p:strVal val="visible"/>
                                      </p:to>
                                    </p:set>
                                  </p:childTnLst>
                                </p:cTn>
                              </p:par>
                              <p:par>
                                <p:cTn id="35" presetID="6" presetClass="emph" presetSubtype="0" accel="100000" autoRev="1" fill="hold" grpId="1" nodeType="withEffect">
                                  <p:stCondLst>
                                    <p:cond delay="0"/>
                                  </p:stCondLst>
                                  <p:childTnLst>
                                    <p:animScale>
                                      <p:cBhvr>
                                        <p:cTn id="36" dur="500" fill="hold"/>
                                        <p:tgtEl>
                                          <p:spTgt spid="66"/>
                                        </p:tgtEl>
                                      </p:cBhvr>
                                      <p:by x="0" y="0"/>
                                    </p:animScale>
                                  </p:childTnLst>
                                </p:cTn>
                              </p:par>
                            </p:childTnLst>
                          </p:cTn>
                        </p:par>
                        <p:par>
                          <p:cTn id="37" fill="hold">
                            <p:stCondLst>
                              <p:cond delay="1200"/>
                            </p:stCondLst>
                            <p:childTnLst>
                              <p:par>
                                <p:cTn id="38" presetID="8" presetClass="emph" presetSubtype="0" repeatCount="indefinite" fill="hold" nodeType="afterEffect">
                                  <p:stCondLst>
                                    <p:cond delay="0"/>
                                  </p:stCondLst>
                                  <p:childTnLst>
                                    <p:animRot by="21600000">
                                      <p:cBhvr>
                                        <p:cTn id="39" dur="4000" fill="hold"/>
                                        <p:tgtEl>
                                          <p:spTgt spid="29"/>
                                        </p:tgtEl>
                                        <p:attrNameLst>
                                          <p:attrName>r</p:attrName>
                                        </p:attrNameLst>
                                      </p:cBhvr>
                                    </p:animRot>
                                  </p:childTnLst>
                                </p:cTn>
                              </p:par>
                              <p:par>
                                <p:cTn id="40" presetID="10" presetClass="entr" presetSubtype="0" fill="hold" nodeType="withEffect">
                                  <p:stCondLst>
                                    <p:cond delay="75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42" presetClass="path" presetSubtype="0" decel="100000" fill="hold" nodeType="withEffect">
                                  <p:stCondLst>
                                    <p:cond delay="750"/>
                                  </p:stCondLst>
                                  <p:childTnLst>
                                    <p:animMotion origin="layout" path="M 2.25428E-6 0.04494 L 2.25428E-6 2.41943E-6 " pathEditMode="relative" rAng="0" ptsTypes="AA">
                                      <p:cBhvr>
                                        <p:cTn id="44" dur="600" fill="hold"/>
                                        <p:tgtEl>
                                          <p:spTgt spid="16"/>
                                        </p:tgtEl>
                                        <p:attrNameLst>
                                          <p:attrName>ppt_x</p:attrName>
                                          <p:attrName>ppt_y</p:attrName>
                                        </p:attrNameLst>
                                      </p:cBhvr>
                                      <p:rCtr x="0" y="-2247"/>
                                    </p:animMotion>
                                  </p:childTnLst>
                                </p:cTn>
                              </p:par>
                              <p:par>
                                <p:cTn id="45" presetID="1" presetClass="entr" presetSubtype="0" fill="hold" nodeType="withEffect">
                                  <p:stCondLst>
                                    <p:cond delay="750"/>
                                  </p:stCondLst>
                                  <p:childTnLst>
                                    <p:set>
                                      <p:cBhvr>
                                        <p:cTn id="46" dur="1" fill="hold">
                                          <p:stCondLst>
                                            <p:cond delay="499"/>
                                          </p:stCondLst>
                                        </p:cTn>
                                        <p:tgtEl>
                                          <p:spTgt spid="20"/>
                                        </p:tgtEl>
                                        <p:attrNameLst>
                                          <p:attrName>style.visibility</p:attrName>
                                        </p:attrNameLst>
                                      </p:cBhvr>
                                      <p:to>
                                        <p:strVal val="visible"/>
                                      </p:to>
                                    </p:set>
                                  </p:childTnLst>
                                </p:cTn>
                              </p:par>
                              <p:par>
                                <p:cTn id="47" presetID="6" presetClass="emph" presetSubtype="0" accel="100000" autoRev="1" fill="hold" nodeType="withEffect">
                                  <p:stCondLst>
                                    <p:cond delay="750"/>
                                  </p:stCondLst>
                                  <p:childTnLst>
                                    <p:animScale>
                                      <p:cBhvr>
                                        <p:cTn id="48" dur="500" fill="hold"/>
                                        <p:tgtEl>
                                          <p:spTgt spid="20"/>
                                        </p:tgtEl>
                                      </p:cBhvr>
                                      <p:by x="0" y="0"/>
                                    </p:animScale>
                                  </p:childTnLst>
                                </p:cTn>
                              </p:par>
                              <p:par>
                                <p:cTn id="49" presetID="1" presetClass="entr" presetSubtype="0" fill="hold" nodeType="withEffect">
                                  <p:stCondLst>
                                    <p:cond delay="750"/>
                                  </p:stCondLst>
                                  <p:childTnLst>
                                    <p:set>
                                      <p:cBhvr>
                                        <p:cTn id="50" dur="1" fill="hold">
                                          <p:stCondLst>
                                            <p:cond delay="499"/>
                                          </p:stCondLst>
                                        </p:cTn>
                                        <p:tgtEl>
                                          <p:spTgt spid="17"/>
                                        </p:tgtEl>
                                        <p:attrNameLst>
                                          <p:attrName>style.visibility</p:attrName>
                                        </p:attrNameLst>
                                      </p:cBhvr>
                                      <p:to>
                                        <p:strVal val="visible"/>
                                      </p:to>
                                    </p:set>
                                  </p:childTnLst>
                                </p:cTn>
                              </p:par>
                              <p:par>
                                <p:cTn id="51" presetID="6" presetClass="emph" presetSubtype="0" accel="100000" autoRev="1" fill="hold" nodeType="withEffect">
                                  <p:stCondLst>
                                    <p:cond delay="750"/>
                                  </p:stCondLst>
                                  <p:childTnLst>
                                    <p:animScale>
                                      <p:cBhvr>
                                        <p:cTn id="52" dur="500" fill="hold"/>
                                        <p:tgtEl>
                                          <p:spTgt spid="17"/>
                                        </p:tgtEl>
                                      </p:cBhvr>
                                      <p:by x="0" y="0"/>
                                    </p:animScale>
                                  </p:childTnLst>
                                </p:cTn>
                              </p:par>
                              <p:par>
                                <p:cTn id="53" presetID="10" presetClass="entr" presetSubtype="0" fill="hold" grpId="0" nodeType="withEffect">
                                  <p:stCondLst>
                                    <p:cond delay="125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42" presetClass="path" presetSubtype="0" decel="100000" fill="hold" grpId="1" nodeType="withEffect">
                                  <p:stCondLst>
                                    <p:cond delay="1250"/>
                                  </p:stCondLst>
                                  <p:childTnLst>
                                    <p:animMotion origin="layout" path="M 0.02552 -3.7037E-7 L 3.125E-6 -3.7037E-7 " pathEditMode="relative" rAng="0" ptsTypes="AA">
                                      <p:cBhvr>
                                        <p:cTn id="57" dur="600" fill="hold"/>
                                        <p:tgtEl>
                                          <p:spTgt spid="14"/>
                                        </p:tgtEl>
                                        <p:attrNameLst>
                                          <p:attrName>ppt_x</p:attrName>
                                          <p:attrName>ppt_y</p:attrName>
                                        </p:attrNameLst>
                                      </p:cBhvr>
                                      <p:rCtr x="-1276" y="0"/>
                                    </p:animMotion>
                                  </p:childTnLst>
                                </p:cTn>
                              </p:par>
                              <p:par>
                                <p:cTn id="58" presetID="10" presetClass="entr" presetSubtype="0" fill="hold" grpId="0" nodeType="withEffect">
                                  <p:stCondLst>
                                    <p:cond delay="200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42" presetClass="path" presetSubtype="0" decel="100000" fill="hold" grpId="1" nodeType="withEffect">
                                  <p:stCondLst>
                                    <p:cond delay="2000"/>
                                  </p:stCondLst>
                                  <p:childTnLst>
                                    <p:animMotion origin="layout" path="M 2.25428E-6 0.04494 L 2.25428E-6 2.41943E-6 " pathEditMode="relative" rAng="0" ptsTypes="AA">
                                      <p:cBhvr>
                                        <p:cTn id="62" dur="600" fill="hold"/>
                                        <p:tgtEl>
                                          <p:spTgt spid="22"/>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4" grpId="0"/>
      <p:bldP spid="14" grpId="1"/>
      <p:bldP spid="61" grpId="0"/>
      <p:bldP spid="61" grpId="1"/>
      <p:bldP spid="62" grpId="0"/>
      <p:bldP spid="62" grpId="1"/>
      <p:bldP spid="63" grpId="0"/>
      <p:bldP spid="63" grpId="1"/>
      <p:bldP spid="64" grpId="0"/>
      <p:bldP spid="64" grpId="1"/>
      <p:bldP spid="66" grpId="0" animBg="1"/>
      <p:bldP spid="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88263" y="457200"/>
            <a:ext cx="11018520" cy="553998"/>
          </a:xfrm>
        </p:spPr>
        <p:txBody>
          <a:bodyPr>
            <a:noAutofit/>
          </a:bodyPr>
          <a:lstStyle/>
          <a:p>
            <a:r>
              <a:rPr lang="en-US" sz="3600">
                <a:latin typeface="Segoe UI Semibold" panose="020B0702040204020203" pitchFamily="34" charset="0"/>
                <a:cs typeface="Segoe UI Semibold" panose="020B0702040204020203" pitchFamily="34" charset="0"/>
              </a:rPr>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296744" y="5070145"/>
            <a:ext cx="8161518"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8950216"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21412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15618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Azure readiness guide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First landing zone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Expand the blueprint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471598"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413658"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Digital estate</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296744" y="1236910"/>
            <a:ext cx="8161518" cy="2808919"/>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8912790" y="1824615"/>
            <a:ext cx="2355005"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170259" y="156864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430015" y="1622839"/>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010454" y="1563225"/>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07340" y="1408807"/>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649400" y="2014253"/>
            <a:ext cx="239603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Define strategy</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solidFill>
                <a:effectLst/>
                <a:uLnTx/>
                <a:uFillTx/>
                <a:latin typeface="Segoe UI"/>
                <a:ea typeface="+mn-lt"/>
                <a:cs typeface="Calibri" panose="020F0502020204030204"/>
              </a:rPr>
              <a:t>  </a:t>
            </a: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Understand motivations</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 Business outcomes</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justification</a:t>
            </a:r>
          </a:p>
          <a:p>
            <a:pPr marL="0" marR="0" lvl="0" indent="0" algn="ctr" defTabSz="914367" rtl="0" eaLnBrk="1" fontAlgn="auto" latinLnBrk="0" hangingPunct="1">
              <a:lnSpc>
                <a:spcPct val="100000"/>
              </a:lnSpc>
              <a:spcBef>
                <a:spcPts val="1200"/>
              </a:spcBef>
              <a:spcAft>
                <a:spcPts val="0"/>
              </a:spcAft>
              <a:buClrTx/>
              <a:buSzTx/>
              <a:buFontTx/>
              <a:buNone/>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Prioritize project</a:t>
            </a: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683398" y="1586859"/>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869461" y="4231488"/>
            <a:ext cx="5016084" cy="1677315"/>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457715"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464181" y="4974887"/>
            <a:ext cx="2267222" cy="764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 •</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465876" y="4520267"/>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017136" y="4357443"/>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130804" y="4974887"/>
            <a:ext cx="2052818" cy="743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 • Benchmark</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5977428" y="4520267"/>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417990" y="2094664"/>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Migrate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First workload migration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425020" y="2937154"/>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Innovate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Innovation guide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202122" y="2195021"/>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159902" y="3027281"/>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p:cNvCxnSpPr>
          <p:nvPr/>
        </p:nvCxnSpPr>
        <p:spPr>
          <a:xfrm>
            <a:off x="29956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p:cNvCxnSpPr>
          <p:nvPr/>
        </p:nvCxnSpPr>
        <p:spPr>
          <a:xfrm>
            <a:off x="5751513" y="2641369"/>
            <a:ext cx="623887"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489950" y="2438646"/>
            <a:ext cx="664547" cy="158273"/>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489950" y="2685819"/>
            <a:ext cx="664547" cy="25133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B20B90D-A75E-4EF9-B5F8-CEA36BD29A2C}"/>
              </a:ext>
            </a:extLst>
          </p:cNvPr>
          <p:cNvSpPr/>
          <p:nvPr/>
        </p:nvSpPr>
        <p:spPr>
          <a:xfrm>
            <a:off x="5974813" y="3244334"/>
            <a:ext cx="242374" cy="369332"/>
          </a:xfrm>
          <a:prstGeom prst="rect">
            <a:avLst/>
          </a:prstGeom>
        </p:spPr>
        <p:txBody>
          <a:bodyPr wrap="none">
            <a:spAutoFit/>
          </a:bodyPr>
          <a:lstStyle/>
          <a:p>
            <a:r>
              <a:rPr lang="en-US" b="0" i="0">
                <a:solidFill>
                  <a:srgbClr val="000000"/>
                </a:solidFill>
                <a:effectLst/>
                <a:latin typeface="Times New Roman" panose="02020603050405020304" pitchFamily="18" charset="0"/>
              </a:rPr>
              <a:t> </a:t>
            </a:r>
            <a:endParaRPr lang="en-US"/>
          </a:p>
        </p:txBody>
      </p:sp>
    </p:spTree>
    <p:extLst>
      <p:ext uri="{BB962C8B-B14F-4D97-AF65-F5344CB8AC3E}">
        <p14:creationId xmlns:p14="http://schemas.microsoft.com/office/powerpoint/2010/main" val="365606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FFC0-512C-40E5-8EB0-B3D8B34ED10E}"/>
              </a:ext>
            </a:extLst>
          </p:cNvPr>
          <p:cNvSpPr>
            <a:spLocks noGrp="1"/>
          </p:cNvSpPr>
          <p:nvPr>
            <p:ph type="title"/>
          </p:nvPr>
        </p:nvSpPr>
        <p:spPr/>
        <p:txBody>
          <a:bodyPr/>
          <a:lstStyle/>
          <a:p>
            <a:r>
              <a:rPr lang="en-US"/>
              <a:t>Before we begin…..</a:t>
            </a:r>
          </a:p>
        </p:txBody>
      </p:sp>
      <p:sp>
        <p:nvSpPr>
          <p:cNvPr id="3" name="TextBox 2">
            <a:extLst>
              <a:ext uri="{FF2B5EF4-FFF2-40B4-BE49-F238E27FC236}">
                <a16:creationId xmlns:a16="http://schemas.microsoft.com/office/drawing/2014/main" id="{A3358EA3-C175-4114-8A10-1E536C6FFC0F}"/>
              </a:ext>
            </a:extLst>
          </p:cNvPr>
          <p:cNvSpPr txBox="1"/>
          <p:nvPr/>
        </p:nvSpPr>
        <p:spPr>
          <a:xfrm>
            <a:off x="5268189" y="3255424"/>
            <a:ext cx="5808519" cy="1538883"/>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Let’s take a few minutes to capture current state of your cloud adoption using the “</a:t>
            </a:r>
            <a:r>
              <a:rPr lang="en-US" sz="2000">
                <a:gradFill>
                  <a:gsLst>
                    <a:gs pos="2917">
                      <a:schemeClr val="tx1"/>
                    </a:gs>
                    <a:gs pos="30000">
                      <a:schemeClr val="tx1"/>
                    </a:gs>
                  </a:gsLst>
                  <a:lin ang="5400000" scaled="0"/>
                </a:gradFill>
                <a:hlinkClick r:id="rId2"/>
              </a:rPr>
              <a:t>Cloud Journey Tracker” tool</a:t>
            </a:r>
            <a:endParaRPr lang="en-US" sz="2000">
              <a:gradFill>
                <a:gsLst>
                  <a:gs pos="2917">
                    <a:schemeClr val="tx1"/>
                  </a:gs>
                  <a:gs pos="30000">
                    <a:schemeClr val="tx1"/>
                  </a:gs>
                </a:gsLst>
                <a:lin ang="5400000" scaled="0"/>
              </a:gradFill>
            </a:endParaRPr>
          </a:p>
          <a:p>
            <a:pPr algn="l"/>
            <a:endParaRPr lang="en-US" sz="2000">
              <a:gradFill>
                <a:gsLst>
                  <a:gs pos="2917">
                    <a:schemeClr val="tx1"/>
                  </a:gs>
                  <a:gs pos="30000">
                    <a:schemeClr val="tx1"/>
                  </a:gs>
                </a:gsLst>
                <a:lin ang="5400000" scaled="0"/>
              </a:gradFill>
            </a:endParaRPr>
          </a:p>
          <a:p>
            <a:pPr algn="l"/>
            <a:endParaRPr lang="en-US" sz="2000">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E013CE12-34D4-4328-9FE1-2FA4FFEF5E0F}"/>
              </a:ext>
            </a:extLst>
          </p:cNvPr>
          <p:cNvPicPr>
            <a:picLocks noChangeAspect="1"/>
          </p:cNvPicPr>
          <p:nvPr/>
        </p:nvPicPr>
        <p:blipFill rotWithShape="1">
          <a:blip r:embed="rId3"/>
          <a:srcRect t="1590"/>
          <a:stretch/>
        </p:blipFill>
        <p:spPr>
          <a:xfrm>
            <a:off x="261692" y="1320236"/>
            <a:ext cx="4894242" cy="5101481"/>
          </a:xfrm>
          <a:prstGeom prst="rect">
            <a:avLst/>
          </a:prstGeom>
        </p:spPr>
      </p:pic>
    </p:spTree>
    <p:extLst>
      <p:ext uri="{BB962C8B-B14F-4D97-AF65-F5344CB8AC3E}">
        <p14:creationId xmlns:p14="http://schemas.microsoft.com/office/powerpoint/2010/main" val="32169068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4707-13CD-4598-941B-03695010990F}"/>
              </a:ext>
            </a:extLst>
          </p:cNvPr>
          <p:cNvSpPr>
            <a:spLocks noGrp="1"/>
          </p:cNvSpPr>
          <p:nvPr>
            <p:ph type="title"/>
          </p:nvPr>
        </p:nvSpPr>
        <p:spPr/>
        <p:txBody>
          <a:bodyPr>
            <a:normAutofit/>
          </a:bodyPr>
          <a:lstStyle/>
          <a:p>
            <a:r>
              <a:rPr lang="en-US" sz="3600">
                <a:latin typeface="Segoe UI Semibold" panose="020B0702040204020203" pitchFamily="34" charset="0"/>
                <a:cs typeface="Segoe UI Semibold" panose="020B0702040204020203" pitchFamily="34" charset="0"/>
              </a:rPr>
              <a:t>Define Strategy</a:t>
            </a:r>
          </a:p>
        </p:txBody>
      </p:sp>
      <p:sp>
        <p:nvSpPr>
          <p:cNvPr id="3" name="Content Placeholder 2">
            <a:extLst>
              <a:ext uri="{FF2B5EF4-FFF2-40B4-BE49-F238E27FC236}">
                <a16:creationId xmlns:a16="http://schemas.microsoft.com/office/drawing/2014/main" id="{35174116-CAD6-4A7E-B636-7A1BE9C174DB}"/>
              </a:ext>
            </a:extLst>
          </p:cNvPr>
          <p:cNvSpPr>
            <a:spLocks noGrp="1"/>
          </p:cNvSpPr>
          <p:nvPr>
            <p:ph idx="1"/>
          </p:nvPr>
        </p:nvSpPr>
        <p:spPr>
          <a:xfrm>
            <a:off x="838200" y="1690688"/>
            <a:ext cx="10515600" cy="4351338"/>
          </a:xfrm>
        </p:spPr>
        <p:txBody>
          <a:bodyPr>
            <a:normAutofit/>
          </a:bodyPr>
          <a:lstStyle/>
          <a:p>
            <a:pPr marL="0" indent="0">
              <a:buNone/>
            </a:pPr>
            <a:r>
              <a:rPr lang="en-US" sz="2200">
                <a:latin typeface="Segoe UI "/>
              </a:rPr>
              <a:t>Document your cloud strategy to help stakeholders understand the business outcomes the organization is pursuing by adopting the cloud</a:t>
            </a:r>
          </a:p>
          <a:p>
            <a:pPr marL="0" indent="0">
              <a:buNone/>
            </a:pPr>
            <a:endParaRPr lang="en-US" sz="2200">
              <a:latin typeface="Segoe UI "/>
            </a:endParaRPr>
          </a:p>
          <a:p>
            <a:pPr marL="0" indent="0">
              <a:buNone/>
            </a:pPr>
            <a:endParaRPr lang="en-US" sz="2200">
              <a:latin typeface="Segoe UI "/>
            </a:endParaRPr>
          </a:p>
          <a:p>
            <a:pPr marL="0" indent="0">
              <a:buNone/>
            </a:pPr>
            <a:endParaRPr lang="en-US" sz="2200">
              <a:latin typeface="Segoe UI "/>
            </a:endParaRPr>
          </a:p>
        </p:txBody>
      </p:sp>
      <p:sp>
        <p:nvSpPr>
          <p:cNvPr id="4" name="Oval 3">
            <a:extLst>
              <a:ext uri="{FF2B5EF4-FFF2-40B4-BE49-F238E27FC236}">
                <a16:creationId xmlns:a16="http://schemas.microsoft.com/office/drawing/2014/main" id="{22094AB3-6DE6-468F-B138-FE914519C4E4}"/>
              </a:ext>
            </a:extLst>
          </p:cNvPr>
          <p:cNvSpPr/>
          <p:nvPr/>
        </p:nvSpPr>
        <p:spPr>
          <a:xfrm>
            <a:off x="1688177" y="2938361"/>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 name="TextBox 6">
            <a:extLst>
              <a:ext uri="{FF2B5EF4-FFF2-40B4-BE49-F238E27FC236}">
                <a16:creationId xmlns:a16="http://schemas.microsoft.com/office/drawing/2014/main" id="{2DB85C15-05D7-4D66-9098-692B2C23F871}"/>
              </a:ext>
            </a:extLst>
          </p:cNvPr>
          <p:cNvSpPr txBox="1"/>
          <p:nvPr/>
        </p:nvSpPr>
        <p:spPr>
          <a:xfrm>
            <a:off x="2266604" y="2996841"/>
            <a:ext cx="3053887" cy="923330"/>
          </a:xfrm>
          <a:prstGeom prst="rect">
            <a:avLst/>
          </a:prstGeom>
          <a:noFill/>
        </p:spPr>
        <p:txBody>
          <a:bodyPr wrap="square" rtlCol="0">
            <a:spAutoFit/>
          </a:bodyPr>
          <a:lstStyle/>
          <a:p>
            <a:r>
              <a:rPr lang="en-US" sz="2200">
                <a:solidFill>
                  <a:srgbClr val="0070C0"/>
                </a:solidFill>
                <a:latin typeface="Segoe UI "/>
              </a:rPr>
              <a:t>Motivations</a:t>
            </a:r>
          </a:p>
          <a:p>
            <a:r>
              <a:rPr lang="en-US" sz="1600">
                <a:latin typeface="Segoe UI "/>
              </a:rPr>
              <a:t>Understand motivations to move to cloud </a:t>
            </a:r>
          </a:p>
        </p:txBody>
      </p:sp>
      <p:sp>
        <p:nvSpPr>
          <p:cNvPr id="8" name="Oval 7">
            <a:extLst>
              <a:ext uri="{FF2B5EF4-FFF2-40B4-BE49-F238E27FC236}">
                <a16:creationId xmlns:a16="http://schemas.microsoft.com/office/drawing/2014/main" id="{86208AF1-0FA5-4CE8-9C1B-9024DEF284F5}"/>
              </a:ext>
            </a:extLst>
          </p:cNvPr>
          <p:cNvSpPr/>
          <p:nvPr/>
        </p:nvSpPr>
        <p:spPr>
          <a:xfrm>
            <a:off x="1688177" y="4464020"/>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9" name="TextBox 8">
            <a:extLst>
              <a:ext uri="{FF2B5EF4-FFF2-40B4-BE49-F238E27FC236}">
                <a16:creationId xmlns:a16="http://schemas.microsoft.com/office/drawing/2014/main" id="{F0851F22-258E-48DF-8355-C120DC59B6B8}"/>
              </a:ext>
            </a:extLst>
          </p:cNvPr>
          <p:cNvSpPr txBox="1"/>
          <p:nvPr/>
        </p:nvSpPr>
        <p:spPr>
          <a:xfrm>
            <a:off x="2266604" y="4522500"/>
            <a:ext cx="3120043" cy="1169551"/>
          </a:xfrm>
          <a:prstGeom prst="rect">
            <a:avLst/>
          </a:prstGeom>
          <a:noFill/>
        </p:spPr>
        <p:txBody>
          <a:bodyPr wrap="square" rtlCol="0">
            <a:spAutoFit/>
          </a:bodyPr>
          <a:lstStyle/>
          <a:p>
            <a:r>
              <a:rPr lang="en-US" sz="2200">
                <a:solidFill>
                  <a:srgbClr val="0070C0"/>
                </a:solidFill>
                <a:latin typeface="Segoe UI "/>
              </a:rPr>
              <a:t>Business Justification</a:t>
            </a:r>
          </a:p>
          <a:p>
            <a:r>
              <a:rPr lang="en-US" sz="1600">
                <a:latin typeface="Segoe UI "/>
              </a:rPr>
              <a:t>Develop a business justification that supports your motivations and outcomes</a:t>
            </a:r>
            <a:endParaRPr lang="en-US" sz="2200">
              <a:latin typeface="Segoe UI "/>
            </a:endParaRPr>
          </a:p>
        </p:txBody>
      </p:sp>
      <p:sp>
        <p:nvSpPr>
          <p:cNvPr id="10" name="Oval 9">
            <a:extLst>
              <a:ext uri="{FF2B5EF4-FFF2-40B4-BE49-F238E27FC236}">
                <a16:creationId xmlns:a16="http://schemas.microsoft.com/office/drawing/2014/main" id="{641B67A8-83F6-4CE6-B0B0-74647DF19D60}"/>
              </a:ext>
            </a:extLst>
          </p:cNvPr>
          <p:cNvSpPr/>
          <p:nvPr/>
        </p:nvSpPr>
        <p:spPr>
          <a:xfrm>
            <a:off x="6293083" y="2882943"/>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TextBox 10">
            <a:extLst>
              <a:ext uri="{FF2B5EF4-FFF2-40B4-BE49-F238E27FC236}">
                <a16:creationId xmlns:a16="http://schemas.microsoft.com/office/drawing/2014/main" id="{CB68C5DA-2416-4CFB-9D28-D360EFA4BB5A}"/>
              </a:ext>
            </a:extLst>
          </p:cNvPr>
          <p:cNvSpPr txBox="1"/>
          <p:nvPr/>
        </p:nvSpPr>
        <p:spPr>
          <a:xfrm>
            <a:off x="6871510" y="2941423"/>
            <a:ext cx="2770909" cy="1169551"/>
          </a:xfrm>
          <a:prstGeom prst="rect">
            <a:avLst/>
          </a:prstGeom>
          <a:noFill/>
        </p:spPr>
        <p:txBody>
          <a:bodyPr wrap="square" rtlCol="0">
            <a:spAutoFit/>
          </a:bodyPr>
          <a:lstStyle/>
          <a:p>
            <a:r>
              <a:rPr lang="en-US" sz="2200">
                <a:solidFill>
                  <a:srgbClr val="0070C0"/>
                </a:solidFill>
                <a:latin typeface="Segoe UI "/>
              </a:rPr>
              <a:t>Business Outcomes</a:t>
            </a:r>
          </a:p>
          <a:p>
            <a:r>
              <a:rPr lang="en-US" sz="1600">
                <a:latin typeface="Segoe UI "/>
              </a:rPr>
              <a:t>Engage stakeholders to document specific business outcomes</a:t>
            </a:r>
            <a:endParaRPr lang="en-US" sz="2200">
              <a:latin typeface="Segoe UI "/>
            </a:endParaRPr>
          </a:p>
        </p:txBody>
      </p:sp>
      <p:sp>
        <p:nvSpPr>
          <p:cNvPr id="12" name="Oval 11">
            <a:extLst>
              <a:ext uri="{FF2B5EF4-FFF2-40B4-BE49-F238E27FC236}">
                <a16:creationId xmlns:a16="http://schemas.microsoft.com/office/drawing/2014/main" id="{200FF11B-F9F9-4C3B-B17E-74F322279681}"/>
              </a:ext>
            </a:extLst>
          </p:cNvPr>
          <p:cNvSpPr/>
          <p:nvPr/>
        </p:nvSpPr>
        <p:spPr>
          <a:xfrm>
            <a:off x="6387294" y="4408612"/>
            <a:ext cx="520930" cy="486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3" name="TextBox 12">
            <a:extLst>
              <a:ext uri="{FF2B5EF4-FFF2-40B4-BE49-F238E27FC236}">
                <a16:creationId xmlns:a16="http://schemas.microsoft.com/office/drawing/2014/main" id="{7C1259A1-A763-4444-87DA-986837E50A1B}"/>
              </a:ext>
            </a:extLst>
          </p:cNvPr>
          <p:cNvSpPr txBox="1"/>
          <p:nvPr/>
        </p:nvSpPr>
        <p:spPr>
          <a:xfrm>
            <a:off x="7009362" y="4464020"/>
            <a:ext cx="2770909" cy="1169551"/>
          </a:xfrm>
          <a:prstGeom prst="rect">
            <a:avLst/>
          </a:prstGeom>
          <a:noFill/>
        </p:spPr>
        <p:txBody>
          <a:bodyPr wrap="square" rtlCol="0">
            <a:spAutoFit/>
          </a:bodyPr>
          <a:lstStyle/>
          <a:p>
            <a:r>
              <a:rPr lang="en-US" sz="2200">
                <a:solidFill>
                  <a:srgbClr val="0070C0"/>
                </a:solidFill>
                <a:latin typeface="Segoe UI "/>
              </a:rPr>
              <a:t>Identify First Project</a:t>
            </a:r>
          </a:p>
          <a:p>
            <a:r>
              <a:rPr lang="en-US" sz="1600">
                <a:latin typeface="Segoe UI "/>
              </a:rPr>
              <a:t>Leverage business and technical criteria to choose your first project</a:t>
            </a:r>
          </a:p>
        </p:txBody>
      </p:sp>
    </p:spTree>
    <p:extLst>
      <p:ext uri="{BB962C8B-B14F-4D97-AF65-F5344CB8AC3E}">
        <p14:creationId xmlns:p14="http://schemas.microsoft.com/office/powerpoint/2010/main" val="236686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EB56A014601647A8A96FC1FEAD7A4D" ma:contentTypeVersion="12" ma:contentTypeDescription="Create a new document." ma:contentTypeScope="" ma:versionID="039d7d63a445aa03b8bd7f7ada1479db">
  <xsd:schema xmlns:xsd="http://www.w3.org/2001/XMLSchema" xmlns:xs="http://www.w3.org/2001/XMLSchema" xmlns:p="http://schemas.microsoft.com/office/2006/metadata/properties" xmlns:ns2="9f9f0ed7-b6e7-4e0d-9b4d-b4e73fb1e1ba" xmlns:ns3="5d0a0686-a3c6-401e-8596-31c6446e2673" targetNamespace="http://schemas.microsoft.com/office/2006/metadata/properties" ma:root="true" ma:fieldsID="582baf147af40f8fdb4c1d5a9911735e" ns2:_="" ns3:_="">
    <xsd:import namespace="9f9f0ed7-b6e7-4e0d-9b4d-b4e73fb1e1ba"/>
    <xsd:import namespace="5d0a0686-a3c6-401e-8596-31c6446e267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f0ed7-b6e7-4e0d-9b4d-b4e73fb1e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fals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0a0686-a3c6-401e-8596-31c6446e267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d0a0686-a3c6-401e-8596-31c6446e2673">
      <UserInfo>
        <DisplayName>Calvin Drover</DisplayName>
        <AccountId>193</AccountId>
        <AccountType/>
      </UserInfo>
    </SharedWithUsers>
    <MediaServiceKeyPoints xmlns="9f9f0ed7-b6e7-4e0d-9b4d-b4e73fb1e1ba" xsi:nil="true"/>
  </documentManagement>
</p:properties>
</file>

<file path=customXml/itemProps1.xml><?xml version="1.0" encoding="utf-8"?>
<ds:datastoreItem xmlns:ds="http://schemas.openxmlformats.org/officeDocument/2006/customXml" ds:itemID="{7B9985E7-F7C6-4958-AABD-0B7F8BC31F4D}">
  <ds:schemaRefs>
    <ds:schemaRef ds:uri="http://schemas.microsoft.com/sharepoint/v3/contenttype/forms"/>
  </ds:schemaRefs>
</ds:datastoreItem>
</file>

<file path=customXml/itemProps2.xml><?xml version="1.0" encoding="utf-8"?>
<ds:datastoreItem xmlns:ds="http://schemas.openxmlformats.org/officeDocument/2006/customXml" ds:itemID="{7641848F-4641-433D-B2F8-DCE7FC22C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9f0ed7-b6e7-4e0d-9b4d-b4e73fb1e1ba"/>
    <ds:schemaRef ds:uri="5d0a0686-a3c6-401e-8596-31c6446e26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758C25-7188-4B86-83B4-902BBD715003}">
  <ds:schemaRefs>
    <ds:schemaRef ds:uri="http://schemas.microsoft.com/office/2006/metadata/properties"/>
    <ds:schemaRef ds:uri="http://www.w3.org/2000/xmlns/"/>
    <ds:schemaRef ds:uri="0d923eac-bfb4-4245-8744-7b25224dfe7c"/>
    <ds:schemaRef ds:uri="http://schemas.microsoft.com/office/infopath/2007/PartnerControls"/>
    <ds:schemaRef ds:uri="5d0a0686-a3c6-401e-8596-31c6446e2673"/>
    <ds:schemaRef ds:uri="9f9f0ed7-b6e7-4e0d-9b4d-b4e73fb1e1ba"/>
  </ds:schemaRefs>
</ds:datastoreItem>
</file>

<file path=docProps/app.xml><?xml version="1.0" encoding="utf-8"?>
<Properties xmlns="http://schemas.openxmlformats.org/officeDocument/2006/extended-properties" xmlns:vt="http://schemas.openxmlformats.org/officeDocument/2006/docPropsVTypes">
  <TotalTime>0</TotalTime>
  <Words>2684</Words>
  <Application>Microsoft Office PowerPoint</Application>
  <PresentationFormat>Widescreen</PresentationFormat>
  <Paragraphs>364</Paragraphs>
  <Slides>34</Slides>
  <Notes>6</Notes>
  <HiddenSlides>5</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6" baseType="lpstr">
      <vt:lpstr>Arial</vt:lpstr>
      <vt:lpstr>Calibri</vt:lpstr>
      <vt:lpstr>Calibri Light</vt:lpstr>
      <vt:lpstr>Consolas</vt:lpstr>
      <vt:lpstr>Segoe UI</vt:lpstr>
      <vt:lpstr>Segoe UI </vt:lpstr>
      <vt:lpstr>Segoe UI Semibold</vt:lpstr>
      <vt:lpstr>Times New Roman</vt:lpstr>
      <vt:lpstr>Wingdings</vt:lpstr>
      <vt:lpstr>Office Theme</vt:lpstr>
      <vt:lpstr>9-51052_Microsoft_Ready_Template_Light</vt:lpstr>
      <vt:lpstr>Bitmap Image</vt:lpstr>
      <vt:lpstr>Business &amp; Technology Workshop Strategy  |  Plan  |  Ready Aligning business &amp; technology</vt:lpstr>
      <vt:lpstr>Workshop (hidden slide)</vt:lpstr>
      <vt:lpstr>Best practices for planning and running workshops</vt:lpstr>
      <vt:lpstr>Best practices for planning and running workshops</vt:lpstr>
      <vt:lpstr>Objectives of the Workshop</vt:lpstr>
      <vt:lpstr>Microsoft Cloud Adoption Framework for Azure</vt:lpstr>
      <vt:lpstr>Microsoft Cloud Adoption Framework for Azure</vt:lpstr>
      <vt:lpstr>Before we begin…..</vt:lpstr>
      <vt:lpstr>Define Strategy</vt:lpstr>
      <vt:lpstr>PowerPoint Presentation</vt:lpstr>
      <vt:lpstr>Define Strategy | Identify Business Outcomes</vt:lpstr>
      <vt:lpstr>Define Strategy | Develop Business Justification</vt:lpstr>
      <vt:lpstr>Define Strategy | Quantify Business Justification</vt:lpstr>
      <vt:lpstr>Define Strategy | Identify First Project</vt:lpstr>
      <vt:lpstr>Workshop segment #1 Engage stakeholders to define strategy</vt:lpstr>
      <vt:lpstr>Plan</vt:lpstr>
      <vt:lpstr>Plan | Initial Org Alignment</vt:lpstr>
      <vt:lpstr>Plan | Rationalize Digital Estate</vt:lpstr>
      <vt:lpstr>Plan | Skills Readiness Plan</vt:lpstr>
      <vt:lpstr>Plan | Cloud Adoption Plan </vt:lpstr>
      <vt:lpstr>Plan | Cloud Adoption Plan Template</vt:lpstr>
      <vt:lpstr>Azure DevOps Cloud Adoption Plan Generator </vt:lpstr>
      <vt:lpstr>Workshop segment #2 Create your cloud adoption plan</vt:lpstr>
      <vt:lpstr>Ready</vt:lpstr>
      <vt:lpstr>Ready | Organize your Azure Resources</vt:lpstr>
      <vt:lpstr>Ready | Azure Readiness Guide</vt:lpstr>
      <vt:lpstr>Ready | First Landing Zone</vt:lpstr>
      <vt:lpstr>Ready | Expand the landing zone blueprint</vt:lpstr>
      <vt:lpstr>Ready | Recommended Practices</vt:lpstr>
      <vt:lpstr>Workshop segment #3 Ready your organization and cloud environment</vt:lpstr>
      <vt:lpstr>Next Steps</vt:lpstr>
      <vt:lpstr>Appendix</vt:lpstr>
      <vt:lpstr>PowerPoint Presentation</vt:lpstr>
      <vt:lpstr> The Framework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Technology Workshop Strategy  |  Plan  |  Ready Aligning business &amp; technology</dc:title>
  <dc:creator>Pratibha Sood</dc:creator>
  <cp:lastModifiedBy>Niels Ophey</cp:lastModifiedBy>
  <cp:revision>4</cp:revision>
  <dcterms:created xsi:type="dcterms:W3CDTF">2019-09-23T23:20:37Z</dcterms:created>
  <dcterms:modified xsi:type="dcterms:W3CDTF">2019-11-17T21:29:02Z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0x010100F4EB56A014601647A8A96FC1FEAD7A4D</vt:lpwstr>
  </property>
</Properties>
</file>