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717" r:id="rId2"/>
    <p:sldId id="709" r:id="rId3"/>
    <p:sldId id="716" r:id="rId4"/>
    <p:sldId id="710" r:id="rId5"/>
    <p:sldId id="714" r:id="rId6"/>
    <p:sldId id="718" r:id="rId7"/>
    <p:sldId id="720" r:id="rId8"/>
    <p:sldId id="719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2D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3" autoAdjust="0"/>
    <p:restoredTop sz="94660"/>
  </p:normalViewPr>
  <p:slideViewPr>
    <p:cSldViewPr snapToGrid="0">
      <p:cViewPr>
        <p:scale>
          <a:sx n="100" d="100"/>
          <a:sy n="100" d="100"/>
        </p:scale>
        <p:origin x="-6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rgbClr val="3335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695CED33-97DB-48E6-891E-33A5F0CF6E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344" y="5237044"/>
            <a:ext cx="4320657" cy="159346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746027"/>
            <a:ext cx="8964185" cy="914360"/>
          </a:xfrm>
          <a:noFill/>
        </p:spPr>
        <p:txBody>
          <a:bodyPr lIns="146304" tIns="91440" rIns="146304" bIns="91440" anchor="b" anchorCtr="0">
            <a:spAutoFit/>
          </a:bodyPr>
          <a:lstStyle>
            <a:lvl1pPr>
              <a:defRPr sz="5294" spc="-49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8964186" cy="669927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3552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742661"/>
            <a:ext cx="11653523" cy="914360"/>
          </a:xfrm>
          <a:noFill/>
        </p:spPr>
        <p:txBody>
          <a:bodyPr vert="horz" wrap="square" lIns="146304" tIns="91440" rIns="146304" bIns="91440" rtlCol="0" anchor="b" anchorCtr="0">
            <a:spAutoFit/>
          </a:bodyPr>
          <a:lstStyle>
            <a:lvl1pPr>
              <a:defRPr lang="en-US" sz="5294" spc="-98" dirty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069DFBB-29D6-43F8-ABAA-B099B4C7E8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509" y="6373393"/>
            <a:ext cx="4789492" cy="40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90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Square photo layout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7A60E96-F599-45A2-9192-0982227D7A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509" y="6373393"/>
            <a:ext cx="4789492" cy="40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82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14006F5-FE55-4F9D-87C7-D08264FB77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509" y="6373393"/>
            <a:ext cx="4789492" cy="40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48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337045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E57D8F4-07FF-4DD3-87F4-2DF4F88C39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509" y="6373393"/>
            <a:ext cx="4789492" cy="40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5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10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 logo slide">
    <p:bg>
      <p:bgPr>
        <a:solidFill>
          <a:srgbClr val="3335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177DB4C-FA08-4CF1-8664-E8F040E982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8619"/>
            <a:ext cx="12162611" cy="448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31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340936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54BE7D0-77C5-41F7-A941-7473E2E047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509" y="6373393"/>
            <a:ext cx="4789492" cy="40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1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340936"/>
            <a:ext cx="11655078" cy="2263268"/>
          </a:xfrm>
        </p:spPr>
        <p:txBody>
          <a:bodyPr>
            <a:spAutoFit/>
          </a:bodyPr>
          <a:lstStyle>
            <a:lvl1pPr>
              <a:buClr>
                <a:srgbClr val="002050"/>
              </a:buClr>
              <a:defRPr/>
            </a:lvl1pPr>
            <a:lvl2pPr>
              <a:buClr>
                <a:srgbClr val="002050"/>
              </a:buClr>
              <a:defRPr/>
            </a:lvl2pPr>
            <a:lvl3pPr>
              <a:buClr>
                <a:srgbClr val="002050"/>
              </a:buClr>
              <a:defRPr/>
            </a:lvl3pPr>
            <a:lvl4pPr>
              <a:buClr>
                <a:srgbClr val="002050"/>
              </a:buClr>
              <a:defRPr/>
            </a:lvl4pPr>
            <a:lvl5pPr>
              <a:buClr>
                <a:srgbClr val="002050"/>
              </a:buCl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C7C4721-233A-4FE2-8643-12FD0AC3D8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509" y="6373393"/>
            <a:ext cx="4789492" cy="40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47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340935"/>
            <a:ext cx="5378548" cy="2115402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941" b="0">
                <a:latin typeface="+mn-lt"/>
              </a:defRPr>
            </a:lvl1pPr>
            <a:lvl2pPr marL="250553" indent="0">
              <a:buFont typeface="Wingdings" panose="05000000000000000000" pitchFamily="2" charset="2"/>
              <a:buNone/>
              <a:defRPr sz="2353" b="0"/>
            </a:lvl2pPr>
            <a:lvl3pPr marL="441968" indent="0">
              <a:buFont typeface="Wingdings" panose="05000000000000000000" pitchFamily="2" charset="2"/>
              <a:buNone/>
              <a:tabLst/>
              <a:defRPr sz="2157" b="0"/>
            </a:lvl3pPr>
            <a:lvl4pPr marL="639608" indent="0">
              <a:buFont typeface="Wingdings" panose="05000000000000000000" pitchFamily="2" charset="2"/>
              <a:buNone/>
              <a:defRPr sz="2157" b="0"/>
            </a:lvl4pPr>
            <a:lvl5pPr marL="837250" indent="0">
              <a:buFont typeface="Wingdings" panose="05000000000000000000" pitchFamily="2" charset="2"/>
              <a:buNone/>
              <a:tabLst/>
              <a:defRPr sz="2157" b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340936"/>
            <a:ext cx="5378548" cy="2429576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0553" indent="0">
              <a:buFont typeface="Arial" panose="020B0604020202020204" pitchFamily="34" charset="0"/>
              <a:buNone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1968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39608" indent="0">
              <a:buFont typeface="Arial" panose="020B0604020202020204" pitchFamily="34" charset="0"/>
              <a:buNone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37250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04217" marR="0" lvl="0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de-DE"/>
              <a:t>Mastertextformat bearbeiten</a:t>
            </a:r>
          </a:p>
          <a:p>
            <a:pPr marL="504217" marR="0" lvl="1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de-DE"/>
              <a:t>Zweite Ebene</a:t>
            </a:r>
          </a:p>
          <a:p>
            <a:pPr marL="504217" marR="0" lvl="2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de-DE"/>
              <a:t>Dritte Ebene</a:t>
            </a:r>
          </a:p>
          <a:p>
            <a:pPr marL="504217" marR="0" lvl="3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de-DE"/>
              <a:t>Vierte Ebene</a:t>
            </a:r>
          </a:p>
          <a:p>
            <a:pPr marL="504217" marR="0" lvl="4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de-DE"/>
              <a:t>Fünfte Ebene</a:t>
            </a:r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DA45E05-CC85-459C-8B48-88AD3E519A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509" y="6373393"/>
            <a:ext cx="4789492" cy="40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4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340935"/>
            <a:ext cx="5378548" cy="2115402"/>
          </a:xfrm>
        </p:spPr>
        <p:txBody>
          <a:bodyPr wrap="square">
            <a:spAutoFit/>
          </a:bodyPr>
          <a:lstStyle>
            <a:lvl1pPr marL="227209" indent="-227209">
              <a:spcBef>
                <a:spcPts val="1200"/>
              </a:spcBef>
              <a:buClr>
                <a:srgbClr val="002050"/>
              </a:buClr>
              <a:buFont typeface="Wingdings" panose="05000000000000000000" pitchFamily="2" charset="2"/>
              <a:buChar char=""/>
              <a:defRPr sz="2941" b="0">
                <a:latin typeface="+mn-lt"/>
              </a:defRPr>
            </a:lvl1pPr>
            <a:lvl2pPr marL="418625" indent="-168072">
              <a:buClr>
                <a:srgbClr val="002050"/>
              </a:buClr>
              <a:buFont typeface="Wingdings" panose="05000000000000000000" pitchFamily="2" charset="2"/>
              <a:buChar char=""/>
              <a:defRPr sz="2353" b="0"/>
            </a:lvl2pPr>
            <a:lvl3pPr marL="627160" indent="-185191">
              <a:buClr>
                <a:srgbClr val="002050"/>
              </a:buClr>
              <a:buFont typeface="Wingdings" panose="05000000000000000000" pitchFamily="2" charset="2"/>
              <a:buChar char=""/>
              <a:tabLst/>
              <a:defRPr sz="2157" b="0"/>
            </a:lvl3pPr>
            <a:lvl4pPr marL="812350" indent="-172742">
              <a:buClr>
                <a:srgbClr val="002050"/>
              </a:buClr>
              <a:buFont typeface="Wingdings" panose="05000000000000000000" pitchFamily="2" charset="2"/>
              <a:buChar char=""/>
              <a:defRPr sz="2157" b="0"/>
            </a:lvl4pPr>
            <a:lvl5pPr marL="1003766" indent="-166517">
              <a:buClr>
                <a:srgbClr val="002050"/>
              </a:buClr>
              <a:buFont typeface="Wingdings" panose="05000000000000000000" pitchFamily="2" charset="2"/>
              <a:buChar char=""/>
              <a:tabLst/>
              <a:defRPr sz="2157" b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340936"/>
            <a:ext cx="5378548" cy="2414153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rgbClr val="002050"/>
              </a:buClr>
              <a:buFont typeface="Wingdings" panose="05000000000000000000" pitchFamily="2" charset="2"/>
              <a:buChar char=""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336145" indent="-336145">
              <a:buClr>
                <a:srgbClr val="002050"/>
              </a:buClr>
              <a:buFont typeface="Wingdings" panose="05000000000000000000" pitchFamily="2" charset="2"/>
              <a:buChar char=""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336145" indent="-336145">
              <a:buClr>
                <a:srgbClr val="002050"/>
              </a:buClr>
              <a:buFont typeface="Wingdings" panose="05000000000000000000" pitchFamily="2" charset="2"/>
              <a:buChar char=""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336145" indent="-336145">
              <a:buClr>
                <a:srgbClr val="002050"/>
              </a:buClr>
              <a:buFont typeface="Wingdings" panose="05000000000000000000" pitchFamily="2" charset="2"/>
              <a:buChar char=""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336145" indent="-336145">
              <a:buClr>
                <a:srgbClr val="002050"/>
              </a:buClr>
              <a:buFont typeface="Wingdings" panose="05000000000000000000" pitchFamily="2" charset="2"/>
              <a:buChar char=""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27209" marR="0" lvl="0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de-DE"/>
              <a:t>Mastertextformat bearbeiten</a:t>
            </a:r>
          </a:p>
          <a:p>
            <a:pPr marL="227209" marR="0" lvl="1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de-DE"/>
              <a:t>Zweite Ebene</a:t>
            </a:r>
          </a:p>
          <a:p>
            <a:pPr marL="227209" marR="0" lvl="2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de-DE"/>
              <a:t>Dritte Ebene</a:t>
            </a:r>
          </a:p>
          <a:p>
            <a:pPr marL="227209" marR="0" lvl="3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de-DE"/>
              <a:t>Vierte Ebene</a:t>
            </a:r>
          </a:p>
          <a:p>
            <a:pPr marL="227209" marR="0" lvl="4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de-DE"/>
              <a:t>Fünfte Ebene</a:t>
            </a:r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C747565-EBF6-4565-9A41-41EB026347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509" y="6373393"/>
            <a:ext cx="4789492" cy="40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08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de-DE"/>
              <a:t>Mastertitelformat bearbeiten</a:t>
            </a:r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619574A-906D-4ABC-AB95-8E18168109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509" y="6373393"/>
            <a:ext cx="4789492" cy="40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68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ager Day_white content are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F9119E9-FA08-4334-962F-0161634D3BCB}"/>
              </a:ext>
            </a:extLst>
          </p:cNvPr>
          <p:cNvSpPr/>
          <p:nvPr userDrawn="1"/>
        </p:nvSpPr>
        <p:spPr bwMode="auto">
          <a:xfrm>
            <a:off x="1211" y="1514550"/>
            <a:ext cx="12191135" cy="534345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438201"/>
            <a:ext cx="11562249" cy="724246"/>
          </a:xfrm>
        </p:spPr>
        <p:txBody>
          <a:bodyPr anchor="ctr">
            <a:spAutoFit/>
          </a:bodyPr>
          <a:lstStyle>
            <a:lvl1pPr>
              <a:defRPr sz="3921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EEAF125-9FD0-4BF0-88D9-B5B8550F1C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509" y="6373393"/>
            <a:ext cx="4789492" cy="40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1868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35129E-6 -4.13073E-6 L -0.00076 0.45416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" y="226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ager Day - title middle alig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237C4E-EC0C-4546-99B3-8F6ABD38C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71EE253-60A4-43FA-9ADB-BD5D048D8A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509" y="6373393"/>
            <a:ext cx="4789492" cy="40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31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ager actions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F9119E9-FA08-4334-962F-0161634D3BCB}"/>
              </a:ext>
            </a:extLst>
          </p:cNvPr>
          <p:cNvSpPr/>
          <p:nvPr userDrawn="1"/>
        </p:nvSpPr>
        <p:spPr bwMode="auto">
          <a:xfrm flipV="1">
            <a:off x="1211" y="1"/>
            <a:ext cx="12191135" cy="1514550"/>
          </a:xfrm>
          <a:prstGeom prst="rect">
            <a:avLst/>
          </a:prstGeom>
          <a:solidFill>
            <a:srgbClr val="1D284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537931"/>
            <a:ext cx="10295766" cy="724246"/>
          </a:xfrm>
        </p:spPr>
        <p:txBody>
          <a:bodyPr anchor="ctr">
            <a:spAutoFit/>
          </a:bodyPr>
          <a:lstStyle>
            <a:lvl1pPr>
              <a:defRPr sz="3921" spc="-29" baseline="0">
                <a:gradFill>
                  <a:gsLst>
                    <a:gs pos="9738">
                      <a:srgbClr val="FFFFFF"/>
                    </a:gs>
                    <a:gs pos="36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51005-8720-4593-9FA0-697D481462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977172"/>
            <a:ext cx="11331390" cy="2206939"/>
          </a:xfrm>
        </p:spPr>
        <p:txBody>
          <a:bodyPr/>
          <a:lstStyle>
            <a:lvl1pPr marL="0" indent="0">
              <a:spcBef>
                <a:spcPts val="3529"/>
              </a:spcBef>
              <a:spcAft>
                <a:spcPts val="196"/>
              </a:spcAft>
              <a:buSzPct val="85000"/>
              <a:buFontTx/>
              <a:buNone/>
              <a:defRPr sz="2745">
                <a:gradFill>
                  <a:gsLst>
                    <a:gs pos="76030">
                      <a:schemeClr val="tx1"/>
                    </a:gs>
                    <a:gs pos="59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 marL="728314" indent="-280121">
              <a:buClr>
                <a:srgbClr val="002050"/>
              </a:buClr>
              <a:defRPr sz="2549">
                <a:gradFill>
                  <a:gsLst>
                    <a:gs pos="76030">
                      <a:schemeClr val="tx1"/>
                    </a:gs>
                    <a:gs pos="59000">
                      <a:schemeClr val="tx1"/>
                    </a:gs>
                  </a:gsLst>
                  <a:lin ang="5400000" scaled="0"/>
                </a:gradFill>
              </a:defRPr>
            </a:lvl2pPr>
            <a:lvl3pPr marL="843475" indent="-224097">
              <a:buClr>
                <a:srgbClr val="002050"/>
              </a:buClr>
              <a:defRPr>
                <a:gradFill>
                  <a:gsLst>
                    <a:gs pos="76030">
                      <a:schemeClr val="tx1"/>
                    </a:gs>
                    <a:gs pos="59000">
                      <a:schemeClr val="tx1"/>
                    </a:gs>
                  </a:gsLst>
                  <a:lin ang="5400000" scaled="0"/>
                </a:gradFill>
              </a:defRPr>
            </a:lvl3pPr>
            <a:lvl4pPr marL="1067571" indent="-224097" defTabSz="955523">
              <a:buClr>
                <a:srgbClr val="002050"/>
              </a:buClr>
              <a:defRPr>
                <a:gradFill>
                  <a:gsLst>
                    <a:gs pos="76030">
                      <a:schemeClr val="tx1"/>
                    </a:gs>
                    <a:gs pos="59000">
                      <a:schemeClr val="tx1"/>
                    </a:gs>
                  </a:gsLst>
                  <a:lin ang="5400000" scaled="0"/>
                </a:gradFill>
              </a:defRPr>
            </a:lvl4pPr>
            <a:lvl5pPr marL="1344579" indent="-224097">
              <a:buClr>
                <a:srgbClr val="002050"/>
              </a:buClr>
              <a:defRPr>
                <a:gradFill>
                  <a:gsLst>
                    <a:gs pos="76030">
                      <a:schemeClr val="tx1"/>
                    </a:gs>
                    <a:gs pos="59000">
                      <a:schemeClr val="tx1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list_4">
            <a:extLst>
              <a:ext uri="{FF2B5EF4-FFF2-40B4-BE49-F238E27FC236}">
                <a16:creationId xmlns:a16="http://schemas.microsoft.com/office/drawing/2014/main" id="{CD5B59B1-A081-4E17-A31F-6C39635AB4DB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11070116" y="575151"/>
            <a:ext cx="530515" cy="358621"/>
          </a:xfrm>
          <a:custGeom>
            <a:avLst/>
            <a:gdLst>
              <a:gd name="T0" fmla="*/ 90 w 253"/>
              <a:gd name="T1" fmla="*/ 24 h 171"/>
              <a:gd name="T2" fmla="*/ 253 w 253"/>
              <a:gd name="T3" fmla="*/ 24 h 171"/>
              <a:gd name="T4" fmla="*/ 90 w 253"/>
              <a:gd name="T5" fmla="*/ 73 h 171"/>
              <a:gd name="T6" fmla="*/ 253 w 253"/>
              <a:gd name="T7" fmla="*/ 73 h 171"/>
              <a:gd name="T8" fmla="*/ 90 w 253"/>
              <a:gd name="T9" fmla="*/ 121 h 171"/>
              <a:gd name="T10" fmla="*/ 253 w 253"/>
              <a:gd name="T11" fmla="*/ 121 h 171"/>
              <a:gd name="T12" fmla="*/ 90 w 253"/>
              <a:gd name="T13" fmla="*/ 171 h 171"/>
              <a:gd name="T14" fmla="*/ 253 w 253"/>
              <a:gd name="T15" fmla="*/ 171 h 171"/>
              <a:gd name="T16" fmla="*/ 0 w 253"/>
              <a:gd name="T17" fmla="*/ 23 h 171"/>
              <a:gd name="T18" fmla="*/ 17 w 253"/>
              <a:gd name="T19" fmla="*/ 40 h 171"/>
              <a:gd name="T20" fmla="*/ 58 w 253"/>
              <a:gd name="T21" fmla="*/ 0 h 171"/>
              <a:gd name="T22" fmla="*/ 0 w 253"/>
              <a:gd name="T23" fmla="*/ 121 h 171"/>
              <a:gd name="T24" fmla="*/ 17 w 253"/>
              <a:gd name="T25" fmla="*/ 138 h 171"/>
              <a:gd name="T26" fmla="*/ 58 w 253"/>
              <a:gd name="T27" fmla="*/ 98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3" h="171">
                <a:moveTo>
                  <a:pt x="90" y="24"/>
                </a:moveTo>
                <a:lnTo>
                  <a:pt x="253" y="24"/>
                </a:lnTo>
                <a:moveTo>
                  <a:pt x="90" y="73"/>
                </a:moveTo>
                <a:lnTo>
                  <a:pt x="253" y="73"/>
                </a:lnTo>
                <a:moveTo>
                  <a:pt x="90" y="121"/>
                </a:moveTo>
                <a:lnTo>
                  <a:pt x="253" y="121"/>
                </a:lnTo>
                <a:moveTo>
                  <a:pt x="90" y="171"/>
                </a:moveTo>
                <a:lnTo>
                  <a:pt x="253" y="171"/>
                </a:lnTo>
                <a:moveTo>
                  <a:pt x="0" y="23"/>
                </a:moveTo>
                <a:lnTo>
                  <a:pt x="17" y="40"/>
                </a:lnTo>
                <a:lnTo>
                  <a:pt x="58" y="0"/>
                </a:lnTo>
                <a:moveTo>
                  <a:pt x="0" y="121"/>
                </a:moveTo>
                <a:lnTo>
                  <a:pt x="17" y="138"/>
                </a:lnTo>
                <a:lnTo>
                  <a:pt x="58" y="98"/>
                </a:lnTo>
              </a:path>
            </a:pathLst>
          </a:custGeom>
          <a:noFill/>
          <a:ln w="15875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5D04715-C85A-4A2F-B5CD-0B9664583B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509" y="6373393"/>
            <a:ext cx="4789492" cy="40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6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83789E-6 -4.74807E-6 L 4.83789E-6 -0.07035 " pathEditMode="relative" rAng="0" ptsTypes="AA">
                                      <p:cBhvr>
                                        <p:cTn id="13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1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26347E-6 4.24421E-6 L 4.26347E-6 0.08987 " pathEditMode="relative" rAng="0" ptsTypes="AA">
                                      <p:cBhvr>
                                        <p:cTn id="18" dur="7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9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4.26347E-6 4.24421E-6 L 4.26347E-6 0.08987 " pathEditMode="relative" rAng="0" ptsTypes="AA">
                                      <p:cBhvr>
                                        <p:cTn id="23" dur="75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  <p:bldP spid="2" grpId="1"/>
      <p:bldP spid="4" grpId="0">
        <p:tmplLst>
          <p:tmpl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300"/>
                  </p:stCondLst>
                  <p:childTnLst>
                    <p:animMotion origin="layout" path="M 4.26347E-6 4.24421E-6 L 4.26347E-6 0.08987 " pathEditMode="relative" rAng="0" ptsTypes="AA">
                      <p:cBhvr>
                        <p:cTn dur="750" spd="-100000" fill="hold"/>
                        <p:tgtEl>
                          <p:spTgt spid="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4494"/>
                    </p:animMotion>
                  </p:childTnLst>
                </p:cTn>
              </p:par>
            </p:tnLst>
          </p:tmpl>
        </p:tmplLst>
      </p:bldP>
      <p:bldP spid="5" grpId="0" animBg="1"/>
      <p:bldP spid="5" grpId="1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44127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340936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11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3921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rgbClr val="002050"/>
        </a:buClr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rgbClr val="002050"/>
        </a:buClr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rgbClr val="002050"/>
        </a:buClr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rgbClr val="002050"/>
        </a:buClr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rgbClr val="002050"/>
        </a:buClr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fasterthan20.com/workout/smart-goal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tags" Target="../tags/tag25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6" Type="http://schemas.openxmlformats.org/officeDocument/2006/relationships/tags" Target="../tags/tag28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5" Type="http://schemas.openxmlformats.org/officeDocument/2006/relationships/tags" Target="../tags/tag17.xml"/><Relationship Id="rId15" Type="http://schemas.openxmlformats.org/officeDocument/2006/relationships/tags" Target="../tags/tag27.xml"/><Relationship Id="rId10" Type="http://schemas.openxmlformats.org/officeDocument/2006/relationships/tags" Target="../tags/tag22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tags" Target="../tags/tag2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tags" Target="../tags/tag41.xml"/><Relationship Id="rId18" Type="http://schemas.openxmlformats.org/officeDocument/2006/relationships/tags" Target="../tags/tag46.xml"/><Relationship Id="rId3" Type="http://schemas.openxmlformats.org/officeDocument/2006/relationships/tags" Target="../tags/tag31.xml"/><Relationship Id="rId21" Type="http://schemas.openxmlformats.org/officeDocument/2006/relationships/slideLayout" Target="../slideLayouts/slideLayout7.xml"/><Relationship Id="rId7" Type="http://schemas.openxmlformats.org/officeDocument/2006/relationships/tags" Target="../tags/tag35.xml"/><Relationship Id="rId12" Type="http://schemas.openxmlformats.org/officeDocument/2006/relationships/tags" Target="../tags/tag40.xml"/><Relationship Id="rId17" Type="http://schemas.openxmlformats.org/officeDocument/2006/relationships/tags" Target="../tags/tag45.xml"/><Relationship Id="rId2" Type="http://schemas.openxmlformats.org/officeDocument/2006/relationships/tags" Target="../tags/tag30.xml"/><Relationship Id="rId16" Type="http://schemas.openxmlformats.org/officeDocument/2006/relationships/tags" Target="../tags/tag44.xml"/><Relationship Id="rId20" Type="http://schemas.openxmlformats.org/officeDocument/2006/relationships/tags" Target="../tags/tag48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tags" Target="../tags/tag39.xml"/><Relationship Id="rId5" Type="http://schemas.openxmlformats.org/officeDocument/2006/relationships/tags" Target="../tags/tag33.xml"/><Relationship Id="rId15" Type="http://schemas.openxmlformats.org/officeDocument/2006/relationships/tags" Target="../tags/tag43.xml"/><Relationship Id="rId10" Type="http://schemas.openxmlformats.org/officeDocument/2006/relationships/tags" Target="../tags/tag38.xml"/><Relationship Id="rId19" Type="http://schemas.openxmlformats.org/officeDocument/2006/relationships/tags" Target="../tags/tag47.xml"/><Relationship Id="rId4" Type="http://schemas.openxmlformats.org/officeDocument/2006/relationships/tags" Target="../tags/tag32.xml"/><Relationship Id="rId9" Type="http://schemas.openxmlformats.org/officeDocument/2006/relationships/tags" Target="../tags/tag37.xml"/><Relationship Id="rId14" Type="http://schemas.openxmlformats.org/officeDocument/2006/relationships/tags" Target="../tags/tag4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5DB7720-4503-4324-909F-B945DA6C7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02" y="2009294"/>
            <a:ext cx="8964185" cy="1651093"/>
          </a:xfrm>
        </p:spPr>
        <p:txBody>
          <a:bodyPr/>
          <a:lstStyle/>
          <a:p>
            <a:r>
              <a:rPr lang="en-US" dirty="0"/>
              <a:t>Azure – Customer Success Framework for Partner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3A702B4-2374-4C21-8230-C7301396BEE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Sample </a:t>
            </a:r>
            <a:r>
              <a:rPr lang="de-DE" dirty="0" err="1"/>
              <a:t>Slides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505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8D41CBA-AA61-45BA-A3D1-1D57B0706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742759"/>
            <a:ext cx="11653523" cy="914231"/>
          </a:xfrm>
        </p:spPr>
        <p:txBody>
          <a:bodyPr/>
          <a:lstStyle/>
          <a:p>
            <a:r>
              <a:rPr lang="en-US" dirty="0"/>
              <a:t>commitment on the goals </a:t>
            </a:r>
            <a:endParaRPr lang="de-DE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045E90F4-DAF5-4315-A017-5013917FFDD9}"/>
              </a:ext>
            </a:extLst>
          </p:cNvPr>
          <p:cNvGrpSpPr/>
          <p:nvPr/>
        </p:nvGrpSpPr>
        <p:grpSpPr>
          <a:xfrm>
            <a:off x="403769" y="3746702"/>
            <a:ext cx="1348022" cy="876214"/>
            <a:chOff x="3609750" y="1476400"/>
            <a:chExt cx="1375053" cy="893784"/>
          </a:xfrm>
        </p:grpSpPr>
        <p:sp>
          <p:nvSpPr>
            <p:cNvPr id="5" name="Rechteck: abgerundete Ecken 4">
              <a:extLst>
                <a:ext uri="{FF2B5EF4-FFF2-40B4-BE49-F238E27FC236}">
                  <a16:creationId xmlns:a16="http://schemas.microsoft.com/office/drawing/2014/main" id="{7C47D00E-937C-4CDC-A80F-8539F2CC5207}"/>
                </a:ext>
              </a:extLst>
            </p:cNvPr>
            <p:cNvSpPr/>
            <p:nvPr/>
          </p:nvSpPr>
          <p:spPr>
            <a:xfrm>
              <a:off x="3609750" y="1476400"/>
              <a:ext cx="1375053" cy="893784"/>
            </a:xfrm>
            <a:prstGeom prst="round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hteck: abgerundete Ecken 4">
              <a:extLst>
                <a:ext uri="{FF2B5EF4-FFF2-40B4-BE49-F238E27FC236}">
                  <a16:creationId xmlns:a16="http://schemas.microsoft.com/office/drawing/2014/main" id="{917F8D54-18EC-4A1D-B1BA-3B763DE99A03}"/>
                </a:ext>
              </a:extLst>
            </p:cNvPr>
            <p:cNvSpPr txBox="1"/>
            <p:nvPr/>
          </p:nvSpPr>
          <p:spPr>
            <a:xfrm>
              <a:off x="3653381" y="1520031"/>
              <a:ext cx="1287791" cy="8065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7113" tIns="97113" rIns="97113" bIns="97113" numCol="1" spcCol="1270" anchor="ctr" anchorCtr="0">
              <a:noAutofit/>
            </a:bodyPr>
            <a:lstStyle/>
            <a:p>
              <a:pPr algn="ctr" defTabSz="113293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549" err="1">
                  <a:solidFill>
                    <a:srgbClr val="FFFFFF"/>
                  </a:solidFill>
                  <a:latin typeface="Segoe UI Semilight"/>
                </a:rPr>
                <a:t>commit</a:t>
              </a:r>
              <a:endParaRPr lang="de-DE" sz="2549">
                <a:solidFill>
                  <a:srgbClr val="FFFFFF"/>
                </a:solidFill>
                <a:latin typeface="Segoe UI Semi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78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081E6E37-47A6-4CBD-A415-17668D3BD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Define</a:t>
            </a:r>
            <a:r>
              <a:rPr lang="de-DE" dirty="0"/>
              <a:t> a </a:t>
            </a:r>
            <a:r>
              <a:rPr lang="en-US" dirty="0"/>
              <a:t>proof able</a:t>
            </a:r>
            <a:r>
              <a:rPr lang="de-DE" dirty="0"/>
              <a:t> </a:t>
            </a:r>
            <a:r>
              <a:rPr lang="en-US" dirty="0"/>
              <a:t>target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customer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477825-A217-4DA1-879D-3C5A30D895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303" y="1341232"/>
            <a:ext cx="11655078" cy="3125885"/>
          </a:xfrm>
        </p:spPr>
        <p:txBody>
          <a:bodyPr/>
          <a:lstStyle/>
          <a:p>
            <a:r>
              <a:rPr lang="de-DE" dirty="0"/>
              <a:t>Think </a:t>
            </a:r>
            <a:r>
              <a:rPr lang="de-DE" dirty="0" err="1"/>
              <a:t>about</a:t>
            </a:r>
            <a:r>
              <a:rPr lang="de-DE" dirty="0"/>
              <a:t> SMART </a:t>
            </a:r>
            <a:r>
              <a:rPr lang="de-DE" dirty="0" err="1"/>
              <a:t>defined</a:t>
            </a:r>
            <a:r>
              <a:rPr lang="de-DE" dirty="0"/>
              <a:t> </a:t>
            </a:r>
            <a:r>
              <a:rPr lang="de-DE" dirty="0" err="1"/>
              <a:t>targets</a:t>
            </a:r>
            <a:r>
              <a:rPr lang="de-DE" dirty="0"/>
              <a:t>: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tx2"/>
                </a:solidFill>
              </a:rPr>
              <a:t>SMART</a:t>
            </a:r>
            <a:r>
              <a:rPr lang="en-US" dirty="0"/>
              <a:t> goal should be </a:t>
            </a:r>
          </a:p>
          <a:p>
            <a:pPr lvl="2"/>
            <a:r>
              <a:rPr lang="en-US" b="1" dirty="0">
                <a:solidFill>
                  <a:schemeClr val="tx2"/>
                </a:solidFill>
              </a:rPr>
              <a:t>S</a:t>
            </a:r>
            <a:r>
              <a:rPr lang="en-US" dirty="0"/>
              <a:t>pecific, </a:t>
            </a:r>
          </a:p>
          <a:p>
            <a:pPr lvl="2"/>
            <a:r>
              <a:rPr lang="en-US" b="1" dirty="0">
                <a:solidFill>
                  <a:schemeClr val="tx2"/>
                </a:solidFill>
              </a:rPr>
              <a:t>M</a:t>
            </a:r>
            <a:r>
              <a:rPr lang="en-US" dirty="0"/>
              <a:t>easurable,</a:t>
            </a:r>
          </a:p>
          <a:p>
            <a:pPr lvl="2"/>
            <a:r>
              <a:rPr lang="en-US" b="1" dirty="0">
                <a:solidFill>
                  <a:schemeClr val="tx2"/>
                </a:solidFill>
              </a:rPr>
              <a:t>A</a:t>
            </a:r>
            <a:r>
              <a:rPr lang="en-US" dirty="0"/>
              <a:t>chievable, </a:t>
            </a:r>
          </a:p>
          <a:p>
            <a:pPr lvl="2"/>
            <a:r>
              <a:rPr lang="en-US" b="1" dirty="0">
                <a:solidFill>
                  <a:schemeClr val="tx2"/>
                </a:solidFill>
              </a:rPr>
              <a:t>R</a:t>
            </a:r>
            <a:r>
              <a:rPr lang="en-US" dirty="0"/>
              <a:t>ealistic and </a:t>
            </a:r>
          </a:p>
          <a:p>
            <a:pPr lvl="2"/>
            <a:r>
              <a:rPr lang="en-US" b="1" dirty="0">
                <a:solidFill>
                  <a:schemeClr val="tx2"/>
                </a:solidFill>
              </a:rPr>
              <a:t>T</a:t>
            </a:r>
            <a:r>
              <a:rPr lang="en-US" dirty="0"/>
              <a:t>ime-bound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A25CC72-0A23-469B-8367-6C12195BA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40487" y="2485037"/>
            <a:ext cx="4387367" cy="405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72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11D2997-B9BC-43D7-A805-77DBE895B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438201"/>
            <a:ext cx="11562249" cy="724246"/>
          </a:xfrm>
        </p:spPr>
        <p:txBody>
          <a:bodyPr/>
          <a:lstStyle/>
          <a:p>
            <a:r>
              <a:rPr lang="en-US"/>
              <a:t>Define a statement of work (SoW)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D96ABA-3764-411B-B672-4EF770B59C64}"/>
              </a:ext>
            </a:extLst>
          </p:cNvPr>
          <p:cNvSpPr txBox="1"/>
          <p:nvPr/>
        </p:nvSpPr>
        <p:spPr>
          <a:xfrm rot="900000">
            <a:off x="9766362" y="492936"/>
            <a:ext cx="1673016" cy="6155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14314">
              <a:lnSpc>
                <a:spcPct val="90000"/>
              </a:lnSpc>
              <a:spcAft>
                <a:spcPts val="588"/>
              </a:spcAft>
            </a:pPr>
            <a:r>
              <a:rPr lang="en-US" sz="2353">
                <a:solidFill>
                  <a:srgbClr val="FF0000"/>
                </a:solidFill>
                <a:latin typeface="Segoe UI Semilight"/>
                <a:cs typeface="Segoe UI Semilight"/>
              </a:rPr>
              <a:t>example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2A8292C-7C17-4EAD-8183-D6D9B6AB9F1F}"/>
              </a:ext>
            </a:extLst>
          </p:cNvPr>
          <p:cNvSpPr/>
          <p:nvPr/>
        </p:nvSpPr>
        <p:spPr bwMode="auto">
          <a:xfrm>
            <a:off x="450950" y="4963805"/>
            <a:ext cx="5385481" cy="21627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0566" tIns="0" rIns="70566" bIns="0" anchor="ctr"/>
          <a:lstStyle/>
          <a:p>
            <a:pPr defTabSz="896118" eaLnBrk="0" hangingPunct="0">
              <a:defRPr/>
            </a:pPr>
            <a:r>
              <a:rPr lang="de-DE" sz="1176" b="1" err="1">
                <a:solidFill>
                  <a:srgbClr val="FFFFFF"/>
                </a:solidFill>
                <a:latin typeface="Arial"/>
              </a:rPr>
              <a:t>Risks</a:t>
            </a:r>
            <a:endParaRPr lang="de-DE" sz="1176" b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Richtungspfeil 63">
            <a:extLst>
              <a:ext uri="{FF2B5EF4-FFF2-40B4-BE49-F238E27FC236}">
                <a16:creationId xmlns:a16="http://schemas.microsoft.com/office/drawing/2014/main" id="{02563AA9-55B4-48FB-AC4A-B49004EE2782}"/>
              </a:ext>
            </a:extLst>
          </p:cNvPr>
          <p:cNvSpPr/>
          <p:nvPr/>
        </p:nvSpPr>
        <p:spPr bwMode="auto">
          <a:xfrm>
            <a:off x="3207984" y="1830633"/>
            <a:ext cx="6010393" cy="3051638"/>
          </a:xfrm>
          <a:prstGeom prst="homePlate">
            <a:avLst>
              <a:gd name="adj" fmla="val 0"/>
            </a:avLst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896118" eaLnBrk="0" hangingPunct="0">
              <a:defRPr/>
            </a:pPr>
            <a:endParaRPr lang="de-DE" sz="1274">
              <a:solidFill>
                <a:srgbClr val="4B4D3B"/>
              </a:solidFill>
              <a:latin typeface="ITC Officina Sans Book" pitchFamily="1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BCABF4F-C277-4A88-B0C5-A83E8EC293FD}"/>
              </a:ext>
            </a:extLst>
          </p:cNvPr>
          <p:cNvSpPr/>
          <p:nvPr/>
        </p:nvSpPr>
        <p:spPr bwMode="auto">
          <a:xfrm>
            <a:off x="450723" y="1621495"/>
            <a:ext cx="8767654" cy="19701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0566" tIns="0" rIns="70566" bIns="0" anchor="ctr"/>
          <a:lstStyle/>
          <a:p>
            <a:pPr defTabSz="896118" eaLnBrk="0" hangingPunct="0">
              <a:defRPr/>
            </a:pPr>
            <a:r>
              <a:rPr lang="de-DE" sz="1176">
                <a:solidFill>
                  <a:srgbClr val="FFFFFF"/>
                </a:solidFill>
                <a:latin typeface="Arial"/>
              </a:rPr>
              <a:t>Project</a:t>
            </a:r>
          </a:p>
        </p:txBody>
      </p:sp>
      <p:sp>
        <p:nvSpPr>
          <p:cNvPr id="7" name="Rectangle 88">
            <a:extLst>
              <a:ext uri="{FF2B5EF4-FFF2-40B4-BE49-F238E27FC236}">
                <a16:creationId xmlns:a16="http://schemas.microsoft.com/office/drawing/2014/main" id="{9676CDAE-130B-4FF4-A4BD-4F4E40C25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3490" y="1859510"/>
            <a:ext cx="2968634" cy="180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896118" eaLnBrk="0" hangingPunct="0">
              <a:defRPr/>
            </a:pPr>
            <a:r>
              <a:rPr lang="de-DE" sz="1176" dirty="0">
                <a:solidFill>
                  <a:srgbClr val="4B4D3B"/>
                </a:solidFill>
                <a:latin typeface="Arial"/>
              </a:rPr>
              <a:t>Project Goal (Target State)</a:t>
            </a:r>
          </a:p>
        </p:txBody>
      </p:sp>
      <p:sp>
        <p:nvSpPr>
          <p:cNvPr id="8" name="Richtungspfeil 59">
            <a:extLst>
              <a:ext uri="{FF2B5EF4-FFF2-40B4-BE49-F238E27FC236}">
                <a16:creationId xmlns:a16="http://schemas.microsoft.com/office/drawing/2014/main" id="{C570F622-D3AB-401B-99B6-5B4AD4CA3BD3}"/>
              </a:ext>
            </a:extLst>
          </p:cNvPr>
          <p:cNvSpPr/>
          <p:nvPr/>
        </p:nvSpPr>
        <p:spPr bwMode="auto">
          <a:xfrm>
            <a:off x="450724" y="1830633"/>
            <a:ext cx="3728182" cy="3051638"/>
          </a:xfrm>
          <a:prstGeom prst="homePlate">
            <a:avLst>
              <a:gd name="adj" fmla="val 5893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896118" eaLnBrk="0" hangingPunct="0">
              <a:defRPr/>
            </a:pPr>
            <a:endParaRPr lang="de-DE" sz="1274">
              <a:solidFill>
                <a:srgbClr val="4B4D3B"/>
              </a:solidFill>
              <a:latin typeface="ITC Officina Sans Book" pitchFamily="1" charset="0"/>
            </a:endParaRPr>
          </a:p>
        </p:txBody>
      </p:sp>
      <p:sp>
        <p:nvSpPr>
          <p:cNvPr id="9" name="Rectangle 88">
            <a:extLst>
              <a:ext uri="{FF2B5EF4-FFF2-40B4-BE49-F238E27FC236}">
                <a16:creationId xmlns:a16="http://schemas.microsoft.com/office/drawing/2014/main" id="{0D04206C-A7C7-47C0-BAC2-54B347BCA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58" y="1877309"/>
            <a:ext cx="2780372" cy="180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896118" eaLnBrk="0" hangingPunct="0">
              <a:defRPr/>
            </a:pPr>
            <a:r>
              <a:rPr lang="de-DE" sz="1176">
                <a:solidFill>
                  <a:srgbClr val="4B4D3B"/>
                </a:solidFill>
                <a:latin typeface="Arial"/>
              </a:rPr>
              <a:t>Situation</a:t>
            </a:r>
          </a:p>
        </p:txBody>
      </p:sp>
      <p:cxnSp>
        <p:nvCxnSpPr>
          <p:cNvPr id="10" name="Gerade Verbindung 67">
            <a:extLst>
              <a:ext uri="{FF2B5EF4-FFF2-40B4-BE49-F238E27FC236}">
                <a16:creationId xmlns:a16="http://schemas.microsoft.com/office/drawing/2014/main" id="{61023FAE-BDC3-4CFD-BD1B-0493613377EE}"/>
              </a:ext>
            </a:extLst>
          </p:cNvPr>
          <p:cNvCxnSpPr/>
          <p:nvPr/>
        </p:nvCxnSpPr>
        <p:spPr bwMode="auto">
          <a:xfrm>
            <a:off x="4433488" y="2108452"/>
            <a:ext cx="262167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Gerade Verbindung 69">
            <a:extLst>
              <a:ext uri="{FF2B5EF4-FFF2-40B4-BE49-F238E27FC236}">
                <a16:creationId xmlns:a16="http://schemas.microsoft.com/office/drawing/2014/main" id="{7C932AC8-0CD2-4720-807E-A27AF2F8760B}"/>
              </a:ext>
            </a:extLst>
          </p:cNvPr>
          <p:cNvCxnSpPr/>
          <p:nvPr/>
        </p:nvCxnSpPr>
        <p:spPr bwMode="auto">
          <a:xfrm>
            <a:off x="520965" y="2124695"/>
            <a:ext cx="2620115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tangle 88">
            <a:extLst>
              <a:ext uri="{FF2B5EF4-FFF2-40B4-BE49-F238E27FC236}">
                <a16:creationId xmlns:a16="http://schemas.microsoft.com/office/drawing/2014/main" id="{0D0DA74D-5309-4D20-B486-74E45A9D0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3053" y="2178468"/>
            <a:ext cx="3334890" cy="18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L="168022" indent="-168022" defTabSz="896118" eaLnBrk="0" hangingPunct="0">
              <a:buFont typeface="Arial" pitchFamily="34" charset="0"/>
              <a:buChar char="•"/>
              <a:defRPr/>
            </a:pPr>
            <a:r>
              <a:rPr lang="de-DE" sz="1176">
                <a:solidFill>
                  <a:srgbClr val="4B4D3B"/>
                </a:solidFill>
                <a:latin typeface="Arial"/>
              </a:rPr>
              <a:t>xx</a:t>
            </a:r>
          </a:p>
        </p:txBody>
      </p:sp>
      <p:sp>
        <p:nvSpPr>
          <p:cNvPr id="13" name="Rectangle 88">
            <a:extLst>
              <a:ext uri="{FF2B5EF4-FFF2-40B4-BE49-F238E27FC236}">
                <a16:creationId xmlns:a16="http://schemas.microsoft.com/office/drawing/2014/main" id="{86C8DCF1-B09F-4052-B73E-83423FEB2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525" y="2194711"/>
            <a:ext cx="4686918" cy="18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L="168022" indent="-168022" defTabSz="896118" eaLnBrk="0" hangingPunct="0">
              <a:buFont typeface="Arial" pitchFamily="34" charset="0"/>
              <a:buChar char="•"/>
              <a:defRPr/>
            </a:pPr>
            <a:r>
              <a:rPr lang="de-DE" sz="1176">
                <a:solidFill>
                  <a:srgbClr val="4B4D3B"/>
                </a:solidFill>
                <a:latin typeface="Arial"/>
              </a:rPr>
              <a:t>xx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812BD20-59D4-44DB-85C8-4DEB1A80C489}"/>
              </a:ext>
            </a:extLst>
          </p:cNvPr>
          <p:cNvSpPr/>
          <p:nvPr/>
        </p:nvSpPr>
        <p:spPr bwMode="auto">
          <a:xfrm>
            <a:off x="450949" y="4963806"/>
            <a:ext cx="5385480" cy="130539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896118" eaLnBrk="0" hangingPunct="0">
              <a:defRPr/>
            </a:pPr>
            <a:endParaRPr lang="de-DE" sz="1176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Rectangle 88">
            <a:extLst>
              <a:ext uri="{FF2B5EF4-FFF2-40B4-BE49-F238E27FC236}">
                <a16:creationId xmlns:a16="http://schemas.microsoft.com/office/drawing/2014/main" id="{A5A6B8AC-BFC7-4BD4-BD57-76EA09D1D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966" y="5292098"/>
            <a:ext cx="5014458" cy="18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L="167887" indent="-168022" defTabSz="896118" eaLnBrk="0" hangingPunct="0">
              <a:buFont typeface="Arial" pitchFamily="34" charset="0"/>
              <a:buChar char="•"/>
              <a:defRPr/>
            </a:pPr>
            <a:r>
              <a:rPr lang="de-DE" sz="1176">
                <a:solidFill>
                  <a:srgbClr val="4B4D3B"/>
                </a:solidFill>
                <a:latin typeface="Arial"/>
              </a:rPr>
              <a:t>xx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B0B32E4-C3D7-4864-9456-F46E796CE206}"/>
              </a:ext>
            </a:extLst>
          </p:cNvPr>
          <p:cNvSpPr/>
          <p:nvPr/>
        </p:nvSpPr>
        <p:spPr bwMode="auto">
          <a:xfrm>
            <a:off x="5966400" y="4963804"/>
            <a:ext cx="3251978" cy="21672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0566" tIns="0" rIns="70566" bIns="0" anchor="ctr"/>
          <a:lstStyle/>
          <a:p>
            <a:pPr defTabSz="896118" eaLnBrk="0" hangingPunct="0">
              <a:defRPr/>
            </a:pPr>
            <a:r>
              <a:rPr lang="de-DE" sz="1176" b="1">
                <a:solidFill>
                  <a:srgbClr val="FFFFFF"/>
                </a:solidFill>
                <a:latin typeface="Arial"/>
              </a:rPr>
              <a:t>Notes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CFFC3B0-851A-420F-A2A5-534C71A7E3FD}"/>
              </a:ext>
            </a:extLst>
          </p:cNvPr>
          <p:cNvSpPr/>
          <p:nvPr/>
        </p:nvSpPr>
        <p:spPr bwMode="auto">
          <a:xfrm>
            <a:off x="5966400" y="4963805"/>
            <a:ext cx="3251977" cy="130539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896118" eaLnBrk="0" hangingPunct="0">
              <a:defRPr/>
            </a:pPr>
            <a:endParaRPr lang="de-DE" sz="1176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Rectangle 88">
            <a:extLst>
              <a:ext uri="{FF2B5EF4-FFF2-40B4-BE49-F238E27FC236}">
                <a16:creationId xmlns:a16="http://schemas.microsoft.com/office/drawing/2014/main" id="{8FFE7DA3-8B7A-46F9-A4CF-512198D47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3565" y="1624437"/>
            <a:ext cx="2045993" cy="180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314" eaLnBrk="0" hangingPunct="0">
              <a:defRPr/>
            </a:pPr>
            <a:r>
              <a:rPr lang="de-DE" sz="1176" b="1">
                <a:solidFill>
                  <a:srgbClr val="FFFFFF"/>
                </a:solidFill>
                <a:latin typeface="Segoe UI Semilight"/>
              </a:rPr>
              <a:t>Eckwerte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41EF0D5-4ECB-48D6-B2E7-3DAEC7B7127A}"/>
              </a:ext>
            </a:extLst>
          </p:cNvPr>
          <p:cNvSpPr/>
          <p:nvPr/>
        </p:nvSpPr>
        <p:spPr bwMode="auto">
          <a:xfrm>
            <a:off x="9393325" y="1616289"/>
            <a:ext cx="2484753" cy="4652906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314" eaLnBrk="0" hangingPunct="0"/>
            <a:endParaRPr lang="de-DE" sz="1176">
              <a:solidFill>
                <a:srgbClr val="000000"/>
              </a:solidFill>
              <a:latin typeface="Segoe UI Semilight"/>
            </a:endParaRPr>
          </a:p>
        </p:txBody>
      </p:sp>
      <p:sp>
        <p:nvSpPr>
          <p:cNvPr id="20" name="Rectangle 88">
            <a:extLst>
              <a:ext uri="{FF2B5EF4-FFF2-40B4-BE49-F238E27FC236}">
                <a16:creationId xmlns:a16="http://schemas.microsoft.com/office/drawing/2014/main" id="{02F4172E-550A-4F2D-961B-84058A236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3955" y="2537872"/>
            <a:ext cx="709485" cy="542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314" eaLnBrk="0" hangingPunct="0">
              <a:defRPr/>
            </a:pPr>
            <a:r>
              <a:rPr lang="de-DE" sz="1176">
                <a:solidFill>
                  <a:srgbClr val="4B4D3B"/>
                </a:solidFill>
                <a:latin typeface="Segoe UI Semilight"/>
              </a:rPr>
              <a:t>Next Phase
</a:t>
            </a:r>
          </a:p>
        </p:txBody>
      </p:sp>
      <p:sp>
        <p:nvSpPr>
          <p:cNvPr id="21" name="Rectangle 88">
            <a:extLst>
              <a:ext uri="{FF2B5EF4-FFF2-40B4-BE49-F238E27FC236}">
                <a16:creationId xmlns:a16="http://schemas.microsoft.com/office/drawing/2014/main" id="{8782AC84-0FF0-4B45-BDE6-D5E16AE15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0344" y="2537872"/>
            <a:ext cx="846403" cy="543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314" eaLnBrk="0" hangingPunct="0">
              <a:defRPr/>
            </a:pPr>
            <a:r>
              <a:rPr lang="de-DE" sz="1176">
                <a:solidFill>
                  <a:srgbClr val="4B4D3B"/>
                </a:solidFill>
                <a:latin typeface="Segoe UI Semilight"/>
              </a:rPr>
              <a:t>Total </a:t>
            </a:r>
            <a:br>
              <a:rPr lang="de-DE" sz="1176">
                <a:solidFill>
                  <a:srgbClr val="4B4D3B"/>
                </a:solidFill>
                <a:latin typeface="Segoe UI Semilight"/>
              </a:rPr>
            </a:br>
            <a:r>
              <a:rPr lang="de-DE" sz="1176" err="1">
                <a:solidFill>
                  <a:srgbClr val="4B4D3B"/>
                </a:solidFill>
                <a:latin typeface="Segoe UI Semilight"/>
              </a:rPr>
              <a:t>project</a:t>
            </a:r>
            <a:r>
              <a:rPr lang="de-DE" sz="1176">
                <a:solidFill>
                  <a:srgbClr val="4B4D3B"/>
                </a:solidFill>
                <a:latin typeface="Segoe UI Semilight"/>
              </a:rPr>
              <a:t>
</a:t>
            </a:r>
          </a:p>
        </p:txBody>
      </p:sp>
      <p:grpSp>
        <p:nvGrpSpPr>
          <p:cNvPr id="22" name="Gruppieren 18">
            <a:extLst>
              <a:ext uri="{FF2B5EF4-FFF2-40B4-BE49-F238E27FC236}">
                <a16:creationId xmlns:a16="http://schemas.microsoft.com/office/drawing/2014/main" id="{5A718F39-5805-4F16-8F70-2F9F444105F3}"/>
              </a:ext>
            </a:extLst>
          </p:cNvPr>
          <p:cNvGrpSpPr>
            <a:grpSpLocks/>
          </p:cNvGrpSpPr>
          <p:nvPr/>
        </p:nvGrpSpPr>
        <p:grpSpPr bwMode="auto">
          <a:xfrm>
            <a:off x="9468006" y="3108883"/>
            <a:ext cx="2341612" cy="790391"/>
            <a:chOff x="6732240" y="1792685"/>
            <a:chExt cx="2259360" cy="628203"/>
          </a:xfrm>
        </p:grpSpPr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3676648F-98F5-4F07-BB3C-FEDB754DA4F1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 bwMode="auto">
            <a:xfrm>
              <a:off x="6732240" y="1792685"/>
              <a:ext cx="2259360" cy="6282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914314" eaLnBrk="0" hangingPunct="0">
                <a:defRPr/>
              </a:pPr>
              <a:endParaRPr lang="de-DE" sz="1176" b="1">
                <a:solidFill>
                  <a:srgbClr val="000000"/>
                </a:solidFill>
                <a:latin typeface="Segoe UI Semilight"/>
              </a:endParaRPr>
            </a:p>
          </p:txBody>
        </p:sp>
        <p:sp>
          <p:nvSpPr>
            <p:cNvPr id="24" name="Rectangle 88">
              <a:extLst>
                <a:ext uri="{FF2B5EF4-FFF2-40B4-BE49-F238E27FC236}">
                  <a16:creationId xmlns:a16="http://schemas.microsoft.com/office/drawing/2014/main" id="{44BCF3E4-3454-4AFF-AC76-7D9FE31F9EE1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6804299" y="1999514"/>
              <a:ext cx="504415" cy="14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defTabSz="914314" eaLnBrk="0" hangingPunct="0">
                <a:defRPr/>
              </a:pPr>
              <a:r>
                <a:rPr lang="de-DE" sz="1176">
                  <a:solidFill>
                    <a:srgbClr val="4B4D3B"/>
                  </a:solidFill>
                  <a:latin typeface="Segoe UI Semilight"/>
                </a:rPr>
                <a:t>Start:</a:t>
              </a:r>
            </a:p>
          </p:txBody>
        </p:sp>
        <p:sp>
          <p:nvSpPr>
            <p:cNvPr id="25" name="Rectangle 88">
              <a:extLst>
                <a:ext uri="{FF2B5EF4-FFF2-40B4-BE49-F238E27FC236}">
                  <a16:creationId xmlns:a16="http://schemas.microsoft.com/office/drawing/2014/main" id="{F66527AD-B34D-4DB1-9906-FEBD85A44F0F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6804299" y="2192424"/>
              <a:ext cx="504415" cy="14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defTabSz="914314" eaLnBrk="0" hangingPunct="0">
                <a:defRPr/>
              </a:pPr>
              <a:r>
                <a:rPr lang="de-DE" sz="1176">
                  <a:solidFill>
                    <a:srgbClr val="4B4D3B"/>
                  </a:solidFill>
                  <a:latin typeface="Segoe UI Semilight"/>
                </a:rPr>
                <a:t>End:</a:t>
              </a:r>
            </a:p>
          </p:txBody>
        </p:sp>
        <p:sp>
          <p:nvSpPr>
            <p:cNvPr id="26" name="Rectangle 88">
              <a:extLst>
                <a:ext uri="{FF2B5EF4-FFF2-40B4-BE49-F238E27FC236}">
                  <a16:creationId xmlns:a16="http://schemas.microsoft.com/office/drawing/2014/main" id="{0791818D-7E8A-4C2B-A5F6-81B7EA18DFB5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6804299" y="1822675"/>
              <a:ext cx="504415" cy="14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defTabSz="914314" eaLnBrk="0" hangingPunct="0">
                <a:defRPr/>
              </a:pPr>
              <a:r>
                <a:rPr lang="de-DE" sz="1176" b="1">
                  <a:solidFill>
                    <a:srgbClr val="4B4D3B"/>
                  </a:solidFill>
                  <a:latin typeface="Segoe UI Semilight"/>
                </a:rPr>
                <a:t>Time</a:t>
              </a:r>
            </a:p>
          </p:txBody>
        </p:sp>
      </p:grpSp>
      <p:grpSp>
        <p:nvGrpSpPr>
          <p:cNvPr id="27" name="Gruppieren 16">
            <a:extLst>
              <a:ext uri="{FF2B5EF4-FFF2-40B4-BE49-F238E27FC236}">
                <a16:creationId xmlns:a16="http://schemas.microsoft.com/office/drawing/2014/main" id="{F62A54D3-56A4-4714-8CAB-EE6D7F090F9B}"/>
              </a:ext>
            </a:extLst>
          </p:cNvPr>
          <p:cNvGrpSpPr>
            <a:grpSpLocks/>
          </p:cNvGrpSpPr>
          <p:nvPr/>
        </p:nvGrpSpPr>
        <p:grpSpPr bwMode="auto">
          <a:xfrm>
            <a:off x="9468006" y="4059531"/>
            <a:ext cx="2341612" cy="790391"/>
            <a:chOff x="6732240" y="2564904"/>
            <a:chExt cx="2259360" cy="628203"/>
          </a:xfrm>
        </p:grpSpPr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292B04F4-2F13-4B90-A3C3-093A8EAE756B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 bwMode="auto">
            <a:xfrm>
              <a:off x="6732240" y="2564904"/>
              <a:ext cx="2259360" cy="6282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914314" eaLnBrk="0" hangingPunct="0">
                <a:defRPr/>
              </a:pPr>
              <a:endParaRPr lang="de-DE" sz="1176" b="1">
                <a:solidFill>
                  <a:srgbClr val="000000"/>
                </a:solidFill>
                <a:latin typeface="Segoe UI Semilight"/>
              </a:endParaRPr>
            </a:p>
          </p:txBody>
        </p:sp>
        <p:sp>
          <p:nvSpPr>
            <p:cNvPr id="29" name="Rectangle 88">
              <a:extLst>
                <a:ext uri="{FF2B5EF4-FFF2-40B4-BE49-F238E27FC236}">
                  <a16:creationId xmlns:a16="http://schemas.microsoft.com/office/drawing/2014/main" id="{004BCC11-0173-438E-8812-31F36787F36E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6804299" y="2786259"/>
              <a:ext cx="576474" cy="1446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defTabSz="914314" eaLnBrk="0" hangingPunct="0">
                <a:defRPr/>
              </a:pPr>
              <a:r>
                <a:rPr lang="de-DE" sz="1176" err="1">
                  <a:solidFill>
                    <a:srgbClr val="4B4D3B"/>
                  </a:solidFill>
                  <a:latin typeface="Segoe UI Semilight"/>
                </a:rPr>
                <a:t>kEUR</a:t>
              </a:r>
              <a:r>
                <a:rPr lang="de-DE" sz="1176">
                  <a:solidFill>
                    <a:srgbClr val="4B4D3B"/>
                  </a:solidFill>
                  <a:latin typeface="Segoe UI Semilight"/>
                </a:rPr>
                <a:t>:</a:t>
              </a:r>
            </a:p>
          </p:txBody>
        </p:sp>
        <p:sp>
          <p:nvSpPr>
            <p:cNvPr id="30" name="Rectangle 88">
              <a:extLst>
                <a:ext uri="{FF2B5EF4-FFF2-40B4-BE49-F238E27FC236}">
                  <a16:creationId xmlns:a16="http://schemas.microsoft.com/office/drawing/2014/main" id="{86FC9922-2749-4FDF-A11D-17EB0D09F99D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6804299" y="2979172"/>
              <a:ext cx="720593" cy="14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defTabSz="914314" eaLnBrk="0" hangingPunct="0">
                <a:defRPr/>
              </a:pPr>
              <a:r>
                <a:rPr lang="de-DE" sz="1176" err="1">
                  <a:solidFill>
                    <a:srgbClr val="4B4D3B"/>
                  </a:solidFill>
                  <a:latin typeface="Segoe UI Semilight"/>
                </a:rPr>
                <a:t>Tolerance</a:t>
              </a:r>
              <a:r>
                <a:rPr lang="de-DE" sz="1176">
                  <a:solidFill>
                    <a:srgbClr val="4B4D3B"/>
                  </a:solidFill>
                  <a:latin typeface="Segoe UI Semilight"/>
                </a:rPr>
                <a:t>:</a:t>
              </a:r>
            </a:p>
          </p:txBody>
        </p:sp>
        <p:sp>
          <p:nvSpPr>
            <p:cNvPr id="31" name="Rectangle 88">
              <a:extLst>
                <a:ext uri="{FF2B5EF4-FFF2-40B4-BE49-F238E27FC236}">
                  <a16:creationId xmlns:a16="http://schemas.microsoft.com/office/drawing/2014/main" id="{25F144C9-FB1B-4C05-8C3C-305EC9D427F6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6804299" y="2609422"/>
              <a:ext cx="1439685" cy="14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defTabSz="914314" eaLnBrk="0" hangingPunct="0">
                <a:defRPr/>
              </a:pPr>
              <a:r>
                <a:rPr lang="de-DE" sz="1176" b="1">
                  <a:solidFill>
                    <a:srgbClr val="4B4D3B"/>
                  </a:solidFill>
                  <a:latin typeface="Segoe UI Semilight"/>
                </a:rPr>
                <a:t>Budget  (cash-out)</a:t>
              </a:r>
            </a:p>
          </p:txBody>
        </p:sp>
      </p:grpSp>
      <p:grpSp>
        <p:nvGrpSpPr>
          <p:cNvPr id="32" name="Gruppieren 17">
            <a:extLst>
              <a:ext uri="{FF2B5EF4-FFF2-40B4-BE49-F238E27FC236}">
                <a16:creationId xmlns:a16="http://schemas.microsoft.com/office/drawing/2014/main" id="{E8E5EEED-1864-4B7C-AF7C-A821C0C2402B}"/>
              </a:ext>
            </a:extLst>
          </p:cNvPr>
          <p:cNvGrpSpPr>
            <a:grpSpLocks/>
          </p:cNvGrpSpPr>
          <p:nvPr/>
        </p:nvGrpSpPr>
        <p:grpSpPr bwMode="auto">
          <a:xfrm>
            <a:off x="9468006" y="5011735"/>
            <a:ext cx="2341612" cy="856844"/>
            <a:chOff x="6732240" y="3304853"/>
            <a:chExt cx="2259360" cy="681020"/>
          </a:xfrm>
        </p:grpSpPr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BFE713A4-2332-4C08-B6F0-722FFAF286CB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 bwMode="auto">
            <a:xfrm>
              <a:off x="6732240" y="3304853"/>
              <a:ext cx="2259360" cy="6282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914314" eaLnBrk="0" hangingPunct="0">
                <a:defRPr/>
              </a:pPr>
              <a:endParaRPr lang="de-DE" sz="1176" b="1">
                <a:solidFill>
                  <a:srgbClr val="000000"/>
                </a:solidFill>
                <a:latin typeface="Segoe UI Semilight"/>
              </a:endParaRPr>
            </a:p>
          </p:txBody>
        </p:sp>
        <p:sp>
          <p:nvSpPr>
            <p:cNvPr id="34" name="Rectangle 88">
              <a:extLst>
                <a:ext uri="{FF2B5EF4-FFF2-40B4-BE49-F238E27FC236}">
                  <a16:creationId xmlns:a16="http://schemas.microsoft.com/office/drawing/2014/main" id="{0C8E640B-B335-4615-A226-2B6B87761484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6804299" y="3506422"/>
              <a:ext cx="687571" cy="287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defTabSz="914314" eaLnBrk="0" hangingPunct="0">
                <a:defRPr/>
              </a:pPr>
              <a:r>
                <a:rPr lang="de-DE" sz="1176" err="1">
                  <a:solidFill>
                    <a:srgbClr val="4B4D3B"/>
                  </a:solidFill>
                  <a:latin typeface="Segoe UI Semilight"/>
                </a:rPr>
                <a:t>Internally</a:t>
              </a:r>
              <a:r>
                <a:rPr lang="de-DE" sz="1176">
                  <a:solidFill>
                    <a:srgbClr val="4B4D3B"/>
                  </a:solidFill>
                  <a:latin typeface="Segoe UI Semilight"/>
                </a:rPr>
                <a:t>:
</a:t>
              </a:r>
            </a:p>
          </p:txBody>
        </p:sp>
        <p:sp>
          <p:nvSpPr>
            <p:cNvPr id="35" name="Rectangle 88">
              <a:extLst>
                <a:ext uri="{FF2B5EF4-FFF2-40B4-BE49-F238E27FC236}">
                  <a16:creationId xmlns:a16="http://schemas.microsoft.com/office/drawing/2014/main" id="{DE700221-AC0F-4921-B426-A3796C77386F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6804299" y="3698098"/>
              <a:ext cx="609502" cy="287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defTabSz="914314" eaLnBrk="0" hangingPunct="0">
                <a:defRPr/>
              </a:pPr>
              <a:r>
                <a:rPr lang="de-DE" sz="1176">
                  <a:solidFill>
                    <a:srgbClr val="4B4D3B"/>
                  </a:solidFill>
                  <a:latin typeface="Segoe UI Semilight"/>
                </a:rPr>
                <a:t>External:
</a:t>
              </a:r>
            </a:p>
          </p:txBody>
        </p:sp>
        <p:sp>
          <p:nvSpPr>
            <p:cNvPr id="36" name="Rectangle 88">
              <a:extLst>
                <a:ext uri="{FF2B5EF4-FFF2-40B4-BE49-F238E27FC236}">
                  <a16:creationId xmlns:a16="http://schemas.microsoft.com/office/drawing/2014/main" id="{FA7BB1F7-1FBA-4DC4-9EAB-31653AB149D1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6804299" y="3328349"/>
              <a:ext cx="1439685" cy="14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defTabSz="914314" eaLnBrk="0" hangingPunct="0">
                <a:defRPr/>
              </a:pPr>
              <a:r>
                <a:rPr lang="de-DE" sz="1176" b="1" err="1">
                  <a:solidFill>
                    <a:srgbClr val="4B4D3B"/>
                  </a:solidFill>
                  <a:latin typeface="Segoe UI Semilight"/>
                </a:rPr>
                <a:t>Expenses</a:t>
              </a:r>
              <a:r>
                <a:rPr lang="de-DE" sz="1176" b="1">
                  <a:solidFill>
                    <a:srgbClr val="4B4D3B"/>
                  </a:solidFill>
                  <a:latin typeface="Segoe UI Semilight"/>
                </a:rPr>
                <a:t>, in Days</a:t>
              </a:r>
            </a:p>
          </p:txBody>
        </p:sp>
      </p:grpSp>
      <p:cxnSp>
        <p:nvCxnSpPr>
          <p:cNvPr id="37" name="Gerade Verbindung 102">
            <a:extLst>
              <a:ext uri="{FF2B5EF4-FFF2-40B4-BE49-F238E27FC236}">
                <a16:creationId xmlns:a16="http://schemas.microsoft.com/office/drawing/2014/main" id="{2F89D1BB-42C1-4DB1-988E-A1DE8A61F9C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273956" y="2964185"/>
            <a:ext cx="630135" cy="0"/>
          </a:xfrm>
          <a:prstGeom prst="line">
            <a:avLst/>
          </a:prstGeom>
          <a:noFill/>
          <a:ln w="1905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Gerade Verbindung 103">
            <a:extLst>
              <a:ext uri="{FF2B5EF4-FFF2-40B4-BE49-F238E27FC236}">
                <a16:creationId xmlns:a16="http://schemas.microsoft.com/office/drawing/2014/main" id="{B76B7271-FE59-4A49-B7A8-6FF96C72B69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1050345" y="2964185"/>
            <a:ext cx="697038" cy="0"/>
          </a:xfrm>
          <a:prstGeom prst="line">
            <a:avLst/>
          </a:prstGeom>
          <a:noFill/>
          <a:ln w="1905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Rectangle 88">
            <a:extLst>
              <a:ext uri="{FF2B5EF4-FFF2-40B4-BE49-F238E27FC236}">
                <a16:creationId xmlns:a16="http://schemas.microsoft.com/office/drawing/2014/main" id="{8ED8B24B-D606-4644-B110-A60407B40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6450" y="1939721"/>
            <a:ext cx="2056529" cy="180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914314" eaLnBrk="0" hangingPunct="0">
              <a:defRPr/>
            </a:pPr>
            <a:r>
              <a:rPr lang="de-DE" sz="1176" b="1">
                <a:solidFill>
                  <a:srgbClr val="4B4D3B"/>
                </a:solidFill>
                <a:latin typeface="Segoe UI Semilight"/>
              </a:rPr>
              <a:t>Project </a:t>
            </a:r>
            <a:r>
              <a:rPr lang="de-DE" sz="1176" b="1" err="1">
                <a:solidFill>
                  <a:srgbClr val="4B4D3B"/>
                </a:solidFill>
                <a:latin typeface="Segoe UI Semilight"/>
              </a:rPr>
              <a:t>manager</a:t>
            </a:r>
            <a:r>
              <a:rPr lang="de-DE" sz="1176" b="1">
                <a:solidFill>
                  <a:srgbClr val="4B4D3B"/>
                </a:solidFill>
                <a:latin typeface="Segoe UI Semilight"/>
              </a:rPr>
              <a:t>: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221485EE-D485-4C70-A816-268A51106776}"/>
              </a:ext>
            </a:extLst>
          </p:cNvPr>
          <p:cNvSpPr/>
          <p:nvPr/>
        </p:nvSpPr>
        <p:spPr bwMode="auto">
          <a:xfrm>
            <a:off x="9468006" y="2173105"/>
            <a:ext cx="2341612" cy="26824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314" eaLnBrk="0" hangingPunct="0">
              <a:defRPr/>
            </a:pPr>
            <a:r>
              <a:rPr lang="de-DE" sz="1176">
                <a:solidFill>
                  <a:srgbClr val="4B4D3B"/>
                </a:solidFill>
                <a:latin typeface="Segoe UI Semilight"/>
              </a:rPr>
              <a:t>….</a:t>
            </a:r>
          </a:p>
        </p:txBody>
      </p:sp>
      <p:grpSp>
        <p:nvGrpSpPr>
          <p:cNvPr id="41" name="Gruppieren 3">
            <a:extLst>
              <a:ext uri="{FF2B5EF4-FFF2-40B4-BE49-F238E27FC236}">
                <a16:creationId xmlns:a16="http://schemas.microsoft.com/office/drawing/2014/main" id="{947EA27E-E284-4C91-9FB4-80ECE73098D5}"/>
              </a:ext>
            </a:extLst>
          </p:cNvPr>
          <p:cNvGrpSpPr>
            <a:grpSpLocks/>
          </p:cNvGrpSpPr>
          <p:nvPr/>
        </p:nvGrpSpPr>
        <p:grpSpPr bwMode="auto">
          <a:xfrm>
            <a:off x="10273956" y="3387976"/>
            <a:ext cx="1552778" cy="2300883"/>
            <a:chOff x="7308302" y="2280623"/>
            <a:chExt cx="1584178" cy="2358048"/>
          </a:xfrm>
        </p:grpSpPr>
        <p:sp>
          <p:nvSpPr>
            <p:cNvPr id="42" name="Rectangle 88">
              <a:extLst>
                <a:ext uri="{FF2B5EF4-FFF2-40B4-BE49-F238E27FC236}">
                  <a16:creationId xmlns:a16="http://schemas.microsoft.com/office/drawing/2014/main" id="{C2F85F23-3E7A-4C10-867D-D2E3EEC72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8303" y="2280623"/>
              <a:ext cx="644465" cy="184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defTabSz="914314" eaLnBrk="0" hangingPunct="0">
                <a:defRPr/>
              </a:pPr>
              <a:r>
                <a:rPr lang="de-DE" sz="1176">
                  <a:solidFill>
                    <a:srgbClr val="4B4D3B"/>
                  </a:solidFill>
                  <a:latin typeface="Segoe UI Semilight"/>
                </a:rPr>
                <a:t>01.01.13</a:t>
              </a:r>
            </a:p>
          </p:txBody>
        </p:sp>
        <p:sp>
          <p:nvSpPr>
            <p:cNvPr id="43" name="Rectangle 88">
              <a:extLst>
                <a:ext uri="{FF2B5EF4-FFF2-40B4-BE49-F238E27FC236}">
                  <a16:creationId xmlns:a16="http://schemas.microsoft.com/office/drawing/2014/main" id="{F5B1BF7A-823A-4A51-96DC-C13D1327F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8303" y="2526666"/>
              <a:ext cx="644465" cy="185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defTabSz="914314" eaLnBrk="0" hangingPunct="0">
                <a:defRPr/>
              </a:pPr>
              <a:r>
                <a:rPr lang="de-DE" sz="1176">
                  <a:solidFill>
                    <a:srgbClr val="4B4D3B"/>
                  </a:solidFill>
                  <a:latin typeface="Segoe UI Semilight"/>
                </a:rPr>
                <a:t>31.01.13</a:t>
              </a:r>
            </a:p>
          </p:txBody>
        </p:sp>
        <p:sp>
          <p:nvSpPr>
            <p:cNvPr id="44" name="Rectangle 88">
              <a:extLst>
                <a:ext uri="{FF2B5EF4-FFF2-40B4-BE49-F238E27FC236}">
                  <a16:creationId xmlns:a16="http://schemas.microsoft.com/office/drawing/2014/main" id="{F91D9F38-B24C-4BED-894A-32D8893584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8303" y="3251496"/>
              <a:ext cx="644465" cy="184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defTabSz="914314" eaLnBrk="0" hangingPunct="0">
                <a:defRPr/>
              </a:pPr>
              <a:r>
                <a:rPr lang="de-DE" sz="1176">
                  <a:solidFill>
                    <a:srgbClr val="4B4D3B"/>
                  </a:solidFill>
                  <a:latin typeface="Segoe UI Semilight"/>
                </a:rPr>
                <a:t>100</a:t>
              </a:r>
            </a:p>
          </p:txBody>
        </p:sp>
        <p:sp>
          <p:nvSpPr>
            <p:cNvPr id="45" name="Rectangle 88">
              <a:extLst>
                <a:ext uri="{FF2B5EF4-FFF2-40B4-BE49-F238E27FC236}">
                  <a16:creationId xmlns:a16="http://schemas.microsoft.com/office/drawing/2014/main" id="{C092DC64-8C01-4C80-AD3B-5E481D93A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8303" y="3511825"/>
              <a:ext cx="644465" cy="184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defTabSz="914314" eaLnBrk="0" hangingPunct="0">
                <a:defRPr/>
              </a:pPr>
              <a:r>
                <a:rPr lang="de-DE" sz="1176">
                  <a:solidFill>
                    <a:srgbClr val="4B4D3B"/>
                  </a:solidFill>
                  <a:latin typeface="Segoe UI Semilight"/>
                </a:rPr>
                <a:t>20%</a:t>
              </a:r>
            </a:p>
          </p:txBody>
        </p:sp>
        <p:sp>
          <p:nvSpPr>
            <p:cNvPr id="46" name="Rectangle 88">
              <a:extLst>
                <a:ext uri="{FF2B5EF4-FFF2-40B4-BE49-F238E27FC236}">
                  <a16:creationId xmlns:a16="http://schemas.microsoft.com/office/drawing/2014/main" id="{0CD11F04-90F3-4A3D-AF91-12B82E4A6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8302" y="4216619"/>
              <a:ext cx="1280990" cy="185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defTabSz="914314" eaLnBrk="0" hangingPunct="0">
                <a:defRPr/>
              </a:pPr>
              <a:r>
                <a:rPr lang="de-DE" sz="1176">
                  <a:solidFill>
                    <a:srgbClr val="4B4D3B"/>
                  </a:solidFill>
                  <a:latin typeface="Segoe UI Semilight"/>
                </a:rPr>
                <a:t>78 + PM</a:t>
              </a:r>
            </a:p>
          </p:txBody>
        </p:sp>
        <p:sp>
          <p:nvSpPr>
            <p:cNvPr id="47" name="Rectangle 88">
              <a:extLst>
                <a:ext uri="{FF2B5EF4-FFF2-40B4-BE49-F238E27FC236}">
                  <a16:creationId xmlns:a16="http://schemas.microsoft.com/office/drawing/2014/main" id="{F35169FF-C4EE-4A4B-9720-5A150A4C3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4175" y="4453137"/>
              <a:ext cx="1420682" cy="185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defTabSz="914314" eaLnBrk="0" hangingPunct="0">
                <a:defRPr/>
              </a:pPr>
              <a:r>
                <a:rPr lang="de-DE" sz="1176">
                  <a:solidFill>
                    <a:srgbClr val="4B4D3B"/>
                  </a:solidFill>
                  <a:latin typeface="Segoe UI Semilight"/>
                </a:rPr>
                <a:t>5 *</a:t>
              </a:r>
            </a:p>
          </p:txBody>
        </p:sp>
        <p:sp>
          <p:nvSpPr>
            <p:cNvPr id="48" name="Rectangle 88">
              <a:extLst>
                <a:ext uri="{FF2B5EF4-FFF2-40B4-BE49-F238E27FC236}">
                  <a16:creationId xmlns:a16="http://schemas.microsoft.com/office/drawing/2014/main" id="{EB873B9C-1F7C-4392-8F55-8582B3DC8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0392" y="2280623"/>
              <a:ext cx="792088" cy="184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defTabSz="914314" eaLnBrk="0" hangingPunct="0">
                <a:defRPr/>
              </a:pPr>
              <a:r>
                <a:rPr lang="de-DE" sz="1176">
                  <a:solidFill>
                    <a:srgbClr val="FFFFFF">
                      <a:lumMod val="50000"/>
                    </a:srgbClr>
                  </a:solidFill>
                  <a:latin typeface="Segoe UI Semilight"/>
                </a:rPr>
                <a:t>01.01.13</a:t>
              </a:r>
            </a:p>
          </p:txBody>
        </p:sp>
        <p:sp>
          <p:nvSpPr>
            <p:cNvPr id="49" name="Rectangle 88">
              <a:extLst>
                <a:ext uri="{FF2B5EF4-FFF2-40B4-BE49-F238E27FC236}">
                  <a16:creationId xmlns:a16="http://schemas.microsoft.com/office/drawing/2014/main" id="{8E5D73DF-7485-4F5B-9614-539828BC4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0392" y="2526666"/>
              <a:ext cx="792088" cy="185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defTabSz="914314" eaLnBrk="0" hangingPunct="0">
                <a:defRPr/>
              </a:pPr>
              <a:r>
                <a:rPr lang="de-DE" sz="1176">
                  <a:solidFill>
                    <a:srgbClr val="FFFFFF">
                      <a:lumMod val="50000"/>
                    </a:srgbClr>
                  </a:solidFill>
                  <a:latin typeface="Segoe UI Semilight"/>
                </a:rPr>
                <a:t>31.12.13</a:t>
              </a:r>
            </a:p>
          </p:txBody>
        </p:sp>
        <p:sp>
          <p:nvSpPr>
            <p:cNvPr id="50" name="Rectangle 88">
              <a:extLst>
                <a:ext uri="{FF2B5EF4-FFF2-40B4-BE49-F238E27FC236}">
                  <a16:creationId xmlns:a16="http://schemas.microsoft.com/office/drawing/2014/main" id="{62DCE830-63D9-4514-A763-7B8C59815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0392" y="3251496"/>
              <a:ext cx="576208" cy="184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defTabSz="914314" eaLnBrk="0" hangingPunct="0">
                <a:defRPr/>
              </a:pPr>
              <a:r>
                <a:rPr lang="de-DE" sz="1176">
                  <a:solidFill>
                    <a:srgbClr val="FFFFFF">
                      <a:lumMod val="50000"/>
                    </a:srgbClr>
                  </a:solidFill>
                  <a:latin typeface="Segoe UI Semilight"/>
                </a:rPr>
                <a:t>1.100</a:t>
              </a:r>
            </a:p>
          </p:txBody>
        </p:sp>
        <p:sp>
          <p:nvSpPr>
            <p:cNvPr id="51" name="Rectangle 88">
              <a:extLst>
                <a:ext uri="{FF2B5EF4-FFF2-40B4-BE49-F238E27FC236}">
                  <a16:creationId xmlns:a16="http://schemas.microsoft.com/office/drawing/2014/main" id="{7C4C34E0-A93E-4F7E-A3C5-7774BD590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0392" y="3511825"/>
              <a:ext cx="644465" cy="184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defTabSz="914314" eaLnBrk="0" hangingPunct="0">
                <a:defRPr/>
              </a:pPr>
              <a:r>
                <a:rPr lang="de-DE" sz="1176">
                  <a:solidFill>
                    <a:srgbClr val="FFFFFF">
                      <a:lumMod val="50000"/>
                    </a:srgbClr>
                  </a:solidFill>
                  <a:latin typeface="Segoe UI Semilight"/>
                </a:rPr>
                <a:t>10%</a:t>
              </a:r>
            </a:p>
          </p:txBody>
        </p:sp>
        <p:sp>
          <p:nvSpPr>
            <p:cNvPr id="52" name="Rectangle 88">
              <a:extLst>
                <a:ext uri="{FF2B5EF4-FFF2-40B4-BE49-F238E27FC236}">
                  <a16:creationId xmlns:a16="http://schemas.microsoft.com/office/drawing/2014/main" id="{7759BBD6-5CAF-4338-88B3-EA6546370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0392" y="4216619"/>
              <a:ext cx="576208" cy="185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defTabSz="914314" eaLnBrk="0" hangingPunct="0">
                <a:defRPr/>
              </a:pPr>
              <a:endParaRPr lang="de-DE" sz="1176">
                <a:solidFill>
                  <a:srgbClr val="FFFFFF">
                    <a:lumMod val="50000"/>
                  </a:srgbClr>
                </a:solidFill>
                <a:latin typeface="Segoe UI Semilight"/>
              </a:endParaRPr>
            </a:p>
          </p:txBody>
        </p:sp>
        <p:sp>
          <p:nvSpPr>
            <p:cNvPr id="53" name="Rectangle 88">
              <a:extLst>
                <a:ext uri="{FF2B5EF4-FFF2-40B4-BE49-F238E27FC236}">
                  <a16:creationId xmlns:a16="http://schemas.microsoft.com/office/drawing/2014/main" id="{B27681DF-DABD-4E61-953B-D6AE562A4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0392" y="4453138"/>
              <a:ext cx="644465" cy="184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defTabSz="914314" eaLnBrk="0" hangingPunct="0">
                <a:defRPr/>
              </a:pPr>
              <a:endParaRPr lang="de-DE" sz="1176">
                <a:solidFill>
                  <a:srgbClr val="FFFFFF">
                    <a:lumMod val="50000"/>
                  </a:srgbClr>
                </a:solidFill>
                <a:latin typeface="Segoe UI Semilight"/>
              </a:endParaRPr>
            </a:p>
          </p:txBody>
        </p:sp>
      </p:grpSp>
      <p:sp>
        <p:nvSpPr>
          <p:cNvPr id="54" name="Textfeld 53">
            <a:extLst>
              <a:ext uri="{FF2B5EF4-FFF2-40B4-BE49-F238E27FC236}">
                <a16:creationId xmlns:a16="http://schemas.microsoft.com/office/drawing/2014/main" id="{A35DD4EB-42D5-44D0-9961-958A5EEC1225}"/>
              </a:ext>
            </a:extLst>
          </p:cNvPr>
          <p:cNvSpPr txBox="1"/>
          <p:nvPr/>
        </p:nvSpPr>
        <p:spPr>
          <a:xfrm>
            <a:off x="9393325" y="1625130"/>
            <a:ext cx="2484753" cy="23630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0566" tIns="0" rIns="70566" bIns="0" anchor="ctr"/>
          <a:lstStyle>
            <a:defPPr>
              <a:defRPr lang="de-DE"/>
            </a:defPPr>
            <a:lvl1pPr eaLnBrk="0" hangingPunct="0">
              <a:defRPr sz="1200">
                <a:solidFill>
                  <a:schemeClr val="bg1"/>
                </a:solidFill>
              </a:defRPr>
            </a:lvl1pPr>
          </a:lstStyle>
          <a:p>
            <a:pPr defTabSz="914314"/>
            <a:r>
              <a:rPr lang="de-DE" sz="1176">
                <a:solidFill>
                  <a:srgbClr val="FFFFFF"/>
                </a:solidFill>
                <a:latin typeface="Segoe UI Semilight"/>
              </a:rPr>
              <a:t>Parameters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8BCF3061-78AA-445F-90E2-E3633E43D433}"/>
              </a:ext>
            </a:extLst>
          </p:cNvPr>
          <p:cNvSpPr txBox="1"/>
          <p:nvPr/>
        </p:nvSpPr>
        <p:spPr bwMode="gray">
          <a:xfrm>
            <a:off x="9542689" y="5936538"/>
            <a:ext cx="2236736" cy="1810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314"/>
            <a:r>
              <a:rPr lang="de-DE" sz="1176">
                <a:solidFill>
                  <a:srgbClr val="4B4D3B"/>
                </a:solidFill>
                <a:latin typeface="Segoe UI Semilight"/>
              </a:rPr>
              <a:t>*</a:t>
            </a:r>
            <a:r>
              <a:rPr lang="de-DE" sz="1176" err="1">
                <a:solidFill>
                  <a:srgbClr val="4B4D3B"/>
                </a:solidFill>
                <a:latin typeface="Segoe UI Semilight"/>
              </a:rPr>
              <a:t>Depending</a:t>
            </a:r>
            <a:r>
              <a:rPr lang="de-DE" sz="1176">
                <a:solidFill>
                  <a:srgbClr val="4B4D3B"/>
                </a:solidFill>
                <a:latin typeface="Segoe UI Semilight"/>
              </a:rPr>
              <a:t> on internal </a:t>
            </a:r>
            <a:r>
              <a:rPr lang="de-DE" sz="1176" err="1">
                <a:solidFill>
                  <a:srgbClr val="4B4D3B"/>
                </a:solidFill>
                <a:latin typeface="Segoe UI Semilight"/>
              </a:rPr>
              <a:t>Availability</a:t>
            </a:r>
            <a:endParaRPr lang="de-DE" sz="1176">
              <a:solidFill>
                <a:srgbClr val="4B4D3B"/>
              </a:solidFill>
              <a:latin typeface="Segoe UI Semilight"/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07EB0A44-DD4F-4729-8C41-7BF6273BBBEF}"/>
              </a:ext>
            </a:extLst>
          </p:cNvPr>
          <p:cNvSpPr/>
          <p:nvPr/>
        </p:nvSpPr>
        <p:spPr bwMode="gray">
          <a:xfrm flipH="1">
            <a:off x="9384680" y="1877309"/>
            <a:ext cx="2478429" cy="4391887"/>
          </a:xfrm>
          <a:prstGeom prst="rect">
            <a:avLst/>
          </a:prstGeom>
          <a:solidFill>
            <a:schemeClr val="accent2">
              <a:lumMod val="20000"/>
              <a:lumOff val="80000"/>
              <a:alpha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14"/>
            <a:endParaRPr lang="de-DE" sz="1568">
              <a:solidFill>
                <a:srgbClr val="353535"/>
              </a:solidFill>
              <a:latin typeface="Segoe UI Semilight"/>
            </a:endParaRPr>
          </a:p>
        </p:txBody>
      </p:sp>
      <p:sp>
        <p:nvSpPr>
          <p:cNvPr id="57" name="Rectangle 88">
            <a:extLst>
              <a:ext uri="{FF2B5EF4-FFF2-40B4-BE49-F238E27FC236}">
                <a16:creationId xmlns:a16="http://schemas.microsoft.com/office/drawing/2014/main" id="{A8B64BE2-82D1-44B2-958F-A4168B5CD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3490" y="3642218"/>
            <a:ext cx="2968634" cy="180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896118" eaLnBrk="0" hangingPunct="0">
              <a:defRPr/>
            </a:pPr>
            <a:r>
              <a:rPr lang="de-DE" sz="1176" dirty="0">
                <a:solidFill>
                  <a:srgbClr val="4B4D3B"/>
                </a:solidFill>
                <a:latin typeface="Arial"/>
              </a:rPr>
              <a:t>Project Benefit/Value</a:t>
            </a:r>
          </a:p>
        </p:txBody>
      </p:sp>
      <p:cxnSp>
        <p:nvCxnSpPr>
          <p:cNvPr id="58" name="Gerade Verbindung 67">
            <a:extLst>
              <a:ext uri="{FF2B5EF4-FFF2-40B4-BE49-F238E27FC236}">
                <a16:creationId xmlns:a16="http://schemas.microsoft.com/office/drawing/2014/main" id="{B882DEF6-4D39-40EF-AE2A-2695B92B60B1}"/>
              </a:ext>
            </a:extLst>
          </p:cNvPr>
          <p:cNvCxnSpPr/>
          <p:nvPr/>
        </p:nvCxnSpPr>
        <p:spPr bwMode="auto">
          <a:xfrm>
            <a:off x="4433488" y="3891160"/>
            <a:ext cx="262167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Rectangle 88">
            <a:extLst>
              <a:ext uri="{FF2B5EF4-FFF2-40B4-BE49-F238E27FC236}">
                <a16:creationId xmlns:a16="http://schemas.microsoft.com/office/drawing/2014/main" id="{88B51DCB-0C53-4628-9E73-D20214638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3053" y="3961176"/>
            <a:ext cx="3334890" cy="18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L="168022" indent="-168022" defTabSz="896118" eaLnBrk="0" hangingPunct="0">
              <a:buFont typeface="Arial" pitchFamily="34" charset="0"/>
              <a:buChar char="•"/>
              <a:defRPr/>
            </a:pPr>
            <a:r>
              <a:rPr lang="de-DE" sz="1176">
                <a:solidFill>
                  <a:srgbClr val="4B4D3B"/>
                </a:solidFill>
                <a:latin typeface="Arial"/>
              </a:rPr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121895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75073E-C4A9-4073-9FA2-1F2C1885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F51C3C4-511A-4C98-8A9D-132DC3D97771}"/>
              </a:ext>
            </a:extLst>
          </p:cNvPr>
          <p:cNvSpPr txBox="1"/>
          <p:nvPr/>
        </p:nvSpPr>
        <p:spPr>
          <a:xfrm>
            <a:off x="261460" y="1965545"/>
            <a:ext cx="11627911" cy="860405"/>
          </a:xfrm>
          <a:prstGeom prst="rect">
            <a:avLst/>
          </a:prstGeom>
          <a:solidFill>
            <a:srgbClr val="E6E6E6"/>
          </a:solidFill>
        </p:spPr>
        <p:txBody>
          <a:bodyPr lIns="0" tIns="0" rIns="0" bIns="0"/>
          <a:lstStyle/>
          <a:p>
            <a:pPr defTabSz="896118">
              <a:defRPr/>
            </a:pPr>
            <a:endParaRPr lang="de-DE" sz="1764">
              <a:solidFill>
                <a:srgbClr val="4B4D3B"/>
              </a:solidFill>
              <a:latin typeface="Arial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56F0C33-A868-4A9E-A42A-EE7E37FE1492}"/>
              </a:ext>
            </a:extLst>
          </p:cNvPr>
          <p:cNvSpPr/>
          <p:nvPr/>
        </p:nvSpPr>
        <p:spPr bwMode="auto">
          <a:xfrm>
            <a:off x="264572" y="1654366"/>
            <a:ext cx="2697832" cy="239988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896118" eaLnBrk="0" hangingPunct="0">
              <a:defRPr/>
            </a:pPr>
            <a:endParaRPr lang="de-DE" sz="1176">
              <a:solidFill>
                <a:srgbClr val="FFFFFF"/>
              </a:solidFill>
              <a:latin typeface="ITC Officina Sans Book" pitchFamily="1" charset="0"/>
            </a:endParaRPr>
          </a:p>
        </p:txBody>
      </p:sp>
      <p:sp>
        <p:nvSpPr>
          <p:cNvPr id="5" name="Rectangle 88">
            <a:extLst>
              <a:ext uri="{FF2B5EF4-FFF2-40B4-BE49-F238E27FC236}">
                <a16:creationId xmlns:a16="http://schemas.microsoft.com/office/drawing/2014/main" id="{1F9933C0-531B-4425-B847-52E8E80A8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259" y="1674592"/>
            <a:ext cx="1473426" cy="1804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896118"/>
            <a:r>
              <a:rPr lang="en-US" altLang="de-DE" sz="1176" err="1">
                <a:solidFill>
                  <a:srgbClr val="FFFFFF"/>
                </a:solidFill>
              </a:rPr>
              <a:t>Objectiv</a:t>
            </a:r>
            <a:endParaRPr lang="en-US" altLang="de-DE" sz="1176">
              <a:solidFill>
                <a:srgbClr val="FFFFFF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D9A4409-B14D-4342-9595-4C0596B3D414}"/>
              </a:ext>
            </a:extLst>
          </p:cNvPr>
          <p:cNvSpPr/>
          <p:nvPr/>
        </p:nvSpPr>
        <p:spPr bwMode="auto">
          <a:xfrm>
            <a:off x="261461" y="1654366"/>
            <a:ext cx="11625853" cy="327989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896118" eaLnBrk="0" hangingPunct="0">
              <a:defRPr/>
            </a:pPr>
            <a:endParaRPr lang="de-DE" sz="1176">
              <a:solidFill>
                <a:srgbClr val="000000"/>
              </a:solidFill>
              <a:latin typeface="ITC Officina Sans Book" pitchFamily="1" charset="0"/>
            </a:endParaRPr>
          </a:p>
        </p:txBody>
      </p:sp>
      <p:sp>
        <p:nvSpPr>
          <p:cNvPr id="7" name="Rectangle 88">
            <a:extLst>
              <a:ext uri="{FF2B5EF4-FFF2-40B4-BE49-F238E27FC236}">
                <a16:creationId xmlns:a16="http://schemas.microsoft.com/office/drawing/2014/main" id="{E31B112D-52B3-4A53-90DB-2BA3269EB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3798" y="2029334"/>
            <a:ext cx="3710793" cy="18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68022" indent="-168022" defTabSz="896118">
              <a:buFont typeface="Arial" panose="020B0604020202020204" pitchFamily="34" charset="0"/>
              <a:buChar char="•"/>
            </a:pPr>
            <a:r>
              <a:rPr lang="de-DE" altLang="de-DE" sz="1176">
                <a:solidFill>
                  <a:srgbClr val="4B4D3B"/>
                </a:solidFill>
              </a:rPr>
              <a:t>xx</a:t>
            </a:r>
          </a:p>
        </p:txBody>
      </p:sp>
      <p:sp>
        <p:nvSpPr>
          <p:cNvPr id="8" name="Rectangle 88">
            <a:extLst>
              <a:ext uri="{FF2B5EF4-FFF2-40B4-BE49-F238E27FC236}">
                <a16:creationId xmlns:a16="http://schemas.microsoft.com/office/drawing/2014/main" id="{B0176E6C-C3A9-49DE-8087-7A35B78A1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2203" y="2029334"/>
            <a:ext cx="1552777" cy="182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68022" indent="-168022" defTabSz="896118">
              <a:buFont typeface="Arial" panose="020B0604020202020204" pitchFamily="34" charset="0"/>
              <a:buChar char="•"/>
            </a:pPr>
            <a:r>
              <a:rPr lang="de-DE" altLang="de-DE" sz="1176">
                <a:solidFill>
                  <a:srgbClr val="4B4D3B"/>
                </a:solidFill>
              </a:rPr>
              <a:t>..</a:t>
            </a:r>
          </a:p>
        </p:txBody>
      </p:sp>
      <p:sp>
        <p:nvSpPr>
          <p:cNvPr id="9" name="Rectangle 88">
            <a:extLst>
              <a:ext uri="{FF2B5EF4-FFF2-40B4-BE49-F238E27FC236}">
                <a16:creationId xmlns:a16="http://schemas.microsoft.com/office/drawing/2014/main" id="{FE6DBA65-21E8-4652-83D7-D8F6B8ACF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360" y="2029334"/>
            <a:ext cx="2391399" cy="18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68022" indent="-168022" defTabSz="896118">
              <a:buFont typeface="Arial" panose="020B0604020202020204" pitchFamily="34" charset="0"/>
              <a:buChar char="•"/>
            </a:pPr>
            <a:r>
              <a:rPr lang="de-DE" altLang="de-DE" sz="1176">
                <a:solidFill>
                  <a:srgbClr val="4B4D3B"/>
                </a:solidFill>
              </a:rPr>
              <a:t>xx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1D2E81B-8D8F-4288-A341-78C7CC9BB4F6}"/>
              </a:ext>
            </a:extLst>
          </p:cNvPr>
          <p:cNvSpPr/>
          <p:nvPr/>
        </p:nvSpPr>
        <p:spPr bwMode="auto">
          <a:xfrm>
            <a:off x="2833346" y="1654368"/>
            <a:ext cx="3796366" cy="239606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896118" eaLnBrk="0" hangingPunct="0">
              <a:defRPr/>
            </a:pPr>
            <a:endParaRPr lang="de-DE" sz="1176">
              <a:solidFill>
                <a:srgbClr val="FFFFFF"/>
              </a:solidFill>
              <a:latin typeface="ITC Officina Sans Book" pitchFamily="1" charset="0"/>
            </a:endParaRPr>
          </a:p>
        </p:txBody>
      </p:sp>
      <p:sp>
        <p:nvSpPr>
          <p:cNvPr id="11" name="Rectangle 88">
            <a:extLst>
              <a:ext uri="{FF2B5EF4-FFF2-40B4-BE49-F238E27FC236}">
                <a16:creationId xmlns:a16="http://schemas.microsoft.com/office/drawing/2014/main" id="{729D405B-A6B4-443C-B154-037DDFD07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2971" y="1674590"/>
            <a:ext cx="2010509" cy="18103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896118"/>
            <a:r>
              <a:rPr lang="en-US" altLang="de-DE" sz="1176">
                <a:solidFill>
                  <a:srgbClr val="FFFFFF"/>
                </a:solidFill>
              </a:rPr>
              <a:t>Success criteria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539448F-6515-4C7E-925C-E91561B25026}"/>
              </a:ext>
            </a:extLst>
          </p:cNvPr>
          <p:cNvSpPr/>
          <p:nvPr/>
        </p:nvSpPr>
        <p:spPr bwMode="auto">
          <a:xfrm>
            <a:off x="6629710" y="1654367"/>
            <a:ext cx="5249484" cy="236497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896118" eaLnBrk="0" hangingPunct="0">
              <a:defRPr/>
            </a:pPr>
            <a:endParaRPr lang="de-DE" sz="1176">
              <a:solidFill>
                <a:srgbClr val="FFFFFF"/>
              </a:solidFill>
              <a:latin typeface="ITC Officina Sans Book" pitchFamily="1" charset="0"/>
            </a:endParaRPr>
          </a:p>
        </p:txBody>
      </p:sp>
      <p:sp>
        <p:nvSpPr>
          <p:cNvPr id="13" name="Rectangle 88">
            <a:extLst>
              <a:ext uri="{FF2B5EF4-FFF2-40B4-BE49-F238E27FC236}">
                <a16:creationId xmlns:a16="http://schemas.microsoft.com/office/drawing/2014/main" id="{23FE41BC-FC97-4480-804A-22E0AC26C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3469" y="1673708"/>
            <a:ext cx="1898582" cy="18103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896118"/>
            <a:r>
              <a:rPr lang="en-US" altLang="de-DE" sz="1176">
                <a:solidFill>
                  <a:srgbClr val="FFFFFF"/>
                </a:solidFill>
              </a:rPr>
              <a:t>Responsible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57C4D94-EAF5-4CD4-BD0C-34469A02FD05}"/>
              </a:ext>
            </a:extLst>
          </p:cNvPr>
          <p:cNvSpPr/>
          <p:nvPr/>
        </p:nvSpPr>
        <p:spPr bwMode="auto">
          <a:xfrm>
            <a:off x="261461" y="4995781"/>
            <a:ext cx="11625853" cy="130539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896118" eaLnBrk="0" hangingPunct="0">
              <a:defRPr/>
            </a:pPr>
            <a:endParaRPr lang="de-DE" sz="1176">
              <a:solidFill>
                <a:srgbClr val="000000"/>
              </a:solidFill>
              <a:latin typeface="ITC Officina Sans Book" pitchFamily="1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455202E-8030-4B1D-B4B9-9614B500B07F}"/>
              </a:ext>
            </a:extLst>
          </p:cNvPr>
          <p:cNvSpPr/>
          <p:nvPr/>
        </p:nvSpPr>
        <p:spPr bwMode="auto">
          <a:xfrm>
            <a:off x="269240" y="4998892"/>
            <a:ext cx="11625852" cy="273836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896118" eaLnBrk="0" hangingPunct="0">
              <a:defRPr/>
            </a:pPr>
            <a:endParaRPr lang="de-DE" sz="1176">
              <a:solidFill>
                <a:srgbClr val="000000"/>
              </a:solidFill>
              <a:latin typeface="ITC Officina Sans Book" pitchFamily="1" charset="0"/>
            </a:endParaRPr>
          </a:p>
        </p:txBody>
      </p:sp>
      <p:sp>
        <p:nvSpPr>
          <p:cNvPr id="16" name="Rectangle 88">
            <a:extLst>
              <a:ext uri="{FF2B5EF4-FFF2-40B4-BE49-F238E27FC236}">
                <a16:creationId xmlns:a16="http://schemas.microsoft.com/office/drawing/2014/main" id="{A5CEF26E-CD1F-40F6-BB5E-B2500B766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260" y="5044014"/>
            <a:ext cx="6235998" cy="182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896118"/>
            <a:r>
              <a:rPr lang="de-DE" altLang="de-DE" sz="1176">
                <a:solidFill>
                  <a:srgbClr val="FFFFFF"/>
                </a:solidFill>
              </a:rPr>
              <a:t>Delimitation</a:t>
            </a:r>
          </a:p>
        </p:txBody>
      </p:sp>
      <p:sp>
        <p:nvSpPr>
          <p:cNvPr id="17" name="Rectangle 88">
            <a:extLst>
              <a:ext uri="{FF2B5EF4-FFF2-40B4-BE49-F238E27FC236}">
                <a16:creationId xmlns:a16="http://schemas.microsoft.com/office/drawing/2014/main" id="{7E2776E4-4384-444F-8A29-3BFD8AD17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259" y="5347409"/>
            <a:ext cx="8612611" cy="18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68022" indent="-168022" defTabSz="896118">
              <a:buFont typeface="Arial" panose="020B0604020202020204" pitchFamily="34" charset="0"/>
              <a:buChar char="•"/>
            </a:pPr>
            <a:r>
              <a:rPr lang="de-DE" altLang="de-DE" sz="1176">
                <a:solidFill>
                  <a:srgbClr val="4B4D3B"/>
                </a:solidFill>
              </a:rPr>
              <a:t>xx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C2DA9C4-B61A-40E7-B77F-C6A573E70CA9}"/>
              </a:ext>
            </a:extLst>
          </p:cNvPr>
          <p:cNvSpPr txBox="1"/>
          <p:nvPr/>
        </p:nvSpPr>
        <p:spPr>
          <a:xfrm>
            <a:off x="273910" y="2944187"/>
            <a:ext cx="11605284" cy="860405"/>
          </a:xfrm>
          <a:prstGeom prst="rect">
            <a:avLst/>
          </a:prstGeom>
          <a:solidFill>
            <a:srgbClr val="E6E6E6"/>
          </a:solidFill>
        </p:spPr>
        <p:txBody>
          <a:bodyPr lIns="0" tIns="0" rIns="0" bIns="0"/>
          <a:lstStyle>
            <a:defPPr>
              <a:defRPr lang="de-DE"/>
            </a:defPPr>
            <a:lvl1pPr defTabSz="896118">
              <a:defRPr sz="1764">
                <a:solidFill>
                  <a:srgbClr val="4B4D3B"/>
                </a:solidFill>
                <a:latin typeface="Arial"/>
              </a:defRPr>
            </a:lvl1pPr>
          </a:lstStyle>
          <a:p>
            <a:endParaRPr lang="de-DE"/>
          </a:p>
        </p:txBody>
      </p:sp>
      <p:sp>
        <p:nvSpPr>
          <p:cNvPr id="19" name="Rectangle 88">
            <a:extLst>
              <a:ext uri="{FF2B5EF4-FFF2-40B4-BE49-F238E27FC236}">
                <a16:creationId xmlns:a16="http://schemas.microsoft.com/office/drawing/2014/main" id="{1FC315C4-B9C3-4A1C-BE3E-BFE968449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6245" y="3003310"/>
            <a:ext cx="3710793" cy="18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68022" indent="-168022" defTabSz="896118">
              <a:buFont typeface="Arial" panose="020B0604020202020204" pitchFamily="34" charset="0"/>
              <a:buChar char="•"/>
            </a:pPr>
            <a:r>
              <a:rPr lang="de-DE" altLang="de-DE" sz="1176">
                <a:solidFill>
                  <a:srgbClr val="4B4D3B"/>
                </a:solidFill>
              </a:rPr>
              <a:t>xx</a:t>
            </a:r>
          </a:p>
        </p:txBody>
      </p:sp>
      <p:sp>
        <p:nvSpPr>
          <p:cNvPr id="20" name="Rectangle 88">
            <a:extLst>
              <a:ext uri="{FF2B5EF4-FFF2-40B4-BE49-F238E27FC236}">
                <a16:creationId xmlns:a16="http://schemas.microsoft.com/office/drawing/2014/main" id="{9F77552A-52AA-4EED-821B-23F4AA2CB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4651" y="3003310"/>
            <a:ext cx="1552777" cy="182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68022" indent="-168022" defTabSz="896118">
              <a:buFont typeface="Arial" panose="020B0604020202020204" pitchFamily="34" charset="0"/>
              <a:buChar char="•"/>
            </a:pPr>
            <a:r>
              <a:rPr lang="de-DE" altLang="de-DE" sz="1176">
                <a:solidFill>
                  <a:srgbClr val="4B4D3B"/>
                </a:solidFill>
              </a:rPr>
              <a:t>..</a:t>
            </a:r>
          </a:p>
        </p:txBody>
      </p:sp>
      <p:sp>
        <p:nvSpPr>
          <p:cNvPr id="21" name="Rectangle 88">
            <a:extLst>
              <a:ext uri="{FF2B5EF4-FFF2-40B4-BE49-F238E27FC236}">
                <a16:creationId xmlns:a16="http://schemas.microsoft.com/office/drawing/2014/main" id="{944AC64F-426A-4E2E-96E7-3A4E83E07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807" y="3003310"/>
            <a:ext cx="2520538" cy="18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68022" indent="-168022" defTabSz="896118">
              <a:buFont typeface="Arial" panose="020B0604020202020204" pitchFamily="34" charset="0"/>
              <a:buChar char="•"/>
            </a:pPr>
            <a:r>
              <a:rPr lang="de-DE" altLang="de-DE" sz="1176">
                <a:solidFill>
                  <a:srgbClr val="4B4D3B"/>
                </a:solidFill>
              </a:rPr>
              <a:t>xx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572C05D1-236C-410F-956B-5DFB474D333D}"/>
              </a:ext>
            </a:extLst>
          </p:cNvPr>
          <p:cNvSpPr txBox="1"/>
          <p:nvPr/>
        </p:nvSpPr>
        <p:spPr>
          <a:xfrm>
            <a:off x="273910" y="3913388"/>
            <a:ext cx="11605284" cy="860405"/>
          </a:xfrm>
          <a:prstGeom prst="rect">
            <a:avLst/>
          </a:prstGeom>
          <a:solidFill>
            <a:srgbClr val="E6E6E6"/>
          </a:solidFill>
        </p:spPr>
        <p:txBody>
          <a:bodyPr lIns="0" tIns="0" rIns="0" bIns="0"/>
          <a:lstStyle>
            <a:defPPr>
              <a:defRPr lang="de-DE"/>
            </a:defPPr>
            <a:lvl1pPr defTabSz="896118">
              <a:defRPr sz="1764">
                <a:solidFill>
                  <a:srgbClr val="4B4D3B"/>
                </a:solidFill>
                <a:latin typeface="Arial"/>
              </a:defRPr>
            </a:lvl1pPr>
          </a:lstStyle>
          <a:p>
            <a:endParaRPr lang="de-DE"/>
          </a:p>
        </p:txBody>
      </p:sp>
      <p:sp>
        <p:nvSpPr>
          <p:cNvPr id="23" name="Rectangle 88">
            <a:extLst>
              <a:ext uri="{FF2B5EF4-FFF2-40B4-BE49-F238E27FC236}">
                <a16:creationId xmlns:a16="http://schemas.microsoft.com/office/drawing/2014/main" id="{4C9806C0-FCBD-4023-81E6-7BFF7CB6F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1580" y="3977177"/>
            <a:ext cx="3710792" cy="18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68022" indent="-168022" defTabSz="896118">
              <a:buFont typeface="Arial" panose="020B0604020202020204" pitchFamily="34" charset="0"/>
              <a:buChar char="•"/>
            </a:pPr>
            <a:r>
              <a:rPr lang="de-DE" altLang="de-DE" sz="1176">
                <a:solidFill>
                  <a:srgbClr val="4B4D3B"/>
                </a:solidFill>
              </a:rPr>
              <a:t>xx</a:t>
            </a:r>
          </a:p>
        </p:txBody>
      </p:sp>
      <p:sp>
        <p:nvSpPr>
          <p:cNvPr id="24" name="Rectangle 88">
            <a:extLst>
              <a:ext uri="{FF2B5EF4-FFF2-40B4-BE49-F238E27FC236}">
                <a16:creationId xmlns:a16="http://schemas.microsoft.com/office/drawing/2014/main" id="{AE71E409-A053-41CC-B4B5-8EEAC4C48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9982" y="3977177"/>
            <a:ext cx="1552777" cy="180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68022" indent="-168022" defTabSz="896118">
              <a:buFont typeface="Arial" panose="020B0604020202020204" pitchFamily="34" charset="0"/>
              <a:buChar char="•"/>
            </a:pPr>
            <a:r>
              <a:rPr lang="de-DE" altLang="de-DE" sz="1176">
                <a:solidFill>
                  <a:srgbClr val="4B4D3B"/>
                </a:solidFill>
              </a:rPr>
              <a:t>..</a:t>
            </a:r>
          </a:p>
        </p:txBody>
      </p:sp>
      <p:sp>
        <p:nvSpPr>
          <p:cNvPr id="25" name="Rectangle 88">
            <a:extLst>
              <a:ext uri="{FF2B5EF4-FFF2-40B4-BE49-F238E27FC236}">
                <a16:creationId xmlns:a16="http://schemas.microsoft.com/office/drawing/2014/main" id="{EBA4FCFA-A6C7-43A8-A6E5-2FF76B529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695" y="3977177"/>
            <a:ext cx="2389844" cy="18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68022" indent="-168022" defTabSz="896118">
              <a:buFont typeface="Arial" panose="020B0604020202020204" pitchFamily="34" charset="0"/>
              <a:buChar char="•"/>
            </a:pPr>
            <a:r>
              <a:rPr lang="de-DE" altLang="de-DE" sz="1176">
                <a:solidFill>
                  <a:srgbClr val="4B4D3B"/>
                </a:solidFill>
              </a:rPr>
              <a:t>xx</a:t>
            </a:r>
          </a:p>
        </p:txBody>
      </p:sp>
      <p:sp>
        <p:nvSpPr>
          <p:cNvPr id="26" name="TextBox 1">
            <a:extLst>
              <a:ext uri="{FF2B5EF4-FFF2-40B4-BE49-F238E27FC236}">
                <a16:creationId xmlns:a16="http://schemas.microsoft.com/office/drawing/2014/main" id="{74DAEC43-AEE7-4228-B0A9-0347290FC150}"/>
              </a:ext>
            </a:extLst>
          </p:cNvPr>
          <p:cNvSpPr txBox="1"/>
          <p:nvPr/>
        </p:nvSpPr>
        <p:spPr>
          <a:xfrm rot="900000">
            <a:off x="9766362" y="492936"/>
            <a:ext cx="1673016" cy="6155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14314">
              <a:lnSpc>
                <a:spcPct val="90000"/>
              </a:lnSpc>
              <a:spcAft>
                <a:spcPts val="588"/>
              </a:spcAft>
            </a:pPr>
            <a:r>
              <a:rPr lang="en-US" sz="2353">
                <a:solidFill>
                  <a:srgbClr val="FF0000"/>
                </a:solidFill>
                <a:latin typeface="Segoe UI Semilight"/>
                <a:cs typeface="Segoe UI Semilight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85400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hteck 31">
            <a:extLst>
              <a:ext uri="{FF2B5EF4-FFF2-40B4-BE49-F238E27FC236}">
                <a16:creationId xmlns:a16="http://schemas.microsoft.com/office/drawing/2014/main" id="{66B0B239-091B-45EF-8DF1-A0CA1BA9E537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3868542" y="2227491"/>
            <a:ext cx="5297906" cy="828459"/>
          </a:xfrm>
          <a:prstGeom prst="rect">
            <a:avLst/>
          </a:prstGeom>
          <a:solidFill>
            <a:srgbClr val="E6E6E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609585">
              <a:defRPr/>
            </a:pPr>
            <a:endParaRPr lang="de-DE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B96F8254-85B6-414A-9313-07DBCBDA22D2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269240" y="2227491"/>
            <a:ext cx="3479960" cy="828459"/>
          </a:xfrm>
          <a:prstGeom prst="rect">
            <a:avLst/>
          </a:prstGeom>
          <a:solidFill>
            <a:srgbClr val="E6E6E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609585">
              <a:defRPr/>
            </a:pPr>
            <a:endParaRPr lang="de-DE" sz="120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8" name="Gruppieren 64">
            <a:extLst>
              <a:ext uri="{FF2B5EF4-FFF2-40B4-BE49-F238E27FC236}">
                <a16:creationId xmlns:a16="http://schemas.microsoft.com/office/drawing/2014/main" id="{A7D76DFF-A5B6-4727-83F1-E471001E385B}"/>
              </a:ext>
            </a:extLst>
          </p:cNvPr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526346" y="2395732"/>
            <a:ext cx="374552" cy="377727"/>
            <a:chOff x="6738143" y="4924578"/>
            <a:chExt cx="375097" cy="376630"/>
          </a:xfrm>
        </p:grpSpPr>
        <p:sp>
          <p:nvSpPr>
            <p:cNvPr id="29" name="Ellipse 65">
              <a:extLst>
                <a:ext uri="{FF2B5EF4-FFF2-40B4-BE49-F238E27FC236}">
                  <a16:creationId xmlns:a16="http://schemas.microsoft.com/office/drawing/2014/main" id="{A2D244BB-AB6A-4A30-BD8A-DFBDDC294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8143" y="4924578"/>
              <a:ext cx="375097" cy="376630"/>
            </a:xfrm>
            <a:prstGeom prst="ellipse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09585"/>
              <a:endParaRPr lang="de-DE" sz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" name="Textfeld 66">
              <a:extLst>
                <a:ext uri="{FF2B5EF4-FFF2-40B4-BE49-F238E27FC236}">
                  <a16:creationId xmlns:a16="http://schemas.microsoft.com/office/drawing/2014/main" id="{065A4812-A751-4F28-AE53-6B5F063E84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42567" y="4972483"/>
              <a:ext cx="367567" cy="276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9pPr>
            </a:lstStyle>
            <a:p>
              <a:pPr algn="ctr" defTabSz="609585"/>
              <a:r>
                <a:rPr lang="de-DE" sz="1200" b="1" dirty="0">
                  <a:solidFill>
                    <a:prstClr val="white"/>
                  </a:solidFill>
                  <a:latin typeface="Arial" pitchFamily="34" charset="0"/>
                </a:rPr>
                <a:t>1</a:t>
              </a:r>
            </a:p>
          </p:txBody>
        </p:sp>
      </p:grpSp>
      <p:cxnSp>
        <p:nvCxnSpPr>
          <p:cNvPr id="31" name="Gerade Verbindung 3">
            <a:extLst>
              <a:ext uri="{FF2B5EF4-FFF2-40B4-BE49-F238E27FC236}">
                <a16:creationId xmlns:a16="http://schemas.microsoft.com/office/drawing/2014/main" id="{A971AF1A-4F6A-4677-BF70-859589A1E6B7}"/>
              </a:ext>
            </a:extLst>
          </p:cNvPr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>
            <a:off x="285112" y="3132127"/>
            <a:ext cx="8886099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DB75073E-C4A9-4073-9FA2-1F2C1885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56F0C33-A868-4A9E-A42A-EE7E37FE1492}"/>
              </a:ext>
            </a:extLst>
          </p:cNvPr>
          <p:cNvSpPr/>
          <p:nvPr/>
        </p:nvSpPr>
        <p:spPr bwMode="auto">
          <a:xfrm>
            <a:off x="272352" y="1859849"/>
            <a:ext cx="3479960" cy="236498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896118" eaLnBrk="0" hangingPunct="0">
              <a:defRPr/>
            </a:pPr>
            <a:endParaRPr lang="de-DE" sz="1176">
              <a:solidFill>
                <a:srgbClr val="FFFFFF"/>
              </a:solidFill>
              <a:latin typeface="ITC Officina Sans Book" pitchFamily="1" charset="0"/>
            </a:endParaRPr>
          </a:p>
        </p:txBody>
      </p:sp>
      <p:sp>
        <p:nvSpPr>
          <p:cNvPr id="5" name="Rectangle 88">
            <a:extLst>
              <a:ext uri="{FF2B5EF4-FFF2-40B4-BE49-F238E27FC236}">
                <a16:creationId xmlns:a16="http://schemas.microsoft.com/office/drawing/2014/main" id="{1F9933C0-531B-4425-B847-52E8E80A8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291" y="1873770"/>
            <a:ext cx="1473426" cy="1804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896118"/>
            <a:r>
              <a:rPr lang="en-US" altLang="de-DE" sz="1176" dirty="0">
                <a:solidFill>
                  <a:srgbClr val="FFFFFF"/>
                </a:solidFill>
              </a:rPr>
              <a:t>Condition</a:t>
            </a:r>
          </a:p>
        </p:txBody>
      </p:sp>
      <p:sp>
        <p:nvSpPr>
          <p:cNvPr id="7" name="Rectangle 88">
            <a:extLst>
              <a:ext uri="{FF2B5EF4-FFF2-40B4-BE49-F238E27FC236}">
                <a16:creationId xmlns:a16="http://schemas.microsoft.com/office/drawing/2014/main" id="{E31B112D-52B3-4A53-90DB-2BA3269EB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9359" y="2537831"/>
            <a:ext cx="3710793" cy="18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68022" indent="-168022" defTabSz="896118">
              <a:buFont typeface="Arial" panose="020B0604020202020204" pitchFamily="34" charset="0"/>
              <a:buChar char="•"/>
            </a:pPr>
            <a:r>
              <a:rPr lang="de-DE" altLang="de-DE" sz="1176" dirty="0">
                <a:solidFill>
                  <a:srgbClr val="4B4D3B"/>
                </a:solidFill>
              </a:rPr>
              <a:t>xx</a:t>
            </a:r>
          </a:p>
        </p:txBody>
      </p:sp>
      <p:sp>
        <p:nvSpPr>
          <p:cNvPr id="9" name="Rectangle 88">
            <a:extLst>
              <a:ext uri="{FF2B5EF4-FFF2-40B4-BE49-F238E27FC236}">
                <a16:creationId xmlns:a16="http://schemas.microsoft.com/office/drawing/2014/main" id="{FE6DBA65-21E8-4652-83D7-D8F6B8ACF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004" y="2502491"/>
            <a:ext cx="2391399" cy="18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68022" indent="-168022" defTabSz="896118">
              <a:buFont typeface="Arial" panose="020B0604020202020204" pitchFamily="34" charset="0"/>
              <a:buChar char="•"/>
            </a:pPr>
            <a:r>
              <a:rPr lang="de-DE" altLang="de-DE" sz="1176" dirty="0">
                <a:solidFill>
                  <a:srgbClr val="4B4D3B"/>
                </a:solidFill>
              </a:rPr>
              <a:t>xx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1D2E81B-8D8F-4288-A341-78C7CC9BB4F6}"/>
              </a:ext>
            </a:extLst>
          </p:cNvPr>
          <p:cNvSpPr/>
          <p:nvPr/>
        </p:nvSpPr>
        <p:spPr bwMode="auto">
          <a:xfrm>
            <a:off x="3868542" y="1856741"/>
            <a:ext cx="3796366" cy="239606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896118" eaLnBrk="0" hangingPunct="0">
              <a:defRPr/>
            </a:pPr>
            <a:endParaRPr lang="de-DE" sz="1176">
              <a:solidFill>
                <a:srgbClr val="FFFFFF"/>
              </a:solidFill>
              <a:latin typeface="ITC Officina Sans Book" pitchFamily="1" charset="0"/>
            </a:endParaRPr>
          </a:p>
        </p:txBody>
      </p:sp>
      <p:sp>
        <p:nvSpPr>
          <p:cNvPr id="11" name="Rectangle 88">
            <a:extLst>
              <a:ext uri="{FF2B5EF4-FFF2-40B4-BE49-F238E27FC236}">
                <a16:creationId xmlns:a16="http://schemas.microsoft.com/office/drawing/2014/main" id="{729D405B-A6B4-443C-B154-037DDFD07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0751" y="1880073"/>
            <a:ext cx="2010509" cy="18103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896118"/>
            <a:r>
              <a:rPr lang="en-US" altLang="de-DE" sz="1176" dirty="0">
                <a:solidFill>
                  <a:srgbClr val="FFFFFF"/>
                </a:solidFill>
              </a:rPr>
              <a:t>Detail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539448F-6515-4C7E-925C-E91561B25026}"/>
              </a:ext>
            </a:extLst>
          </p:cNvPr>
          <p:cNvSpPr/>
          <p:nvPr/>
        </p:nvSpPr>
        <p:spPr bwMode="auto">
          <a:xfrm>
            <a:off x="6637490" y="1856741"/>
            <a:ext cx="2528958" cy="239606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896118" eaLnBrk="0" hangingPunct="0">
              <a:defRPr/>
            </a:pPr>
            <a:endParaRPr lang="de-DE" sz="1176">
              <a:solidFill>
                <a:srgbClr val="FFFFFF"/>
              </a:solidFill>
              <a:latin typeface="ITC Officina Sans Book" pitchFamily="1" charset="0"/>
            </a:endParaRPr>
          </a:p>
        </p:txBody>
      </p:sp>
      <p:sp>
        <p:nvSpPr>
          <p:cNvPr id="26" name="TextBox 1">
            <a:extLst>
              <a:ext uri="{FF2B5EF4-FFF2-40B4-BE49-F238E27FC236}">
                <a16:creationId xmlns:a16="http://schemas.microsoft.com/office/drawing/2014/main" id="{74DAEC43-AEE7-4228-B0A9-0347290FC150}"/>
              </a:ext>
            </a:extLst>
          </p:cNvPr>
          <p:cNvSpPr txBox="1"/>
          <p:nvPr/>
        </p:nvSpPr>
        <p:spPr>
          <a:xfrm rot="900000">
            <a:off x="9766362" y="492936"/>
            <a:ext cx="1673016" cy="6155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14314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solidFill>
                  <a:srgbClr val="FF0000"/>
                </a:solidFill>
                <a:latin typeface="Segoe UI Semilight"/>
                <a:cs typeface="Segoe UI Semilight"/>
              </a:rPr>
              <a:t>example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A09358FE-F29F-4F95-A9F8-8C81B2BCB185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3868542" y="3237568"/>
            <a:ext cx="5297906" cy="828459"/>
          </a:xfrm>
          <a:prstGeom prst="rect">
            <a:avLst/>
          </a:prstGeom>
          <a:solidFill>
            <a:srgbClr val="E6E6E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609585">
              <a:defRPr/>
            </a:pPr>
            <a:endParaRPr lang="de-DE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3FA4EF9F-6EB7-42B6-A447-3301AF794CCE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269240" y="3237568"/>
            <a:ext cx="3479960" cy="828459"/>
          </a:xfrm>
          <a:prstGeom prst="rect">
            <a:avLst/>
          </a:prstGeom>
          <a:solidFill>
            <a:srgbClr val="E6E6E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609585">
              <a:defRPr/>
            </a:pPr>
            <a:endParaRPr lang="de-DE" sz="120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43" name="Gruppieren 64">
            <a:extLst>
              <a:ext uri="{FF2B5EF4-FFF2-40B4-BE49-F238E27FC236}">
                <a16:creationId xmlns:a16="http://schemas.microsoft.com/office/drawing/2014/main" id="{709A476F-BD78-436A-916D-DB18ADEE741E}"/>
              </a:ext>
            </a:extLst>
          </p:cNvPr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526346" y="3405809"/>
            <a:ext cx="374552" cy="377727"/>
            <a:chOff x="6738143" y="4924578"/>
            <a:chExt cx="375097" cy="376630"/>
          </a:xfrm>
        </p:grpSpPr>
        <p:sp>
          <p:nvSpPr>
            <p:cNvPr id="44" name="Ellipse 65">
              <a:extLst>
                <a:ext uri="{FF2B5EF4-FFF2-40B4-BE49-F238E27FC236}">
                  <a16:creationId xmlns:a16="http://schemas.microsoft.com/office/drawing/2014/main" id="{C284661E-A190-4418-90B0-7EBB59FB6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8143" y="4924578"/>
              <a:ext cx="375097" cy="376630"/>
            </a:xfrm>
            <a:prstGeom prst="ellipse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09585"/>
              <a:endParaRPr lang="de-DE" sz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5" name="Textfeld 66">
              <a:extLst>
                <a:ext uri="{FF2B5EF4-FFF2-40B4-BE49-F238E27FC236}">
                  <a16:creationId xmlns:a16="http://schemas.microsoft.com/office/drawing/2014/main" id="{ACBD9887-1F0E-410C-8E17-DAA2F7CABE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42567" y="4972483"/>
              <a:ext cx="367567" cy="276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9pPr>
            </a:lstStyle>
            <a:p>
              <a:pPr algn="ctr" defTabSz="609585"/>
              <a:r>
                <a:rPr lang="de-DE" sz="1200" b="1" dirty="0">
                  <a:solidFill>
                    <a:prstClr val="white"/>
                  </a:solidFill>
                  <a:latin typeface="Arial" pitchFamily="34" charset="0"/>
                </a:rPr>
                <a:t>2</a:t>
              </a:r>
            </a:p>
          </p:txBody>
        </p:sp>
      </p:grpSp>
      <p:cxnSp>
        <p:nvCxnSpPr>
          <p:cNvPr id="46" name="Gerade Verbindung 3">
            <a:extLst>
              <a:ext uri="{FF2B5EF4-FFF2-40B4-BE49-F238E27FC236}">
                <a16:creationId xmlns:a16="http://schemas.microsoft.com/office/drawing/2014/main" id="{8EAB7B0C-DC75-4EC5-B07B-C5CA73A8F499}"/>
              </a:ext>
            </a:extLst>
          </p:cNvPr>
          <p:cNvCxnSpPr>
            <a:cxnSpLocks noChangeShapeType="1"/>
          </p:cNvCxnSpPr>
          <p:nvPr>
            <p:custDataLst>
              <p:tags r:id="rId8"/>
            </p:custDataLst>
          </p:nvPr>
        </p:nvCxnSpPr>
        <p:spPr bwMode="auto">
          <a:xfrm>
            <a:off x="285112" y="4142204"/>
            <a:ext cx="8886099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Rectangle 88">
            <a:extLst>
              <a:ext uri="{FF2B5EF4-FFF2-40B4-BE49-F238E27FC236}">
                <a16:creationId xmlns:a16="http://schemas.microsoft.com/office/drawing/2014/main" id="{77240002-C1E2-4523-804D-28C9EA775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9359" y="3547908"/>
            <a:ext cx="3710793" cy="18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68022" indent="-168022" defTabSz="896118">
              <a:buFont typeface="Arial" panose="020B0604020202020204" pitchFamily="34" charset="0"/>
              <a:buChar char="•"/>
            </a:pPr>
            <a:r>
              <a:rPr lang="de-DE" altLang="de-DE" sz="1176" dirty="0">
                <a:solidFill>
                  <a:srgbClr val="4B4D3B"/>
                </a:solidFill>
              </a:rPr>
              <a:t>xx</a:t>
            </a:r>
          </a:p>
        </p:txBody>
      </p:sp>
      <p:sp>
        <p:nvSpPr>
          <p:cNvPr id="48" name="Rectangle 88">
            <a:extLst>
              <a:ext uri="{FF2B5EF4-FFF2-40B4-BE49-F238E27FC236}">
                <a16:creationId xmlns:a16="http://schemas.microsoft.com/office/drawing/2014/main" id="{F2620523-113D-48C2-A4D6-A57B256E7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004" y="3512568"/>
            <a:ext cx="2391399" cy="18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68022" indent="-168022" defTabSz="896118">
              <a:buFont typeface="Arial" panose="020B0604020202020204" pitchFamily="34" charset="0"/>
              <a:buChar char="•"/>
            </a:pPr>
            <a:r>
              <a:rPr lang="de-DE" altLang="de-DE" sz="1176" dirty="0">
                <a:solidFill>
                  <a:srgbClr val="4B4D3B"/>
                </a:solidFill>
              </a:rPr>
              <a:t>xx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804F1C26-7D83-456F-9E12-BE68D91E16CC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3884414" y="4247645"/>
            <a:ext cx="5297906" cy="828459"/>
          </a:xfrm>
          <a:prstGeom prst="rect">
            <a:avLst/>
          </a:prstGeom>
          <a:solidFill>
            <a:srgbClr val="E6E6E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609585">
              <a:defRPr/>
            </a:pPr>
            <a:endParaRPr lang="de-DE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EF07912A-3437-4DFA-916A-8D4EF2613AEB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285112" y="4247645"/>
            <a:ext cx="3479960" cy="828459"/>
          </a:xfrm>
          <a:prstGeom prst="rect">
            <a:avLst/>
          </a:prstGeom>
          <a:solidFill>
            <a:srgbClr val="E6E6E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609585">
              <a:defRPr/>
            </a:pPr>
            <a:endParaRPr lang="de-DE" sz="120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51" name="Gruppieren 64">
            <a:extLst>
              <a:ext uri="{FF2B5EF4-FFF2-40B4-BE49-F238E27FC236}">
                <a16:creationId xmlns:a16="http://schemas.microsoft.com/office/drawing/2014/main" id="{D7C4AF64-9870-4DCF-832D-283508CFDB1B}"/>
              </a:ext>
            </a:extLst>
          </p:cNvPr>
          <p:cNvGrpSpPr>
            <a:grpSpLocks/>
          </p:cNvGrpSpPr>
          <p:nvPr>
            <p:custDataLst>
              <p:tags r:id="rId11"/>
            </p:custDataLst>
          </p:nvPr>
        </p:nvGrpSpPr>
        <p:grpSpPr bwMode="auto">
          <a:xfrm>
            <a:off x="542218" y="4415886"/>
            <a:ext cx="374552" cy="377727"/>
            <a:chOff x="6738143" y="4924578"/>
            <a:chExt cx="375097" cy="376630"/>
          </a:xfrm>
        </p:grpSpPr>
        <p:sp>
          <p:nvSpPr>
            <p:cNvPr id="52" name="Ellipse 65">
              <a:extLst>
                <a:ext uri="{FF2B5EF4-FFF2-40B4-BE49-F238E27FC236}">
                  <a16:creationId xmlns:a16="http://schemas.microsoft.com/office/drawing/2014/main" id="{5AE588B5-B73B-413F-BE04-47636F662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8143" y="4924578"/>
              <a:ext cx="375097" cy="376630"/>
            </a:xfrm>
            <a:prstGeom prst="ellipse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09585"/>
              <a:endParaRPr lang="de-DE" sz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3" name="Textfeld 66">
              <a:extLst>
                <a:ext uri="{FF2B5EF4-FFF2-40B4-BE49-F238E27FC236}">
                  <a16:creationId xmlns:a16="http://schemas.microsoft.com/office/drawing/2014/main" id="{ABD52697-3D90-4910-BBCF-32588F766D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42567" y="4972483"/>
              <a:ext cx="367567" cy="276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9pPr>
            </a:lstStyle>
            <a:p>
              <a:pPr algn="ctr" defTabSz="609585"/>
              <a:r>
                <a:rPr lang="de-DE" sz="1200" b="1" dirty="0">
                  <a:solidFill>
                    <a:prstClr val="white"/>
                  </a:solidFill>
                  <a:latin typeface="Arial" pitchFamily="34" charset="0"/>
                </a:rPr>
                <a:t>3</a:t>
              </a:r>
            </a:p>
          </p:txBody>
        </p:sp>
      </p:grpSp>
      <p:cxnSp>
        <p:nvCxnSpPr>
          <p:cNvPr id="54" name="Gerade Verbindung 3">
            <a:extLst>
              <a:ext uri="{FF2B5EF4-FFF2-40B4-BE49-F238E27FC236}">
                <a16:creationId xmlns:a16="http://schemas.microsoft.com/office/drawing/2014/main" id="{D5385A82-F233-4435-AC68-A0B32171FEF2}"/>
              </a:ext>
            </a:extLst>
          </p:cNvPr>
          <p:cNvCxnSpPr>
            <a:cxnSpLocks noChangeShapeType="1"/>
          </p:cNvCxnSpPr>
          <p:nvPr>
            <p:custDataLst>
              <p:tags r:id="rId12"/>
            </p:custDataLst>
          </p:nvPr>
        </p:nvCxnSpPr>
        <p:spPr bwMode="auto">
          <a:xfrm>
            <a:off x="300984" y="5152281"/>
            <a:ext cx="8886099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Rectangle 88">
            <a:extLst>
              <a:ext uri="{FF2B5EF4-FFF2-40B4-BE49-F238E27FC236}">
                <a16:creationId xmlns:a16="http://schemas.microsoft.com/office/drawing/2014/main" id="{E70BA8DC-6337-4924-A4D2-3DEA8D666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5231" y="4557985"/>
            <a:ext cx="3710793" cy="18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68022" indent="-168022" defTabSz="896118">
              <a:buFont typeface="Arial" panose="020B0604020202020204" pitchFamily="34" charset="0"/>
              <a:buChar char="•"/>
            </a:pPr>
            <a:r>
              <a:rPr lang="de-DE" altLang="de-DE" sz="1176" dirty="0">
                <a:solidFill>
                  <a:srgbClr val="4B4D3B"/>
                </a:solidFill>
              </a:rPr>
              <a:t>xx</a:t>
            </a:r>
          </a:p>
        </p:txBody>
      </p:sp>
      <p:sp>
        <p:nvSpPr>
          <p:cNvPr id="56" name="Rectangle 88">
            <a:extLst>
              <a:ext uri="{FF2B5EF4-FFF2-40B4-BE49-F238E27FC236}">
                <a16:creationId xmlns:a16="http://schemas.microsoft.com/office/drawing/2014/main" id="{4E7DD388-0FF7-4282-8850-3E4A01064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876" y="4522645"/>
            <a:ext cx="2391399" cy="18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68022" indent="-168022" defTabSz="896118">
              <a:buFont typeface="Arial" panose="020B0604020202020204" pitchFamily="34" charset="0"/>
              <a:buChar char="•"/>
            </a:pPr>
            <a:r>
              <a:rPr lang="de-DE" altLang="de-DE" sz="1176" dirty="0">
                <a:solidFill>
                  <a:srgbClr val="4B4D3B"/>
                </a:solidFill>
              </a:rPr>
              <a:t>xx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103CB46B-A946-4051-8A8E-CE0FE3AEE8EB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3884414" y="5257722"/>
            <a:ext cx="5297906" cy="828459"/>
          </a:xfrm>
          <a:prstGeom prst="rect">
            <a:avLst/>
          </a:prstGeom>
          <a:solidFill>
            <a:srgbClr val="E6E6E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609585">
              <a:defRPr/>
            </a:pPr>
            <a:endParaRPr lang="de-DE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AA9204C4-2EC9-42E0-8E26-CBDCB9A7F869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285112" y="5257722"/>
            <a:ext cx="3479960" cy="828459"/>
          </a:xfrm>
          <a:prstGeom prst="rect">
            <a:avLst/>
          </a:prstGeom>
          <a:solidFill>
            <a:srgbClr val="E6E6E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609585">
              <a:defRPr/>
            </a:pPr>
            <a:endParaRPr lang="de-DE" sz="120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59" name="Gruppieren 64">
            <a:extLst>
              <a:ext uri="{FF2B5EF4-FFF2-40B4-BE49-F238E27FC236}">
                <a16:creationId xmlns:a16="http://schemas.microsoft.com/office/drawing/2014/main" id="{002F3D9D-ABA4-4EF7-ABC1-AFC0B8C60E28}"/>
              </a:ext>
            </a:extLst>
          </p:cNvPr>
          <p:cNvGrpSpPr>
            <a:grpSpLocks/>
          </p:cNvGrpSpPr>
          <p:nvPr>
            <p:custDataLst>
              <p:tags r:id="rId15"/>
            </p:custDataLst>
          </p:nvPr>
        </p:nvGrpSpPr>
        <p:grpSpPr bwMode="auto">
          <a:xfrm>
            <a:off x="542218" y="5425963"/>
            <a:ext cx="374552" cy="377727"/>
            <a:chOff x="6738143" y="4924578"/>
            <a:chExt cx="375097" cy="376630"/>
          </a:xfrm>
        </p:grpSpPr>
        <p:sp>
          <p:nvSpPr>
            <p:cNvPr id="60" name="Ellipse 65">
              <a:extLst>
                <a:ext uri="{FF2B5EF4-FFF2-40B4-BE49-F238E27FC236}">
                  <a16:creationId xmlns:a16="http://schemas.microsoft.com/office/drawing/2014/main" id="{5800F222-500B-4C91-A59D-35396FAB4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8143" y="4924578"/>
              <a:ext cx="375097" cy="376630"/>
            </a:xfrm>
            <a:prstGeom prst="ellipse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09585"/>
              <a:endParaRPr lang="de-DE" sz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1" name="Textfeld 66">
              <a:extLst>
                <a:ext uri="{FF2B5EF4-FFF2-40B4-BE49-F238E27FC236}">
                  <a16:creationId xmlns:a16="http://schemas.microsoft.com/office/drawing/2014/main" id="{AB8A61DA-6317-4031-89C8-60663C4B22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42567" y="4972483"/>
              <a:ext cx="367567" cy="276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9pPr>
            </a:lstStyle>
            <a:p>
              <a:pPr algn="ctr" defTabSz="609585"/>
              <a:r>
                <a:rPr lang="de-DE" sz="1200" b="1" dirty="0">
                  <a:solidFill>
                    <a:prstClr val="white"/>
                  </a:solidFill>
                  <a:latin typeface="Arial" pitchFamily="34" charset="0"/>
                </a:rPr>
                <a:t>4</a:t>
              </a:r>
            </a:p>
          </p:txBody>
        </p:sp>
      </p:grpSp>
      <p:cxnSp>
        <p:nvCxnSpPr>
          <p:cNvPr id="62" name="Gerade Verbindung 3">
            <a:extLst>
              <a:ext uri="{FF2B5EF4-FFF2-40B4-BE49-F238E27FC236}">
                <a16:creationId xmlns:a16="http://schemas.microsoft.com/office/drawing/2014/main" id="{A3F962ED-904F-4841-9E90-2D5998593D50}"/>
              </a:ext>
            </a:extLst>
          </p:cNvPr>
          <p:cNvCxnSpPr>
            <a:cxnSpLocks noChangeShapeType="1"/>
          </p:cNvCxnSpPr>
          <p:nvPr>
            <p:custDataLst>
              <p:tags r:id="rId16"/>
            </p:custDataLst>
          </p:nvPr>
        </p:nvCxnSpPr>
        <p:spPr bwMode="auto">
          <a:xfrm>
            <a:off x="300984" y="6162358"/>
            <a:ext cx="8886099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" name="Rectangle 88">
            <a:extLst>
              <a:ext uri="{FF2B5EF4-FFF2-40B4-BE49-F238E27FC236}">
                <a16:creationId xmlns:a16="http://schemas.microsoft.com/office/drawing/2014/main" id="{78177526-FE50-41D6-975E-C43CA37E0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5231" y="5568062"/>
            <a:ext cx="3710793" cy="18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68022" indent="-168022" defTabSz="896118">
              <a:buFont typeface="Arial" panose="020B0604020202020204" pitchFamily="34" charset="0"/>
              <a:buChar char="•"/>
            </a:pPr>
            <a:r>
              <a:rPr lang="de-DE" altLang="de-DE" sz="1176" dirty="0">
                <a:solidFill>
                  <a:srgbClr val="4B4D3B"/>
                </a:solidFill>
              </a:rPr>
              <a:t>xx</a:t>
            </a:r>
          </a:p>
        </p:txBody>
      </p:sp>
      <p:sp>
        <p:nvSpPr>
          <p:cNvPr id="64" name="Rectangle 88">
            <a:extLst>
              <a:ext uri="{FF2B5EF4-FFF2-40B4-BE49-F238E27FC236}">
                <a16:creationId xmlns:a16="http://schemas.microsoft.com/office/drawing/2014/main" id="{68F16662-E536-4D60-8E00-A9B18EED5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876" y="5532722"/>
            <a:ext cx="2391399" cy="18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68022" indent="-168022" defTabSz="896118">
              <a:buFont typeface="Arial" panose="020B0604020202020204" pitchFamily="34" charset="0"/>
              <a:buChar char="•"/>
            </a:pPr>
            <a:r>
              <a:rPr lang="de-DE" altLang="de-DE" sz="1176" dirty="0">
                <a:solidFill>
                  <a:srgbClr val="4B4D3B"/>
                </a:solidFill>
              </a:rPr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350002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2B53C1-E694-4E4B-A40A-ACE13F6E8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 </a:t>
            </a:r>
            <a:r>
              <a:rPr lang="de-DE" dirty="0" err="1"/>
              <a:t>packages</a:t>
            </a:r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11C5C2C-6240-4DB4-A221-3C2FE76AEC60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3868543" y="2227491"/>
            <a:ext cx="1921074" cy="828459"/>
          </a:xfrm>
          <a:prstGeom prst="rect">
            <a:avLst/>
          </a:prstGeom>
          <a:solidFill>
            <a:srgbClr val="E6E6E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609585">
              <a:defRPr/>
            </a:pPr>
            <a:endParaRPr lang="de-DE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0B48ECD-2233-4148-A992-7702C7E96BE7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269240" y="2227491"/>
            <a:ext cx="3479960" cy="828459"/>
          </a:xfrm>
          <a:prstGeom prst="rect">
            <a:avLst/>
          </a:prstGeom>
          <a:solidFill>
            <a:srgbClr val="E6E6E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609585">
              <a:defRPr/>
            </a:pPr>
            <a:endParaRPr lang="de-DE" sz="120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5" name="Gruppieren 64">
            <a:extLst>
              <a:ext uri="{FF2B5EF4-FFF2-40B4-BE49-F238E27FC236}">
                <a16:creationId xmlns:a16="http://schemas.microsoft.com/office/drawing/2014/main" id="{C76C4ADB-C57F-4EDF-AD4D-3472B40DA584}"/>
              </a:ext>
            </a:extLst>
          </p:cNvPr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526346" y="2395732"/>
            <a:ext cx="374552" cy="377727"/>
            <a:chOff x="6738143" y="4924578"/>
            <a:chExt cx="375097" cy="376630"/>
          </a:xfrm>
        </p:grpSpPr>
        <p:sp>
          <p:nvSpPr>
            <p:cNvPr id="6" name="Ellipse 65">
              <a:extLst>
                <a:ext uri="{FF2B5EF4-FFF2-40B4-BE49-F238E27FC236}">
                  <a16:creationId xmlns:a16="http://schemas.microsoft.com/office/drawing/2014/main" id="{1634E432-4D37-4783-A500-213063D0C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8143" y="4924578"/>
              <a:ext cx="375097" cy="376630"/>
            </a:xfrm>
            <a:prstGeom prst="ellipse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09585"/>
              <a:endParaRPr lang="de-DE" sz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Textfeld 66">
              <a:extLst>
                <a:ext uri="{FF2B5EF4-FFF2-40B4-BE49-F238E27FC236}">
                  <a16:creationId xmlns:a16="http://schemas.microsoft.com/office/drawing/2014/main" id="{C065106D-92D0-4385-84C0-1ED7D34E7C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42567" y="4972483"/>
              <a:ext cx="367567" cy="276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9pPr>
            </a:lstStyle>
            <a:p>
              <a:pPr algn="ctr" defTabSz="609585"/>
              <a:r>
                <a:rPr lang="de-DE" sz="1200" b="1" dirty="0">
                  <a:solidFill>
                    <a:prstClr val="white"/>
                  </a:solidFill>
                  <a:latin typeface="Arial" pitchFamily="34" charset="0"/>
                </a:rPr>
                <a:t>1</a:t>
              </a:r>
            </a:p>
          </p:txBody>
        </p:sp>
      </p:grpSp>
      <p:cxnSp>
        <p:nvCxnSpPr>
          <p:cNvPr id="8" name="Gerade Verbindung 3">
            <a:extLst>
              <a:ext uri="{FF2B5EF4-FFF2-40B4-BE49-F238E27FC236}">
                <a16:creationId xmlns:a16="http://schemas.microsoft.com/office/drawing/2014/main" id="{E45DB6FF-67CF-4583-BBAC-441399D33E27}"/>
              </a:ext>
            </a:extLst>
          </p:cNvPr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>
            <a:off x="298965" y="3132127"/>
            <a:ext cx="7776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525FA600-94C5-43BC-B7A4-B1D3F8AB5514}"/>
              </a:ext>
            </a:extLst>
          </p:cNvPr>
          <p:cNvSpPr/>
          <p:nvPr/>
        </p:nvSpPr>
        <p:spPr bwMode="auto">
          <a:xfrm>
            <a:off x="272352" y="1859849"/>
            <a:ext cx="3479960" cy="236498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896118" eaLnBrk="0" hangingPunct="0">
              <a:defRPr/>
            </a:pPr>
            <a:endParaRPr lang="de-DE" sz="1176">
              <a:solidFill>
                <a:srgbClr val="FFFFFF"/>
              </a:solidFill>
              <a:latin typeface="ITC Officina Sans Book" pitchFamily="1" charset="0"/>
            </a:endParaRPr>
          </a:p>
        </p:txBody>
      </p:sp>
      <p:sp>
        <p:nvSpPr>
          <p:cNvPr id="10" name="Rectangle 88">
            <a:extLst>
              <a:ext uri="{FF2B5EF4-FFF2-40B4-BE49-F238E27FC236}">
                <a16:creationId xmlns:a16="http://schemas.microsoft.com/office/drawing/2014/main" id="{9929A23A-9909-458E-B490-829DEAA01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291" y="1873770"/>
            <a:ext cx="1473426" cy="1804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896118"/>
            <a:r>
              <a:rPr lang="en-US" altLang="de-DE" sz="1176" dirty="0">
                <a:solidFill>
                  <a:srgbClr val="FFFFFF"/>
                </a:solidFill>
              </a:rPr>
              <a:t>Work package</a:t>
            </a:r>
          </a:p>
        </p:txBody>
      </p:sp>
      <p:sp>
        <p:nvSpPr>
          <p:cNvPr id="11" name="Rectangle 88">
            <a:extLst>
              <a:ext uri="{FF2B5EF4-FFF2-40B4-BE49-F238E27FC236}">
                <a16:creationId xmlns:a16="http://schemas.microsoft.com/office/drawing/2014/main" id="{01D2EC13-68F1-46CB-B331-FD719C3B9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586" y="2537831"/>
            <a:ext cx="3710793" cy="18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68022" indent="-168022" defTabSz="896118">
              <a:buFont typeface="Arial" panose="020B0604020202020204" pitchFamily="34" charset="0"/>
              <a:buChar char="•"/>
            </a:pPr>
            <a:r>
              <a:rPr lang="de-DE" altLang="de-DE" sz="1176" dirty="0">
                <a:solidFill>
                  <a:srgbClr val="4B4D3B"/>
                </a:solidFill>
              </a:rPr>
              <a:t>xx</a:t>
            </a:r>
          </a:p>
        </p:txBody>
      </p:sp>
      <p:sp>
        <p:nvSpPr>
          <p:cNvPr id="12" name="Rectangle 88">
            <a:extLst>
              <a:ext uri="{FF2B5EF4-FFF2-40B4-BE49-F238E27FC236}">
                <a16:creationId xmlns:a16="http://schemas.microsoft.com/office/drawing/2014/main" id="{1CC2BA9D-A302-40CC-AD9A-0669AACAA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004" y="2502491"/>
            <a:ext cx="2391399" cy="18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68022" indent="-168022" defTabSz="896118">
              <a:buFont typeface="Arial" panose="020B0604020202020204" pitchFamily="34" charset="0"/>
              <a:buChar char="•"/>
            </a:pPr>
            <a:r>
              <a:rPr lang="de-DE" altLang="de-DE" sz="1176" dirty="0">
                <a:solidFill>
                  <a:srgbClr val="4B4D3B"/>
                </a:solidFill>
              </a:rPr>
              <a:t>xx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6506955-3C83-4C5B-9163-3FD4C5ED46E3}"/>
              </a:ext>
            </a:extLst>
          </p:cNvPr>
          <p:cNvSpPr/>
          <p:nvPr/>
        </p:nvSpPr>
        <p:spPr bwMode="auto">
          <a:xfrm>
            <a:off x="3868542" y="1856741"/>
            <a:ext cx="1928724" cy="239606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896118" eaLnBrk="0" hangingPunct="0">
              <a:defRPr/>
            </a:pPr>
            <a:endParaRPr lang="de-DE" sz="1176">
              <a:solidFill>
                <a:srgbClr val="FFFFFF"/>
              </a:solidFill>
              <a:latin typeface="ITC Officina Sans Book" pitchFamily="1" charset="0"/>
            </a:endParaRPr>
          </a:p>
        </p:txBody>
      </p:sp>
      <p:sp>
        <p:nvSpPr>
          <p:cNvPr id="14" name="Rectangle 88">
            <a:extLst>
              <a:ext uri="{FF2B5EF4-FFF2-40B4-BE49-F238E27FC236}">
                <a16:creationId xmlns:a16="http://schemas.microsoft.com/office/drawing/2014/main" id="{79F3D33B-E81D-4EAA-B0B2-5E6DAD086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4345" y="1879759"/>
            <a:ext cx="2010509" cy="18103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896118"/>
            <a:r>
              <a:rPr lang="en-US" altLang="de-DE" sz="1176" dirty="0">
                <a:solidFill>
                  <a:srgbClr val="FFFFFF"/>
                </a:solidFill>
              </a:rPr>
              <a:t>Date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D2E418F1-C589-4862-B0C8-B92CBA65771A}"/>
              </a:ext>
            </a:extLst>
          </p:cNvPr>
          <p:cNvSpPr/>
          <p:nvPr/>
        </p:nvSpPr>
        <p:spPr bwMode="auto">
          <a:xfrm>
            <a:off x="5925419" y="1853927"/>
            <a:ext cx="2160186" cy="252139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896118" eaLnBrk="0" hangingPunct="0">
              <a:defRPr/>
            </a:pPr>
            <a:endParaRPr lang="de-DE" sz="1176">
              <a:solidFill>
                <a:srgbClr val="FFFFFF"/>
              </a:solidFill>
              <a:latin typeface="ITC Officina Sans Book" pitchFamily="1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2D4325A-BDCD-4BFB-9494-00D68EF722FE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3868543" y="3237568"/>
            <a:ext cx="1921074" cy="828459"/>
          </a:xfrm>
          <a:prstGeom prst="rect">
            <a:avLst/>
          </a:prstGeom>
          <a:solidFill>
            <a:srgbClr val="E6E6E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609585">
              <a:defRPr/>
            </a:pPr>
            <a:endParaRPr lang="de-DE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C82F1B3-CA85-46F3-9DCD-AA74EC483ECF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269240" y="3237568"/>
            <a:ext cx="3479960" cy="828459"/>
          </a:xfrm>
          <a:prstGeom prst="rect">
            <a:avLst/>
          </a:prstGeom>
          <a:solidFill>
            <a:srgbClr val="E6E6E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609585">
              <a:defRPr/>
            </a:pPr>
            <a:endParaRPr lang="de-DE" sz="120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8" name="Gruppieren 64">
            <a:extLst>
              <a:ext uri="{FF2B5EF4-FFF2-40B4-BE49-F238E27FC236}">
                <a16:creationId xmlns:a16="http://schemas.microsoft.com/office/drawing/2014/main" id="{0A9620B2-2D34-4FCC-BA78-0A1F61133A82}"/>
              </a:ext>
            </a:extLst>
          </p:cNvPr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526346" y="3405809"/>
            <a:ext cx="374552" cy="377727"/>
            <a:chOff x="6738143" y="4924578"/>
            <a:chExt cx="375097" cy="376630"/>
          </a:xfrm>
        </p:grpSpPr>
        <p:sp>
          <p:nvSpPr>
            <p:cNvPr id="19" name="Ellipse 65">
              <a:extLst>
                <a:ext uri="{FF2B5EF4-FFF2-40B4-BE49-F238E27FC236}">
                  <a16:creationId xmlns:a16="http://schemas.microsoft.com/office/drawing/2014/main" id="{4E2AD213-C7AB-46A2-B093-54E4FBFF4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8143" y="4924578"/>
              <a:ext cx="375097" cy="376630"/>
            </a:xfrm>
            <a:prstGeom prst="ellipse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09585"/>
              <a:endParaRPr lang="de-DE" sz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" name="Textfeld 66">
              <a:extLst>
                <a:ext uri="{FF2B5EF4-FFF2-40B4-BE49-F238E27FC236}">
                  <a16:creationId xmlns:a16="http://schemas.microsoft.com/office/drawing/2014/main" id="{AD9DB1B7-31A7-4302-8F7B-D5C168294E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42567" y="4972483"/>
              <a:ext cx="367567" cy="276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9pPr>
            </a:lstStyle>
            <a:p>
              <a:pPr algn="ctr" defTabSz="609585"/>
              <a:r>
                <a:rPr lang="de-DE" sz="1200" b="1" dirty="0">
                  <a:solidFill>
                    <a:prstClr val="white"/>
                  </a:solidFill>
                  <a:latin typeface="Arial" pitchFamily="34" charset="0"/>
                </a:rPr>
                <a:t>2</a:t>
              </a:r>
            </a:p>
          </p:txBody>
        </p:sp>
      </p:grpSp>
      <p:cxnSp>
        <p:nvCxnSpPr>
          <p:cNvPr id="21" name="Gerade Verbindung 3">
            <a:extLst>
              <a:ext uri="{FF2B5EF4-FFF2-40B4-BE49-F238E27FC236}">
                <a16:creationId xmlns:a16="http://schemas.microsoft.com/office/drawing/2014/main" id="{B20FDCB3-CAFC-461A-A2C9-0AEC84298149}"/>
              </a:ext>
            </a:extLst>
          </p:cNvPr>
          <p:cNvCxnSpPr>
            <a:cxnSpLocks noChangeShapeType="1"/>
          </p:cNvCxnSpPr>
          <p:nvPr>
            <p:custDataLst>
              <p:tags r:id="rId8"/>
            </p:custDataLst>
          </p:nvPr>
        </p:nvCxnSpPr>
        <p:spPr bwMode="auto">
          <a:xfrm>
            <a:off x="298965" y="4142204"/>
            <a:ext cx="7776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Rectangle 88">
            <a:extLst>
              <a:ext uri="{FF2B5EF4-FFF2-40B4-BE49-F238E27FC236}">
                <a16:creationId xmlns:a16="http://schemas.microsoft.com/office/drawing/2014/main" id="{CEAAF3F2-B179-4C85-872C-EE0EE57B5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586" y="3547908"/>
            <a:ext cx="3710793" cy="18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68022" indent="-168022" defTabSz="896118">
              <a:buFont typeface="Arial" panose="020B0604020202020204" pitchFamily="34" charset="0"/>
              <a:buChar char="•"/>
            </a:pPr>
            <a:r>
              <a:rPr lang="de-DE" altLang="de-DE" sz="1176" dirty="0">
                <a:solidFill>
                  <a:srgbClr val="4B4D3B"/>
                </a:solidFill>
              </a:rPr>
              <a:t>xx</a:t>
            </a:r>
          </a:p>
        </p:txBody>
      </p:sp>
      <p:sp>
        <p:nvSpPr>
          <p:cNvPr id="23" name="Rectangle 88">
            <a:extLst>
              <a:ext uri="{FF2B5EF4-FFF2-40B4-BE49-F238E27FC236}">
                <a16:creationId xmlns:a16="http://schemas.microsoft.com/office/drawing/2014/main" id="{E2993C7A-B6F3-476D-A024-77A5A140F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004" y="3512568"/>
            <a:ext cx="2391399" cy="18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68022" indent="-168022" defTabSz="896118">
              <a:buFont typeface="Arial" panose="020B0604020202020204" pitchFamily="34" charset="0"/>
              <a:buChar char="•"/>
            </a:pPr>
            <a:r>
              <a:rPr lang="de-DE" altLang="de-DE" sz="1176" dirty="0">
                <a:solidFill>
                  <a:srgbClr val="4B4D3B"/>
                </a:solidFill>
              </a:rPr>
              <a:t>xx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8A2A8732-A5C9-4E7F-9983-8067D8A2C8A0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3884415" y="4247645"/>
            <a:ext cx="1921074" cy="828459"/>
          </a:xfrm>
          <a:prstGeom prst="rect">
            <a:avLst/>
          </a:prstGeom>
          <a:solidFill>
            <a:srgbClr val="E6E6E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609585">
              <a:defRPr/>
            </a:pPr>
            <a:endParaRPr lang="de-DE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DC957223-1F42-4845-A2CD-FD1088271678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285112" y="4247645"/>
            <a:ext cx="3479960" cy="828459"/>
          </a:xfrm>
          <a:prstGeom prst="rect">
            <a:avLst/>
          </a:prstGeom>
          <a:solidFill>
            <a:srgbClr val="E6E6E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609585">
              <a:defRPr/>
            </a:pPr>
            <a:endParaRPr lang="de-DE" sz="120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6" name="Gruppieren 64">
            <a:extLst>
              <a:ext uri="{FF2B5EF4-FFF2-40B4-BE49-F238E27FC236}">
                <a16:creationId xmlns:a16="http://schemas.microsoft.com/office/drawing/2014/main" id="{C1D00D97-1454-4AAA-AB37-5B2272B2CAF2}"/>
              </a:ext>
            </a:extLst>
          </p:cNvPr>
          <p:cNvGrpSpPr>
            <a:grpSpLocks/>
          </p:cNvGrpSpPr>
          <p:nvPr>
            <p:custDataLst>
              <p:tags r:id="rId11"/>
            </p:custDataLst>
          </p:nvPr>
        </p:nvGrpSpPr>
        <p:grpSpPr bwMode="auto">
          <a:xfrm>
            <a:off x="542218" y="4415886"/>
            <a:ext cx="374552" cy="377727"/>
            <a:chOff x="6738143" y="4924578"/>
            <a:chExt cx="375097" cy="376630"/>
          </a:xfrm>
        </p:grpSpPr>
        <p:sp>
          <p:nvSpPr>
            <p:cNvPr id="27" name="Ellipse 65">
              <a:extLst>
                <a:ext uri="{FF2B5EF4-FFF2-40B4-BE49-F238E27FC236}">
                  <a16:creationId xmlns:a16="http://schemas.microsoft.com/office/drawing/2014/main" id="{A3C85AB6-E8CF-46E3-8D1E-A2CBD8908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8143" y="4924578"/>
              <a:ext cx="375097" cy="376630"/>
            </a:xfrm>
            <a:prstGeom prst="ellipse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09585"/>
              <a:endParaRPr lang="de-DE" sz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" name="Textfeld 66">
              <a:extLst>
                <a:ext uri="{FF2B5EF4-FFF2-40B4-BE49-F238E27FC236}">
                  <a16:creationId xmlns:a16="http://schemas.microsoft.com/office/drawing/2014/main" id="{475A0B9D-DECD-4823-B914-3E90ACEB50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42567" y="4972483"/>
              <a:ext cx="367567" cy="276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9pPr>
            </a:lstStyle>
            <a:p>
              <a:pPr algn="ctr" defTabSz="609585"/>
              <a:r>
                <a:rPr lang="de-DE" sz="1200" b="1" dirty="0">
                  <a:solidFill>
                    <a:prstClr val="white"/>
                  </a:solidFill>
                  <a:latin typeface="Arial" pitchFamily="34" charset="0"/>
                </a:rPr>
                <a:t>3</a:t>
              </a:r>
            </a:p>
          </p:txBody>
        </p:sp>
      </p:grpSp>
      <p:cxnSp>
        <p:nvCxnSpPr>
          <p:cNvPr id="29" name="Gerade Verbindung 3">
            <a:extLst>
              <a:ext uri="{FF2B5EF4-FFF2-40B4-BE49-F238E27FC236}">
                <a16:creationId xmlns:a16="http://schemas.microsoft.com/office/drawing/2014/main" id="{4AF41563-F95B-4B40-A66F-760C6CCF72BE}"/>
              </a:ext>
            </a:extLst>
          </p:cNvPr>
          <p:cNvCxnSpPr>
            <a:cxnSpLocks noChangeShapeType="1"/>
          </p:cNvCxnSpPr>
          <p:nvPr>
            <p:custDataLst>
              <p:tags r:id="rId12"/>
            </p:custDataLst>
          </p:nvPr>
        </p:nvCxnSpPr>
        <p:spPr bwMode="auto">
          <a:xfrm>
            <a:off x="314837" y="5152281"/>
            <a:ext cx="7776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Rectangle 88">
            <a:extLst>
              <a:ext uri="{FF2B5EF4-FFF2-40B4-BE49-F238E27FC236}">
                <a16:creationId xmlns:a16="http://schemas.microsoft.com/office/drawing/2014/main" id="{169790A6-0D48-47CA-836B-A0D932D90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458" y="4557985"/>
            <a:ext cx="3710793" cy="18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68022" indent="-168022" defTabSz="896118">
              <a:buFont typeface="Arial" panose="020B0604020202020204" pitchFamily="34" charset="0"/>
              <a:buChar char="•"/>
            </a:pPr>
            <a:r>
              <a:rPr lang="de-DE" altLang="de-DE" sz="1176" dirty="0">
                <a:solidFill>
                  <a:srgbClr val="4B4D3B"/>
                </a:solidFill>
              </a:rPr>
              <a:t>xx</a:t>
            </a:r>
          </a:p>
        </p:txBody>
      </p:sp>
      <p:sp>
        <p:nvSpPr>
          <p:cNvPr id="31" name="Rectangle 88">
            <a:extLst>
              <a:ext uri="{FF2B5EF4-FFF2-40B4-BE49-F238E27FC236}">
                <a16:creationId xmlns:a16="http://schemas.microsoft.com/office/drawing/2014/main" id="{9E121E05-83CE-4734-98CA-2C3D93C7F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876" y="4522645"/>
            <a:ext cx="2391399" cy="18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68022" indent="-168022" defTabSz="896118">
              <a:buFont typeface="Arial" panose="020B0604020202020204" pitchFamily="34" charset="0"/>
              <a:buChar char="•"/>
            </a:pPr>
            <a:r>
              <a:rPr lang="de-DE" altLang="de-DE" sz="1176" dirty="0">
                <a:solidFill>
                  <a:srgbClr val="4B4D3B"/>
                </a:solidFill>
              </a:rPr>
              <a:t>xx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78CC0759-78D8-4F3C-9464-43E801C456BD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3884415" y="5257722"/>
            <a:ext cx="1921074" cy="828459"/>
          </a:xfrm>
          <a:prstGeom prst="rect">
            <a:avLst/>
          </a:prstGeom>
          <a:solidFill>
            <a:srgbClr val="E6E6E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609585">
              <a:defRPr/>
            </a:pPr>
            <a:endParaRPr lang="de-DE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4C95B19-44BF-4C3F-A5E5-A8688A07184F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285112" y="5257722"/>
            <a:ext cx="3479960" cy="828459"/>
          </a:xfrm>
          <a:prstGeom prst="rect">
            <a:avLst/>
          </a:prstGeom>
          <a:solidFill>
            <a:srgbClr val="E6E6E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609585">
              <a:defRPr/>
            </a:pPr>
            <a:endParaRPr lang="de-DE" sz="120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34" name="Gruppieren 64">
            <a:extLst>
              <a:ext uri="{FF2B5EF4-FFF2-40B4-BE49-F238E27FC236}">
                <a16:creationId xmlns:a16="http://schemas.microsoft.com/office/drawing/2014/main" id="{39E2A3C2-E709-426B-B22E-AEEBED14C6B2}"/>
              </a:ext>
            </a:extLst>
          </p:cNvPr>
          <p:cNvGrpSpPr>
            <a:grpSpLocks/>
          </p:cNvGrpSpPr>
          <p:nvPr>
            <p:custDataLst>
              <p:tags r:id="rId15"/>
            </p:custDataLst>
          </p:nvPr>
        </p:nvGrpSpPr>
        <p:grpSpPr bwMode="auto">
          <a:xfrm>
            <a:off x="542218" y="5425963"/>
            <a:ext cx="374552" cy="377727"/>
            <a:chOff x="6738143" y="4924578"/>
            <a:chExt cx="375097" cy="376630"/>
          </a:xfrm>
        </p:grpSpPr>
        <p:sp>
          <p:nvSpPr>
            <p:cNvPr id="35" name="Ellipse 65">
              <a:extLst>
                <a:ext uri="{FF2B5EF4-FFF2-40B4-BE49-F238E27FC236}">
                  <a16:creationId xmlns:a16="http://schemas.microsoft.com/office/drawing/2014/main" id="{3D2E5584-AED8-4A26-905D-CBC4521AF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8143" y="4924578"/>
              <a:ext cx="375097" cy="376630"/>
            </a:xfrm>
            <a:prstGeom prst="ellipse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09585"/>
              <a:endParaRPr lang="de-DE" sz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6" name="Textfeld 66">
              <a:extLst>
                <a:ext uri="{FF2B5EF4-FFF2-40B4-BE49-F238E27FC236}">
                  <a16:creationId xmlns:a16="http://schemas.microsoft.com/office/drawing/2014/main" id="{6907DE01-5020-4F71-B9BF-003D0A96FD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42567" y="4972483"/>
              <a:ext cx="367567" cy="276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ITC Officina Sans Book" pitchFamily="1" charset="0"/>
                </a:defRPr>
              </a:lvl9pPr>
            </a:lstStyle>
            <a:p>
              <a:pPr algn="ctr" defTabSz="609585"/>
              <a:r>
                <a:rPr lang="de-DE" sz="1200" b="1" dirty="0">
                  <a:solidFill>
                    <a:prstClr val="white"/>
                  </a:solidFill>
                  <a:latin typeface="Arial" pitchFamily="34" charset="0"/>
                </a:rPr>
                <a:t>4</a:t>
              </a:r>
            </a:p>
          </p:txBody>
        </p:sp>
      </p:grpSp>
      <p:cxnSp>
        <p:nvCxnSpPr>
          <p:cNvPr id="37" name="Gerade Verbindung 3">
            <a:extLst>
              <a:ext uri="{FF2B5EF4-FFF2-40B4-BE49-F238E27FC236}">
                <a16:creationId xmlns:a16="http://schemas.microsoft.com/office/drawing/2014/main" id="{A3DBFBC3-F4C1-4005-B0B4-B46525DAE990}"/>
              </a:ext>
            </a:extLst>
          </p:cNvPr>
          <p:cNvCxnSpPr>
            <a:cxnSpLocks noChangeShapeType="1"/>
          </p:cNvCxnSpPr>
          <p:nvPr>
            <p:custDataLst>
              <p:tags r:id="rId16"/>
            </p:custDataLst>
          </p:nvPr>
        </p:nvCxnSpPr>
        <p:spPr bwMode="auto">
          <a:xfrm>
            <a:off x="314837" y="6162358"/>
            <a:ext cx="7776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Rectangle 88">
            <a:extLst>
              <a:ext uri="{FF2B5EF4-FFF2-40B4-BE49-F238E27FC236}">
                <a16:creationId xmlns:a16="http://schemas.microsoft.com/office/drawing/2014/main" id="{1D5C7063-F0C0-420A-85BF-6BED0EFB3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458" y="5568062"/>
            <a:ext cx="3710793" cy="18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68022" indent="-168022" defTabSz="896118">
              <a:buFont typeface="Arial" panose="020B0604020202020204" pitchFamily="34" charset="0"/>
              <a:buChar char="•"/>
            </a:pPr>
            <a:r>
              <a:rPr lang="de-DE" altLang="de-DE" sz="1176" dirty="0">
                <a:solidFill>
                  <a:srgbClr val="4B4D3B"/>
                </a:solidFill>
              </a:rPr>
              <a:t>xx</a:t>
            </a:r>
          </a:p>
        </p:txBody>
      </p:sp>
      <p:sp>
        <p:nvSpPr>
          <p:cNvPr id="39" name="Rectangle 88">
            <a:extLst>
              <a:ext uri="{FF2B5EF4-FFF2-40B4-BE49-F238E27FC236}">
                <a16:creationId xmlns:a16="http://schemas.microsoft.com/office/drawing/2014/main" id="{CFEB7C75-02AD-4E1D-8036-91A357763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876" y="5532722"/>
            <a:ext cx="2391399" cy="18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68022" indent="-168022" defTabSz="896118">
              <a:buFont typeface="Arial" panose="020B0604020202020204" pitchFamily="34" charset="0"/>
              <a:buChar char="•"/>
            </a:pPr>
            <a:r>
              <a:rPr lang="de-DE" altLang="de-DE" sz="1176" dirty="0">
                <a:solidFill>
                  <a:srgbClr val="4B4D3B"/>
                </a:solidFill>
              </a:rPr>
              <a:t>xx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126312E2-4ECD-4BD1-9C47-EE752B5A38C4}"/>
              </a:ext>
            </a:extLst>
          </p:cNvPr>
          <p:cNvSpPr/>
          <p:nvPr>
            <p:custDataLst>
              <p:tags r:id="rId17"/>
            </p:custDataLst>
          </p:nvPr>
        </p:nvSpPr>
        <p:spPr bwMode="auto">
          <a:xfrm>
            <a:off x="5925420" y="2237210"/>
            <a:ext cx="2160185" cy="828459"/>
          </a:xfrm>
          <a:prstGeom prst="rect">
            <a:avLst/>
          </a:prstGeom>
          <a:solidFill>
            <a:srgbClr val="E6E6E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609585">
              <a:defRPr/>
            </a:pPr>
            <a:endParaRPr lang="de-DE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Rectangle 88">
            <a:extLst>
              <a:ext uri="{FF2B5EF4-FFF2-40B4-BE49-F238E27FC236}">
                <a16:creationId xmlns:a16="http://schemas.microsoft.com/office/drawing/2014/main" id="{611B1C61-83E2-4493-9758-CDBF0D53B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0464" y="2547550"/>
            <a:ext cx="1595749" cy="180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68022" indent="-168022" defTabSz="896118">
              <a:buFont typeface="Arial" panose="020B0604020202020204" pitchFamily="34" charset="0"/>
              <a:buChar char="•"/>
            </a:pPr>
            <a:r>
              <a:rPr lang="de-DE" altLang="de-DE" sz="1176" dirty="0">
                <a:solidFill>
                  <a:srgbClr val="4B4D3B"/>
                </a:solidFill>
              </a:rPr>
              <a:t>xx</a:t>
            </a:r>
          </a:p>
        </p:txBody>
      </p:sp>
      <p:sp>
        <p:nvSpPr>
          <p:cNvPr id="42" name="Rectangle 88">
            <a:extLst>
              <a:ext uri="{FF2B5EF4-FFF2-40B4-BE49-F238E27FC236}">
                <a16:creationId xmlns:a16="http://schemas.microsoft.com/office/drawing/2014/main" id="{8D602D43-A987-4518-85B6-623E0E698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2312" y="1880342"/>
            <a:ext cx="2010509" cy="18103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896118"/>
            <a:r>
              <a:rPr lang="en-US" altLang="de-DE" sz="1176" dirty="0">
                <a:solidFill>
                  <a:srgbClr val="FFFFFF"/>
                </a:solidFill>
              </a:rPr>
              <a:t>Responsible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7C94F9DE-EB1C-4B5C-947B-AEA5FC0B5021}"/>
              </a:ext>
            </a:extLst>
          </p:cNvPr>
          <p:cNvSpPr/>
          <p:nvPr>
            <p:custDataLst>
              <p:tags r:id="rId18"/>
            </p:custDataLst>
          </p:nvPr>
        </p:nvSpPr>
        <p:spPr bwMode="auto">
          <a:xfrm>
            <a:off x="5925420" y="3248173"/>
            <a:ext cx="2160185" cy="828459"/>
          </a:xfrm>
          <a:prstGeom prst="rect">
            <a:avLst/>
          </a:prstGeom>
          <a:solidFill>
            <a:srgbClr val="E6E6E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609585">
              <a:defRPr/>
            </a:pPr>
            <a:endParaRPr lang="de-DE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Rectangle 88">
            <a:extLst>
              <a:ext uri="{FF2B5EF4-FFF2-40B4-BE49-F238E27FC236}">
                <a16:creationId xmlns:a16="http://schemas.microsoft.com/office/drawing/2014/main" id="{E327853A-3BD6-43CE-BFAC-C545B6744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0464" y="3558513"/>
            <a:ext cx="1595749" cy="180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68022" indent="-168022" defTabSz="896118">
              <a:buFont typeface="Arial" panose="020B0604020202020204" pitchFamily="34" charset="0"/>
              <a:buChar char="•"/>
            </a:pPr>
            <a:r>
              <a:rPr lang="de-DE" altLang="de-DE" sz="1176" dirty="0">
                <a:solidFill>
                  <a:srgbClr val="4B4D3B"/>
                </a:solidFill>
              </a:rPr>
              <a:t>xx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324B761B-3FF7-4568-BCD1-27EF5FB08B59}"/>
              </a:ext>
            </a:extLst>
          </p:cNvPr>
          <p:cNvSpPr/>
          <p:nvPr>
            <p:custDataLst>
              <p:tags r:id="rId19"/>
            </p:custDataLst>
          </p:nvPr>
        </p:nvSpPr>
        <p:spPr bwMode="auto">
          <a:xfrm>
            <a:off x="5925420" y="4247645"/>
            <a:ext cx="2160185" cy="828459"/>
          </a:xfrm>
          <a:prstGeom prst="rect">
            <a:avLst/>
          </a:prstGeom>
          <a:solidFill>
            <a:srgbClr val="E6E6E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609585">
              <a:defRPr/>
            </a:pPr>
            <a:endParaRPr lang="de-DE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Rectangle 88">
            <a:extLst>
              <a:ext uri="{FF2B5EF4-FFF2-40B4-BE49-F238E27FC236}">
                <a16:creationId xmlns:a16="http://schemas.microsoft.com/office/drawing/2014/main" id="{0E0F7A37-1104-4199-BF0C-AC82C3FFB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0464" y="4557985"/>
            <a:ext cx="1595749" cy="180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68022" indent="-168022" defTabSz="896118">
              <a:buFont typeface="Arial" panose="020B0604020202020204" pitchFamily="34" charset="0"/>
              <a:buChar char="•"/>
            </a:pPr>
            <a:r>
              <a:rPr lang="de-DE" altLang="de-DE" sz="1176" dirty="0">
                <a:solidFill>
                  <a:srgbClr val="4B4D3B"/>
                </a:solidFill>
              </a:rPr>
              <a:t>xx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BF0662B2-F27A-4C43-8376-E02F43FD93B9}"/>
              </a:ext>
            </a:extLst>
          </p:cNvPr>
          <p:cNvSpPr/>
          <p:nvPr>
            <p:custDataLst>
              <p:tags r:id="rId20"/>
            </p:custDataLst>
          </p:nvPr>
        </p:nvSpPr>
        <p:spPr bwMode="auto">
          <a:xfrm>
            <a:off x="5925420" y="5257721"/>
            <a:ext cx="2160185" cy="828459"/>
          </a:xfrm>
          <a:prstGeom prst="rect">
            <a:avLst/>
          </a:prstGeom>
          <a:solidFill>
            <a:srgbClr val="E6E6E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609585">
              <a:defRPr/>
            </a:pPr>
            <a:endParaRPr lang="de-DE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Rectangle 88">
            <a:extLst>
              <a:ext uri="{FF2B5EF4-FFF2-40B4-BE49-F238E27FC236}">
                <a16:creationId xmlns:a16="http://schemas.microsoft.com/office/drawing/2014/main" id="{A21CDEB1-D3E5-4BE2-B08B-B4B960ACA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0464" y="5568061"/>
            <a:ext cx="1595749" cy="180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68022" indent="-168022" defTabSz="896118">
              <a:buFont typeface="Arial" panose="020B0604020202020204" pitchFamily="34" charset="0"/>
              <a:buChar char="•"/>
            </a:pPr>
            <a:r>
              <a:rPr lang="de-DE" altLang="de-DE" sz="1176" dirty="0">
                <a:solidFill>
                  <a:srgbClr val="4B4D3B"/>
                </a:solidFill>
              </a:rPr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270136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C28FC4-1C03-479D-87A6-4522A2DFB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 </a:t>
            </a:r>
            <a:r>
              <a:rPr lang="de-DE" dirty="0" err="1"/>
              <a:t>package</a:t>
            </a:r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4D028EF-D7BB-4821-ADB6-7A1821CAC5C5}"/>
              </a:ext>
            </a:extLst>
          </p:cNvPr>
          <p:cNvSpPr/>
          <p:nvPr/>
        </p:nvSpPr>
        <p:spPr bwMode="auto">
          <a:xfrm>
            <a:off x="269810" y="1612799"/>
            <a:ext cx="8769667" cy="37108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92" tIns="45696" rIns="91392" bIns="45696" numCol="1" rtlCol="0" anchor="t" anchorCtr="0" compatLnSpc="1">
            <a:prstTxWarp prst="textNoShape">
              <a:avLst/>
            </a:prstTxWarp>
          </a:bodyPr>
          <a:lstStyle/>
          <a:p>
            <a:pPr defTabSz="609585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300" dirty="0">
              <a:solidFill>
                <a:srgbClr val="FFFFFF"/>
              </a:solidFill>
              <a:latin typeface="ITC Officina Sans Book" pitchFamily="1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3BAEC0E-505E-49F1-B730-ACAD0091A524}"/>
              </a:ext>
            </a:extLst>
          </p:cNvPr>
          <p:cNvSpPr/>
          <p:nvPr/>
        </p:nvSpPr>
        <p:spPr bwMode="auto">
          <a:xfrm>
            <a:off x="269810" y="2032641"/>
            <a:ext cx="8769667" cy="37108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92" tIns="45696" rIns="91392" bIns="45696" numCol="1" rtlCol="0" anchor="t" anchorCtr="0" compatLnSpc="1">
            <a:prstTxWarp prst="textNoShape">
              <a:avLst/>
            </a:prstTxWarp>
          </a:bodyPr>
          <a:lstStyle/>
          <a:p>
            <a:pPr defTabSz="609585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300" dirty="0">
              <a:solidFill>
                <a:srgbClr val="FFFFFF"/>
              </a:solidFill>
              <a:latin typeface="ITC Officina Sans Book" pitchFamily="1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3086207-30AF-4DAE-9690-1599FBC74E21}"/>
              </a:ext>
            </a:extLst>
          </p:cNvPr>
          <p:cNvSpPr txBox="1"/>
          <p:nvPr/>
        </p:nvSpPr>
        <p:spPr>
          <a:xfrm>
            <a:off x="331153" y="2079622"/>
            <a:ext cx="33958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09585"/>
            <a:r>
              <a:rPr lang="de-DE" sz="1200" dirty="0">
                <a:solidFill>
                  <a:srgbClr val="FFFFFF"/>
                </a:solidFill>
                <a:latin typeface="Calibri"/>
              </a:rPr>
              <a:t>Start: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4B863B5-4759-4EF8-B8CD-B36E40C82162}"/>
              </a:ext>
            </a:extLst>
          </p:cNvPr>
          <p:cNvSpPr txBox="1"/>
          <p:nvPr/>
        </p:nvSpPr>
        <p:spPr>
          <a:xfrm>
            <a:off x="1930397" y="2079622"/>
            <a:ext cx="27732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09585"/>
            <a:r>
              <a:rPr lang="de-DE" sz="1200" dirty="0">
                <a:solidFill>
                  <a:srgbClr val="FFFFFF"/>
                </a:solidFill>
                <a:latin typeface="Calibri"/>
              </a:rPr>
              <a:t>End: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5392394-AB67-4DA7-82FD-7EAA88FDFBC5}"/>
              </a:ext>
            </a:extLst>
          </p:cNvPr>
          <p:cNvSpPr txBox="1"/>
          <p:nvPr/>
        </p:nvSpPr>
        <p:spPr>
          <a:xfrm>
            <a:off x="3746006" y="2079622"/>
            <a:ext cx="421719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09585"/>
            <a:r>
              <a:rPr lang="de-DE" sz="1200" dirty="0" err="1">
                <a:solidFill>
                  <a:srgbClr val="FFFFFF"/>
                </a:solidFill>
                <a:latin typeface="Calibri"/>
              </a:rPr>
              <a:t>Effort</a:t>
            </a:r>
            <a:r>
              <a:rPr lang="de-DE" sz="1200" dirty="0">
                <a:solidFill>
                  <a:srgbClr val="FFFFFF"/>
                </a:solidFill>
                <a:latin typeface="Calibri"/>
              </a:rPr>
              <a:t>: 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21DD3D6-CA95-4EA6-B5BC-B45CE76FE565}"/>
              </a:ext>
            </a:extLst>
          </p:cNvPr>
          <p:cNvSpPr txBox="1"/>
          <p:nvPr/>
        </p:nvSpPr>
        <p:spPr>
          <a:xfrm>
            <a:off x="758788" y="2079622"/>
            <a:ext cx="5254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09585"/>
            <a:r>
              <a:rPr lang="de-DE" sz="1200" dirty="0">
                <a:solidFill>
                  <a:srgbClr val="FFFFFF"/>
                </a:solidFill>
                <a:latin typeface="Calibri"/>
              </a:rPr>
              <a:t>DD.MM.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23AD288-1F9A-411B-B5C6-9F582C9FE4B3}"/>
              </a:ext>
            </a:extLst>
          </p:cNvPr>
          <p:cNvSpPr txBox="1"/>
          <p:nvPr/>
        </p:nvSpPr>
        <p:spPr>
          <a:xfrm>
            <a:off x="2362223" y="2079622"/>
            <a:ext cx="5254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09585"/>
            <a:r>
              <a:rPr lang="de-DE" sz="1200" dirty="0">
                <a:solidFill>
                  <a:srgbClr val="FFFFFF"/>
                </a:solidFill>
                <a:latin typeface="Calibri"/>
              </a:rPr>
              <a:t>DD.MM.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95C9075-9D5D-47B9-B2EA-9E957D168401}"/>
              </a:ext>
            </a:extLst>
          </p:cNvPr>
          <p:cNvSpPr txBox="1"/>
          <p:nvPr/>
        </p:nvSpPr>
        <p:spPr>
          <a:xfrm>
            <a:off x="4460315" y="2089143"/>
            <a:ext cx="2686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09585"/>
            <a:r>
              <a:rPr lang="de-DE" sz="1200" dirty="0">
                <a:solidFill>
                  <a:srgbClr val="FFFFFF"/>
                </a:solidFill>
                <a:latin typeface="Calibri"/>
              </a:rPr>
              <a:t>6 PT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449E854-18BC-4D9E-BD83-0652755BDE82}"/>
              </a:ext>
            </a:extLst>
          </p:cNvPr>
          <p:cNvSpPr txBox="1"/>
          <p:nvPr/>
        </p:nvSpPr>
        <p:spPr>
          <a:xfrm>
            <a:off x="331153" y="2476835"/>
            <a:ext cx="93346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09585"/>
            <a:r>
              <a:rPr lang="de-DE" sz="1200" dirty="0" err="1">
                <a:solidFill>
                  <a:srgbClr val="4B4D3B"/>
                </a:solidFill>
                <a:latin typeface="Calibri"/>
              </a:rPr>
              <a:t>Specifications</a:t>
            </a:r>
            <a:r>
              <a:rPr lang="de-DE" sz="1200" dirty="0">
                <a:solidFill>
                  <a:srgbClr val="4B4D3B"/>
                </a:solidFill>
                <a:latin typeface="Calibri"/>
              </a:rPr>
              <a:t>: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01630C1-89AB-4E37-B710-27F41BF0902B}"/>
              </a:ext>
            </a:extLst>
          </p:cNvPr>
          <p:cNvSpPr txBox="1"/>
          <p:nvPr/>
        </p:nvSpPr>
        <p:spPr>
          <a:xfrm>
            <a:off x="331154" y="2800914"/>
            <a:ext cx="429978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349" indent="-171349" defTabSz="609585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4B4D3B"/>
                </a:solidFill>
                <a:latin typeface="Calibri"/>
              </a:rPr>
              <a:t>xx</a:t>
            </a:r>
          </a:p>
          <a:p>
            <a:pPr defTabSz="609585"/>
            <a:endParaRPr lang="de-DE" sz="1200" dirty="0">
              <a:solidFill>
                <a:srgbClr val="4B4D3B"/>
              </a:solidFill>
              <a:latin typeface="Calibri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339FE20-6FC1-4516-99C0-F8774B5032BA}"/>
              </a:ext>
            </a:extLst>
          </p:cNvPr>
          <p:cNvSpPr txBox="1"/>
          <p:nvPr/>
        </p:nvSpPr>
        <p:spPr>
          <a:xfrm>
            <a:off x="331152" y="5147608"/>
            <a:ext cx="254594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349" indent="-171349" defTabSz="609585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4B4D3B"/>
                </a:solidFill>
                <a:latin typeface="Calibri"/>
              </a:rPr>
              <a:t>xx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BCB945B-0EB8-4B3E-99F8-81502407508A}"/>
              </a:ext>
            </a:extLst>
          </p:cNvPr>
          <p:cNvSpPr txBox="1"/>
          <p:nvPr/>
        </p:nvSpPr>
        <p:spPr>
          <a:xfrm>
            <a:off x="2893530" y="5147608"/>
            <a:ext cx="305143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349" indent="-171349" defTabSz="609585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4B4D3B"/>
                </a:solidFill>
                <a:latin typeface="Calibri"/>
              </a:rPr>
              <a:t>xx</a:t>
            </a:r>
          </a:p>
          <a:p>
            <a:pPr marL="171349" indent="-171349" defTabSz="609585">
              <a:buFont typeface="Arial" panose="020B0604020202020204" pitchFamily="34" charset="0"/>
              <a:buChar char="•"/>
            </a:pPr>
            <a:endParaRPr lang="de-DE" sz="1200" dirty="0">
              <a:solidFill>
                <a:srgbClr val="4B4D3B"/>
              </a:solidFill>
              <a:latin typeface="Calibri"/>
            </a:endParaRPr>
          </a:p>
          <a:p>
            <a:pPr marL="171349" indent="-171349" defTabSz="609585">
              <a:buFont typeface="Arial" panose="020B0604020202020204" pitchFamily="34" charset="0"/>
              <a:buChar char="•"/>
            </a:pPr>
            <a:endParaRPr lang="de-DE" sz="1200" dirty="0">
              <a:solidFill>
                <a:srgbClr val="4B4D3B"/>
              </a:solidFill>
              <a:latin typeface="Calibri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3B5C511-1A1F-4B01-AAF9-9877810A755F}"/>
              </a:ext>
            </a:extLst>
          </p:cNvPr>
          <p:cNvSpPr txBox="1"/>
          <p:nvPr/>
        </p:nvSpPr>
        <p:spPr>
          <a:xfrm>
            <a:off x="6131675" y="2079622"/>
            <a:ext cx="58695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09585"/>
            <a:r>
              <a:rPr lang="de-DE" sz="1200" dirty="0">
                <a:solidFill>
                  <a:srgbClr val="FFFFFF"/>
                </a:solidFill>
                <a:latin typeface="Calibri"/>
              </a:rPr>
              <a:t>Duration: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AD7E0D2-9CFF-48E9-940C-858A6CBF1734}"/>
              </a:ext>
            </a:extLst>
          </p:cNvPr>
          <p:cNvSpPr txBox="1"/>
          <p:nvPr/>
        </p:nvSpPr>
        <p:spPr>
          <a:xfrm>
            <a:off x="6835052" y="2089143"/>
            <a:ext cx="4862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09585"/>
            <a:r>
              <a:rPr lang="de-DE" sz="1200" dirty="0">
                <a:solidFill>
                  <a:srgbClr val="FFFFFF"/>
                </a:solidFill>
                <a:latin typeface="Calibri"/>
              </a:rPr>
              <a:t>10 Days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5FCEDBA-9CE9-461C-8ADE-6832E040B38E}"/>
              </a:ext>
            </a:extLst>
          </p:cNvPr>
          <p:cNvSpPr txBox="1"/>
          <p:nvPr/>
        </p:nvSpPr>
        <p:spPr>
          <a:xfrm>
            <a:off x="6131676" y="1692947"/>
            <a:ext cx="140675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09585"/>
            <a:r>
              <a:rPr lang="de-DE" sz="1200" b="1" dirty="0">
                <a:solidFill>
                  <a:srgbClr val="4B4D3B"/>
                </a:solidFill>
                <a:latin typeface="Calibri"/>
              </a:rPr>
              <a:t>Responsable: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A5A17BD-7291-44C6-A650-90A1D74C73BA}"/>
              </a:ext>
            </a:extLst>
          </p:cNvPr>
          <p:cNvSpPr txBox="1"/>
          <p:nvPr/>
        </p:nvSpPr>
        <p:spPr>
          <a:xfrm>
            <a:off x="7528205" y="1692947"/>
            <a:ext cx="122059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09585"/>
            <a:r>
              <a:rPr lang="de-DE" sz="1200" dirty="0" err="1">
                <a:solidFill>
                  <a:srgbClr val="FFFFFF">
                    <a:lumMod val="50000"/>
                  </a:srgbClr>
                </a:solidFill>
                <a:latin typeface="Calibri"/>
              </a:rPr>
              <a:t>n.n.</a:t>
            </a:r>
            <a:endParaRPr lang="de-DE" sz="1200" dirty="0">
              <a:solidFill>
                <a:srgbClr val="FFFFFF">
                  <a:lumMod val="50000"/>
                </a:srgbClr>
              </a:solidFill>
              <a:latin typeface="Calibri"/>
            </a:endParaRPr>
          </a:p>
        </p:txBody>
      </p:sp>
      <p:cxnSp>
        <p:nvCxnSpPr>
          <p:cNvPr id="19" name="Gerade Verbindung 6">
            <a:extLst>
              <a:ext uri="{FF2B5EF4-FFF2-40B4-BE49-F238E27FC236}">
                <a16:creationId xmlns:a16="http://schemas.microsoft.com/office/drawing/2014/main" id="{5F9137EF-5DAF-4761-AEC0-848E12005A34}"/>
              </a:ext>
            </a:extLst>
          </p:cNvPr>
          <p:cNvCxnSpPr/>
          <p:nvPr/>
        </p:nvCxnSpPr>
        <p:spPr bwMode="auto">
          <a:xfrm>
            <a:off x="331155" y="2701375"/>
            <a:ext cx="15525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70428AFA-E4F7-4978-8165-D5DCB65FEAFE}"/>
              </a:ext>
            </a:extLst>
          </p:cNvPr>
          <p:cNvGrpSpPr/>
          <p:nvPr/>
        </p:nvGrpSpPr>
        <p:grpSpPr>
          <a:xfrm>
            <a:off x="333401" y="1692950"/>
            <a:ext cx="2677226" cy="184666"/>
            <a:chOff x="181760" y="1381435"/>
            <a:chExt cx="2678619" cy="173949"/>
          </a:xfrm>
        </p:grpSpPr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801E2777-7276-4F68-BC30-F04836A20E25}"/>
                </a:ext>
              </a:extLst>
            </p:cNvPr>
            <p:cNvSpPr txBox="1"/>
            <p:nvPr/>
          </p:nvSpPr>
          <p:spPr>
            <a:xfrm>
              <a:off x="181760" y="1381435"/>
              <a:ext cx="580333" cy="17394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defTabSz="609585"/>
              <a:r>
                <a:rPr lang="de-DE" sz="1200" b="1" dirty="0">
                  <a:solidFill>
                    <a:srgbClr val="4B4D3B"/>
                  </a:solidFill>
                  <a:latin typeface="Calibri"/>
                </a:rPr>
                <a:t>Titel WP: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9104DBBB-FED3-4893-B4A0-F5765ACADE0F}"/>
                </a:ext>
              </a:extLst>
            </p:cNvPr>
            <p:cNvSpPr txBox="1"/>
            <p:nvPr/>
          </p:nvSpPr>
          <p:spPr>
            <a:xfrm>
              <a:off x="899592" y="1381435"/>
              <a:ext cx="1960787" cy="17394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defTabSz="609585"/>
              <a:r>
                <a:rPr lang="de-DE" sz="1200" dirty="0">
                  <a:solidFill>
                    <a:srgbClr val="4B4D3B"/>
                  </a:solidFill>
                  <a:latin typeface="Calibri"/>
                </a:rPr>
                <a:t>Feinkonzept Optimum erstellen</a:t>
              </a:r>
            </a:p>
          </p:txBody>
        </p:sp>
      </p:grpSp>
      <p:sp>
        <p:nvSpPr>
          <p:cNvPr id="25" name="Textfeld 24">
            <a:extLst>
              <a:ext uri="{FF2B5EF4-FFF2-40B4-BE49-F238E27FC236}">
                <a16:creationId xmlns:a16="http://schemas.microsoft.com/office/drawing/2014/main" id="{0633EB2C-B18B-451B-8142-C4C6C632D374}"/>
              </a:ext>
            </a:extLst>
          </p:cNvPr>
          <p:cNvSpPr txBox="1"/>
          <p:nvPr/>
        </p:nvSpPr>
        <p:spPr>
          <a:xfrm>
            <a:off x="6060234" y="2476835"/>
            <a:ext cx="262071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09585"/>
            <a:r>
              <a:rPr lang="de-DE" sz="1200" dirty="0">
                <a:solidFill>
                  <a:srgbClr val="4B4D3B"/>
                </a:solidFill>
                <a:latin typeface="Calibri"/>
              </a:rPr>
              <a:t>Resources </a:t>
            </a:r>
            <a:r>
              <a:rPr lang="de-DE" sz="1200" dirty="0" err="1">
                <a:solidFill>
                  <a:srgbClr val="4B4D3B"/>
                </a:solidFill>
                <a:latin typeface="Calibri"/>
              </a:rPr>
              <a:t>required</a:t>
            </a:r>
            <a:r>
              <a:rPr lang="de-DE" sz="1200" dirty="0">
                <a:solidFill>
                  <a:srgbClr val="4B4D3B"/>
                </a:solidFill>
                <a:latin typeface="Calibri"/>
              </a:rPr>
              <a:t>/material:</a:t>
            </a:r>
          </a:p>
        </p:txBody>
      </p:sp>
      <p:cxnSp>
        <p:nvCxnSpPr>
          <p:cNvPr id="26" name="Gerade Verbindung 48">
            <a:extLst>
              <a:ext uri="{FF2B5EF4-FFF2-40B4-BE49-F238E27FC236}">
                <a16:creationId xmlns:a16="http://schemas.microsoft.com/office/drawing/2014/main" id="{C4F77BA0-1DDD-4289-A01F-0AFFF7954CB0}"/>
              </a:ext>
            </a:extLst>
          </p:cNvPr>
          <p:cNvCxnSpPr/>
          <p:nvPr/>
        </p:nvCxnSpPr>
        <p:spPr bwMode="auto">
          <a:xfrm>
            <a:off x="6074173" y="2701375"/>
            <a:ext cx="22744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67ECD843-B2FF-4E82-A6EC-6DE94DF370A9}"/>
              </a:ext>
            </a:extLst>
          </p:cNvPr>
          <p:cNvSpPr txBox="1"/>
          <p:nvPr/>
        </p:nvSpPr>
        <p:spPr>
          <a:xfrm>
            <a:off x="6074855" y="5147608"/>
            <a:ext cx="276232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349" indent="-171349" defTabSz="609585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4B4D3B"/>
                </a:solidFill>
                <a:latin typeface="Calibri"/>
              </a:rPr>
              <a:t>xx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53FABE34-548C-4597-87D7-4FEBEC611A4F}"/>
              </a:ext>
            </a:extLst>
          </p:cNvPr>
          <p:cNvSpPr/>
          <p:nvPr/>
        </p:nvSpPr>
        <p:spPr bwMode="auto">
          <a:xfrm>
            <a:off x="269240" y="4719766"/>
            <a:ext cx="8770235" cy="37108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92" tIns="45696" rIns="91392" bIns="45696" numCol="1" rtlCol="0" anchor="t" anchorCtr="0" compatLnSpc="1">
            <a:prstTxWarp prst="textNoShape">
              <a:avLst/>
            </a:prstTxWarp>
          </a:bodyPr>
          <a:lstStyle/>
          <a:p>
            <a:pPr defTabSz="609585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300" dirty="0">
              <a:solidFill>
                <a:srgbClr val="4B4D3B"/>
              </a:solidFill>
              <a:latin typeface="ITC Officina Sans Book" pitchFamily="1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2366F9F-FEAA-4DA6-9158-07FDA4BC7137}"/>
              </a:ext>
            </a:extLst>
          </p:cNvPr>
          <p:cNvSpPr txBox="1"/>
          <p:nvPr/>
        </p:nvSpPr>
        <p:spPr>
          <a:xfrm>
            <a:off x="331154" y="4759099"/>
            <a:ext cx="37189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09585"/>
            <a:r>
              <a:rPr lang="de-DE" sz="1200" dirty="0">
                <a:solidFill>
                  <a:srgbClr val="FFFFFF"/>
                </a:solidFill>
                <a:latin typeface="Calibri"/>
              </a:rPr>
              <a:t>Input: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8B72E581-9308-4A99-904B-BADB5D282FC4}"/>
              </a:ext>
            </a:extLst>
          </p:cNvPr>
          <p:cNvSpPr txBox="1"/>
          <p:nvPr/>
        </p:nvSpPr>
        <p:spPr>
          <a:xfrm>
            <a:off x="2893531" y="4779228"/>
            <a:ext cx="118660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09585"/>
            <a:r>
              <a:rPr lang="de-DE" sz="1200" dirty="0" err="1">
                <a:solidFill>
                  <a:srgbClr val="FFFFFF"/>
                </a:solidFill>
                <a:latin typeface="Calibri"/>
              </a:rPr>
              <a:t>Results</a:t>
            </a:r>
            <a:r>
              <a:rPr lang="de-DE" sz="1200" dirty="0">
                <a:solidFill>
                  <a:srgbClr val="FFFFFF"/>
                </a:solidFill>
                <a:latin typeface="Calibri"/>
              </a:rPr>
              <a:t> / Products: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5896EF0F-A1AC-4B92-81EF-28EDBD757910}"/>
              </a:ext>
            </a:extLst>
          </p:cNvPr>
          <p:cNvSpPr txBox="1"/>
          <p:nvPr/>
        </p:nvSpPr>
        <p:spPr>
          <a:xfrm>
            <a:off x="6074856" y="4766410"/>
            <a:ext cx="141692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09585"/>
            <a:r>
              <a:rPr lang="de-DE" sz="1200" dirty="0">
                <a:solidFill>
                  <a:srgbClr val="FFFFFF"/>
                </a:solidFill>
                <a:latin typeface="Calibri"/>
              </a:rPr>
              <a:t>Impact / </a:t>
            </a:r>
            <a:r>
              <a:rPr lang="de-DE" sz="1200" dirty="0" err="1">
                <a:solidFill>
                  <a:srgbClr val="FFFFFF"/>
                </a:solidFill>
                <a:latin typeface="Calibri"/>
              </a:rPr>
              <a:t>Dependency</a:t>
            </a:r>
            <a:r>
              <a:rPr lang="de-DE" sz="1200" dirty="0">
                <a:solidFill>
                  <a:srgbClr val="FFFFFF"/>
                </a:solidFill>
                <a:latin typeface="Calibri"/>
              </a:rPr>
              <a:t>: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1AF46878-F4CD-4FC1-AB2E-FBA8EFAAEB72}"/>
              </a:ext>
            </a:extLst>
          </p:cNvPr>
          <p:cNvSpPr/>
          <p:nvPr/>
        </p:nvSpPr>
        <p:spPr bwMode="auto">
          <a:xfrm>
            <a:off x="269240" y="1597157"/>
            <a:ext cx="8770235" cy="4695694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92" tIns="45696" rIns="91392" bIns="45696" numCol="1" rtlCol="0" anchor="t" anchorCtr="0" compatLnSpc="1">
            <a:prstTxWarp prst="textNoShape">
              <a:avLst/>
            </a:prstTxWarp>
          </a:bodyPr>
          <a:lstStyle/>
          <a:p>
            <a:pPr defTabSz="609585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300">
              <a:solidFill>
                <a:srgbClr val="4B4D3B"/>
              </a:solidFill>
              <a:latin typeface="ITC Officina Sans Book" pitchFamily="1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04E07F0E-EB83-4FE1-8813-52F95EC2AEFE}"/>
              </a:ext>
            </a:extLst>
          </p:cNvPr>
          <p:cNvSpPr txBox="1"/>
          <p:nvPr/>
        </p:nvSpPr>
        <p:spPr>
          <a:xfrm>
            <a:off x="6131675" y="2808458"/>
            <a:ext cx="30777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349" indent="-171349" defTabSz="609585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4B4D3B"/>
                </a:solidFill>
                <a:latin typeface="Calibri"/>
              </a:rPr>
              <a:t>xx</a:t>
            </a:r>
          </a:p>
        </p:txBody>
      </p:sp>
      <p:sp>
        <p:nvSpPr>
          <p:cNvPr id="35" name="TextBox 1">
            <a:extLst>
              <a:ext uri="{FF2B5EF4-FFF2-40B4-BE49-F238E27FC236}">
                <a16:creationId xmlns:a16="http://schemas.microsoft.com/office/drawing/2014/main" id="{31F5A067-4D57-4E24-8124-7663C58037BA}"/>
              </a:ext>
            </a:extLst>
          </p:cNvPr>
          <p:cNvSpPr txBox="1"/>
          <p:nvPr/>
        </p:nvSpPr>
        <p:spPr>
          <a:xfrm rot="900000">
            <a:off x="9766362" y="492936"/>
            <a:ext cx="1673016" cy="6155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14314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solidFill>
                  <a:srgbClr val="FF0000"/>
                </a:solidFill>
                <a:latin typeface="Segoe UI Semilight"/>
                <a:cs typeface="Segoe UI Semilight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57807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cNwxp5GxEmlnLHs44oG2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_tNTY_JTU6lTrASM9Uyw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_tNTY_JTU6lTrASM9Uyw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_tNTY_JTU6lTrASM9Uyw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Vpho1bzQU.P6zoZ81eWV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Vpho1bzQU.P6zoZ81eWV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yOs5kHSE6lrukUjjTJ3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OdmPwWth0.ywRXltmmnj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Vpho1bzQU.P6zoZ81eWV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Vpho1bzQU.P6zoZ81eWV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yOs5kHSE6lrukUjjTJ3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_tNTY_JTU6lTrASM9UywA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OdmPwWth0.ywRXltmmnj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Vpho1bzQU.P6zoZ81eWV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Vpho1bzQU.P6zoZ81eWV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yOs5kHSE6lrukUjjTJ3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OdmPwWth0.ywRXltmmnj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Vpho1bzQU.P6zoZ81eWV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Vpho1bzQU.P6zoZ81eWV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yOs5kHSE6lrukUjjTJ3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OdmPwWth0.ywRXltmmnj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Vpho1bzQU.P6zoZ81eWV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_tNTY_JTU6lTrASM9Uyw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Vpho1bzQU.P6zoZ81eWV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yOs5kHSE6lrukUjjTJ3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OdmPwWth0.ywRXltmmnj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Vpho1bzQU.P6zoZ81eWV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Vpho1bzQU.P6zoZ81eWV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yOs5kHSE6lrukUjjTJ3Q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OdmPwWth0.ywRXltmmnj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Vpho1bzQU.P6zoZ81eWV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Vpho1bzQU.P6zoZ81eWV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yOs5kHSE6lrukUjjTJ3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_tNTY_JTU6lTrASM9Uyw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OdmPwWth0.ywRXltmmnj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Vpho1bzQU.P6zoZ81eWV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Vpho1bzQU.P6zoZ81eWV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yOs5kHSE6lrukUjjTJ3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OdmPwWth0.ywRXltmmnj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Vpho1bzQU.P6zoZ81eWV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Vpho1bzQU.P6zoZ81eWV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Vpho1bzQU.P6zoZ81eWV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Vpho1bzQU.P6zoZ81eWV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cNwxp5GxEmlnLHs44oG2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_tNTY_JTU6lTrASM9Uyw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_tNTY_JTU6lTrASM9Uyw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_tNTY_JTU6lTrASM9Uyw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cNwxp5GxEmlnLHs44oG2A"/>
</p:tagLst>
</file>

<file path=ppt/theme/theme1.xml><?xml version="1.0" encoding="utf-8"?>
<a:theme xmlns:a="http://schemas.openxmlformats.org/drawingml/2006/main" name="Judson Ready Template">
  <a:themeElements>
    <a:clrScheme name="Red 1">
      <a:dk1>
        <a:srgbClr val="353535"/>
      </a:dk1>
      <a:lt1>
        <a:srgbClr val="FFFFFF"/>
      </a:lt1>
      <a:dk2>
        <a:srgbClr val="A71400"/>
      </a:dk2>
      <a:lt2>
        <a:srgbClr val="E6E6E6"/>
      </a:lt2>
      <a:accent1>
        <a:srgbClr val="A71400"/>
      </a:accent1>
      <a:accent2>
        <a:srgbClr val="D83B00"/>
      </a:accent2>
      <a:accent3>
        <a:srgbClr val="E72122"/>
      </a:accent3>
      <a:accent4>
        <a:srgbClr val="D2D2D2"/>
      </a:accent4>
      <a:accent5>
        <a:srgbClr val="737373"/>
      </a:accent5>
      <a:accent6>
        <a:srgbClr val="52525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cap="rnd">
          <a:solidFill>
            <a:srgbClr val="979797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aster_FY18_OCP_darkblue_NEW" id="{1C162EDD-3380-48FD-AEE4-8CE8BA39DA58}" vid="{70D959EC-CFA9-4309-A010-B3E2986C1CA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commit-samples</Template>
  <TotalTime>0</TotalTime>
  <Words>231</Words>
  <Application>Microsoft Office PowerPoint</Application>
  <PresentationFormat>Breitbild</PresentationFormat>
  <Paragraphs>126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6" baseType="lpstr">
      <vt:lpstr>Arial</vt:lpstr>
      <vt:lpstr>Calibri</vt:lpstr>
      <vt:lpstr>Consolas</vt:lpstr>
      <vt:lpstr>ITC Officina Sans Book</vt:lpstr>
      <vt:lpstr>Segoe UI Light</vt:lpstr>
      <vt:lpstr>Segoe UI Semilight</vt:lpstr>
      <vt:lpstr>Wingdings</vt:lpstr>
      <vt:lpstr>Judson Ready Template</vt:lpstr>
      <vt:lpstr>Azure – Customer Success Framework for Partner</vt:lpstr>
      <vt:lpstr>commitment on the goals </vt:lpstr>
      <vt:lpstr>Define a proof able target with the customer</vt:lpstr>
      <vt:lpstr>Define a statement of work (SoW)</vt:lpstr>
      <vt:lpstr>Objectives</vt:lpstr>
      <vt:lpstr>Conditions</vt:lpstr>
      <vt:lpstr>Work packages</vt:lpstr>
      <vt:lpstr>Work package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– Customer Success Framework for Partner</dc:title>
  <dc:creator>Niels Ophey</dc:creator>
  <cp:lastModifiedBy>Niels Ophey</cp:lastModifiedBy>
  <cp:revision>4</cp:revision>
  <dcterms:created xsi:type="dcterms:W3CDTF">2019-06-20T13:29:20Z</dcterms:created>
  <dcterms:modified xsi:type="dcterms:W3CDTF">2019-06-20T13:51:59Z</dcterms:modified>
</cp:coreProperties>
</file>