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17" r:id="rId2"/>
    <p:sldId id="712" r:id="rId3"/>
    <p:sldId id="711" r:id="rId4"/>
    <p:sldId id="71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44" y="5237044"/>
            <a:ext cx="4320657" cy="159346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746027"/>
            <a:ext cx="8964185" cy="914360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294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71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742661"/>
            <a:ext cx="11653523" cy="914360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294" spc="-98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337045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619"/>
            <a:ext cx="12162611" cy="44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40936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340936"/>
            <a:ext cx="11655078" cy="2263268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340935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0936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340935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Clr>
                <a:srgbClr val="002050"/>
              </a:buClr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Clr>
                <a:srgbClr val="002050"/>
              </a:buClr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0936"/>
            <a:ext cx="5378548" cy="241415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11" y="1514550"/>
            <a:ext cx="12191135" cy="534345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38201"/>
            <a:ext cx="11562249" cy="724246"/>
          </a:xfrm>
        </p:spPr>
        <p:txBody>
          <a:bodyPr anchor="ctr">
            <a:spAutoFit/>
          </a:bodyPr>
          <a:lstStyle>
            <a:lvl1pPr>
              <a:defRPr sz="392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37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7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11" y="1"/>
            <a:ext cx="12191135" cy="1514550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537931"/>
            <a:ext cx="10295766" cy="724246"/>
          </a:xfrm>
        </p:spPr>
        <p:txBody>
          <a:bodyPr anchor="ctr">
            <a:spAutoFit/>
          </a:bodyPr>
          <a:lstStyle>
            <a:lvl1pPr>
              <a:defRPr sz="3921" spc="-29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977172"/>
            <a:ext cx="11331390" cy="2206939"/>
          </a:xfrm>
        </p:spPr>
        <p:txBody>
          <a:bodyPr/>
          <a:lstStyle>
            <a:lvl1pPr marL="0" indent="0">
              <a:spcBef>
                <a:spcPts val="3529"/>
              </a:spcBef>
              <a:spcAft>
                <a:spcPts val="196"/>
              </a:spcAft>
              <a:buSzPct val="85000"/>
              <a:buFontTx/>
              <a:buNone/>
              <a:defRPr sz="2745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28314" indent="-280121">
              <a:buClr>
                <a:srgbClr val="002050"/>
              </a:buClr>
              <a:defRPr sz="2549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43475" indent="-224097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67571" indent="-224097" defTabSz="955523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44579" indent="-224097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070116" y="575151"/>
            <a:ext cx="530515" cy="358621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44127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340936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921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DB7720-4503-4324-909F-B945DA6C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09294"/>
            <a:ext cx="8964185" cy="1651093"/>
          </a:xfrm>
        </p:spPr>
        <p:txBody>
          <a:bodyPr/>
          <a:lstStyle/>
          <a:p>
            <a:r>
              <a:rPr lang="en-US" dirty="0"/>
              <a:t>Azure – Customer Success Framework for Partner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A702B4-2374-4C21-8230-C7301396BE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Slides</a:t>
            </a:r>
            <a:r>
              <a:rPr lang="de-DE" dirty="0"/>
              <a:t> –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0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8384B94-5BEC-4F62-85FD-605DB8A0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Execution</a:t>
            </a:r>
            <a:r>
              <a:rPr lang="de-DE"/>
              <a:t> and 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steps</a:t>
            </a:r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A76B5DA-419D-4348-B117-8A556ED8BFDC}"/>
              </a:ext>
            </a:extLst>
          </p:cNvPr>
          <p:cNvGrpSpPr/>
          <p:nvPr/>
        </p:nvGrpSpPr>
        <p:grpSpPr>
          <a:xfrm>
            <a:off x="412558" y="3664809"/>
            <a:ext cx="1348022" cy="876214"/>
            <a:chOff x="658702" y="1476400"/>
            <a:chExt cx="1375053" cy="893784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8FA4BF0E-3422-48BB-80A4-F5509CAE54BC}"/>
                </a:ext>
              </a:extLst>
            </p:cNvPr>
            <p:cNvSpPr/>
            <p:nvPr/>
          </p:nvSpPr>
          <p:spPr>
            <a:xfrm>
              <a:off x="658702" y="1476400"/>
              <a:ext cx="1375053" cy="893784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10383F68-C44C-48B7-B529-150C45038AE7}"/>
                </a:ext>
              </a:extLst>
            </p:cNvPr>
            <p:cNvSpPr txBox="1"/>
            <p:nvPr/>
          </p:nvSpPr>
          <p:spPr>
            <a:xfrm>
              <a:off x="702333" y="1520031"/>
              <a:ext cx="1287791" cy="806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113" tIns="97113" rIns="97113" bIns="97113" numCol="1" spcCol="1270" anchor="ctr" anchorCtr="0">
              <a:noAutofit/>
            </a:bodyPr>
            <a:lstStyle/>
            <a:p>
              <a:pPr algn="ctr" defTabSz="113293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549" err="1">
                  <a:solidFill>
                    <a:srgbClr val="FFFFFF"/>
                  </a:solidFill>
                  <a:latin typeface="Segoe UI Semilight"/>
                </a:rPr>
                <a:t>ensure</a:t>
              </a:r>
              <a:endParaRPr lang="de-DE" sz="2549">
                <a:solidFill>
                  <a:srgbClr val="FFFFFF"/>
                </a:solidFill>
                <a:latin typeface="Segoe UI Semi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9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9B719-32A6-40B9-A505-083E45D1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Execution</a:t>
            </a:r>
            <a:r>
              <a:rPr lang="de-DE"/>
              <a:t> (</a:t>
            </a:r>
            <a:r>
              <a:rPr lang="de-DE" err="1"/>
              <a:t>PoE</a:t>
            </a:r>
            <a:r>
              <a:rPr lang="de-DE"/>
              <a:t>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C6B409-0E04-433D-BBDA-1E8FE90E95E1}"/>
              </a:ext>
            </a:extLst>
          </p:cNvPr>
          <p:cNvSpPr txBox="1"/>
          <p:nvPr/>
        </p:nvSpPr>
        <p:spPr>
          <a:xfrm>
            <a:off x="261460" y="1965545"/>
            <a:ext cx="11627911" cy="8604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pPr defTabSz="896118">
              <a:defRPr/>
            </a:pPr>
            <a:endParaRPr lang="de-DE" sz="1764">
              <a:solidFill>
                <a:srgbClr val="4B4D3B"/>
              </a:solidFill>
              <a:latin typeface="Arial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E062D7E-98CB-4806-935F-A257E9D65143}"/>
              </a:ext>
            </a:extLst>
          </p:cNvPr>
          <p:cNvSpPr/>
          <p:nvPr/>
        </p:nvSpPr>
        <p:spPr bwMode="auto">
          <a:xfrm>
            <a:off x="264572" y="1654366"/>
            <a:ext cx="2697832" cy="23998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6E15C52B-1ABF-446F-B5B8-C8E193F3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59" y="1674592"/>
            <a:ext cx="1473426" cy="180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err="1">
                <a:solidFill>
                  <a:srgbClr val="FFFFFF"/>
                </a:solidFill>
              </a:rPr>
              <a:t>Objectiv</a:t>
            </a:r>
            <a:endParaRPr lang="en-US" altLang="de-DE" sz="1176">
              <a:solidFill>
                <a:srgbClr val="FFFFFF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8DB2A8-5900-4803-AD64-3239C965B9FF}"/>
              </a:ext>
            </a:extLst>
          </p:cNvPr>
          <p:cNvSpPr/>
          <p:nvPr/>
        </p:nvSpPr>
        <p:spPr bwMode="auto">
          <a:xfrm>
            <a:off x="261461" y="1654366"/>
            <a:ext cx="11625853" cy="32798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7" name="Rectangle 88">
            <a:extLst>
              <a:ext uri="{FF2B5EF4-FFF2-40B4-BE49-F238E27FC236}">
                <a16:creationId xmlns:a16="http://schemas.microsoft.com/office/drawing/2014/main" id="{126D0CB1-5F1D-40AC-80DF-AEF9E67C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798" y="2029334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4FBF5906-5FD1-49BB-8E8E-FDBF1FFAE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203" y="2029334"/>
            <a:ext cx="1552777" cy="1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C9612613-3031-4170-919F-D869B240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60" y="2029334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30CD38D-3B1D-4B72-A457-1E9E0C269647}"/>
              </a:ext>
            </a:extLst>
          </p:cNvPr>
          <p:cNvSpPr/>
          <p:nvPr/>
        </p:nvSpPr>
        <p:spPr bwMode="auto">
          <a:xfrm>
            <a:off x="2833346" y="1654368"/>
            <a:ext cx="3796366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45B64EF-7A93-464B-918F-BB87A864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971" y="1674590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Success criteria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1B7124-9CB1-4E7A-8D1A-883A413D45D3}"/>
              </a:ext>
            </a:extLst>
          </p:cNvPr>
          <p:cNvSpPr/>
          <p:nvPr/>
        </p:nvSpPr>
        <p:spPr bwMode="auto">
          <a:xfrm>
            <a:off x="6629710" y="1654367"/>
            <a:ext cx="5249484" cy="23649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3" name="Rectangle 88">
            <a:extLst>
              <a:ext uri="{FF2B5EF4-FFF2-40B4-BE49-F238E27FC236}">
                <a16:creationId xmlns:a16="http://schemas.microsoft.com/office/drawing/2014/main" id="{52EBED13-80F0-4A52-83F5-7E183671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469" y="1673708"/>
            <a:ext cx="1898582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Acceptance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E00D57-224A-44B0-97A6-BC7D7F3B75F7}"/>
              </a:ext>
            </a:extLst>
          </p:cNvPr>
          <p:cNvSpPr/>
          <p:nvPr/>
        </p:nvSpPr>
        <p:spPr bwMode="auto">
          <a:xfrm>
            <a:off x="261461" y="4995781"/>
            <a:ext cx="11625853" cy="13053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9EC4A20-F581-47F5-A89E-73425BEBAA98}"/>
              </a:ext>
            </a:extLst>
          </p:cNvPr>
          <p:cNvSpPr/>
          <p:nvPr/>
        </p:nvSpPr>
        <p:spPr bwMode="auto">
          <a:xfrm>
            <a:off x="269240" y="4998892"/>
            <a:ext cx="11625852" cy="27383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16" name="Rectangle 88">
            <a:extLst>
              <a:ext uri="{FF2B5EF4-FFF2-40B4-BE49-F238E27FC236}">
                <a16:creationId xmlns:a16="http://schemas.microsoft.com/office/drawing/2014/main" id="{D75EED93-80EA-40E9-9286-D1D5A9EB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60" y="5044014"/>
            <a:ext cx="6235998" cy="18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de-DE" altLang="de-DE" sz="1176" dirty="0">
                <a:solidFill>
                  <a:srgbClr val="FFFFFF"/>
                </a:solidFill>
              </a:rPr>
              <a:t>Open </a:t>
            </a:r>
            <a:r>
              <a:rPr lang="de-DE" altLang="de-DE" sz="1176" dirty="0" err="1">
                <a:solidFill>
                  <a:srgbClr val="FFFFFF"/>
                </a:solidFill>
              </a:rPr>
              <a:t>points</a:t>
            </a:r>
            <a:endParaRPr lang="de-DE" altLang="de-DE" sz="1176" dirty="0">
              <a:solidFill>
                <a:srgbClr val="FFFFFF"/>
              </a:solidFill>
            </a:endParaRPr>
          </a:p>
        </p:txBody>
      </p:sp>
      <p:sp>
        <p:nvSpPr>
          <p:cNvPr id="17" name="Rectangle 88">
            <a:extLst>
              <a:ext uri="{FF2B5EF4-FFF2-40B4-BE49-F238E27FC236}">
                <a16:creationId xmlns:a16="http://schemas.microsoft.com/office/drawing/2014/main" id="{8DF72507-3092-4E87-BFB4-9D0BF249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59" y="5347409"/>
            <a:ext cx="8612611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1BF445-1926-49A7-8414-8E0A45838CCB}"/>
              </a:ext>
            </a:extLst>
          </p:cNvPr>
          <p:cNvSpPr txBox="1"/>
          <p:nvPr/>
        </p:nvSpPr>
        <p:spPr>
          <a:xfrm>
            <a:off x="273910" y="2944187"/>
            <a:ext cx="11605284" cy="8604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pPr defTabSz="896118">
              <a:defRPr/>
            </a:pPr>
            <a:endParaRPr lang="de-DE" sz="1764">
              <a:solidFill>
                <a:srgbClr val="4B4D3B"/>
              </a:solidFill>
              <a:latin typeface="Arial"/>
            </a:endParaRPr>
          </a:p>
        </p:txBody>
      </p:sp>
      <p:sp>
        <p:nvSpPr>
          <p:cNvPr id="19" name="Rectangle 88">
            <a:extLst>
              <a:ext uri="{FF2B5EF4-FFF2-40B4-BE49-F238E27FC236}">
                <a16:creationId xmlns:a16="http://schemas.microsoft.com/office/drawing/2014/main" id="{6C961C77-A59C-4CE8-9609-DBF2B9BC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245" y="3003310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0" name="Rectangle 88">
            <a:extLst>
              <a:ext uri="{FF2B5EF4-FFF2-40B4-BE49-F238E27FC236}">
                <a16:creationId xmlns:a16="http://schemas.microsoft.com/office/drawing/2014/main" id="{67F58933-FF60-44C3-92B1-7D8BAF28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1" y="3003310"/>
            <a:ext cx="1552777" cy="18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21" name="Rectangle 88">
            <a:extLst>
              <a:ext uri="{FF2B5EF4-FFF2-40B4-BE49-F238E27FC236}">
                <a16:creationId xmlns:a16="http://schemas.microsoft.com/office/drawing/2014/main" id="{9875A709-D067-4175-A897-1EF0BEA06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07" y="3003310"/>
            <a:ext cx="2520538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EB720A8-199C-482B-9171-DB1FB06867E2}"/>
              </a:ext>
            </a:extLst>
          </p:cNvPr>
          <p:cNvSpPr txBox="1"/>
          <p:nvPr/>
        </p:nvSpPr>
        <p:spPr>
          <a:xfrm>
            <a:off x="273910" y="3913388"/>
            <a:ext cx="11605284" cy="8604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pPr defTabSz="896118">
              <a:defRPr/>
            </a:pPr>
            <a:endParaRPr lang="de-DE" sz="1764">
              <a:solidFill>
                <a:srgbClr val="4B4D3B"/>
              </a:solidFill>
              <a:latin typeface="Arial"/>
            </a:endParaRPr>
          </a:p>
        </p:txBody>
      </p:sp>
      <p:sp>
        <p:nvSpPr>
          <p:cNvPr id="23" name="Rectangle 88">
            <a:extLst>
              <a:ext uri="{FF2B5EF4-FFF2-40B4-BE49-F238E27FC236}">
                <a16:creationId xmlns:a16="http://schemas.microsoft.com/office/drawing/2014/main" id="{463A69BB-6E7D-4748-A8DF-D19E09A76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80" y="3977177"/>
            <a:ext cx="3710792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4" name="Rectangle 88">
            <a:extLst>
              <a:ext uri="{FF2B5EF4-FFF2-40B4-BE49-F238E27FC236}">
                <a16:creationId xmlns:a16="http://schemas.microsoft.com/office/drawing/2014/main" id="{846E8AB6-4C51-49BB-9801-51526AD4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982" y="3977177"/>
            <a:ext cx="1552777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25" name="Rectangle 88">
            <a:extLst>
              <a:ext uri="{FF2B5EF4-FFF2-40B4-BE49-F238E27FC236}">
                <a16:creationId xmlns:a16="http://schemas.microsoft.com/office/drawing/2014/main" id="{106FC73D-1245-418F-B4C3-E8A6D33AA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95" y="3977177"/>
            <a:ext cx="2389844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86693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9B719-32A6-40B9-A505-083E45D1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</a:t>
            </a:r>
            <a:r>
              <a:rPr lang="de-DE" err="1"/>
              <a:t>steps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E4634D-A0F5-49E8-BEF9-70A5238C6A50}"/>
              </a:ext>
            </a:extLst>
          </p:cNvPr>
          <p:cNvSpPr txBox="1"/>
          <p:nvPr/>
        </p:nvSpPr>
        <p:spPr>
          <a:xfrm>
            <a:off x="385027" y="2324357"/>
            <a:ext cx="8797725" cy="8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pPr defTabSz="914314">
              <a:defRPr/>
            </a:pPr>
            <a:endParaRPr lang="de-DE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702735-D07E-4048-AEF2-A24F6765BBA5}"/>
              </a:ext>
            </a:extLst>
          </p:cNvPr>
          <p:cNvSpPr/>
          <p:nvPr/>
        </p:nvSpPr>
        <p:spPr bwMode="auto">
          <a:xfrm>
            <a:off x="392808" y="2013097"/>
            <a:ext cx="2564772" cy="239669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14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AA8B0FEB-24C2-456A-B61B-3160CAE0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9" y="2033328"/>
            <a:ext cx="1473809" cy="1805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14"/>
            <a:r>
              <a:rPr lang="de-DE" altLang="de-DE" sz="1176">
                <a:solidFill>
                  <a:srgbClr val="FFFFFF"/>
                </a:solidFill>
              </a:rPr>
              <a:t>Next </a:t>
            </a:r>
            <a:r>
              <a:rPr lang="de-DE" altLang="de-DE" sz="1176" err="1">
                <a:solidFill>
                  <a:srgbClr val="FFFFFF"/>
                </a:solidFill>
              </a:rPr>
              <a:t>Steps</a:t>
            </a:r>
            <a:endParaRPr lang="de-DE" altLang="de-DE" sz="1176">
              <a:solidFill>
                <a:srgbClr val="FFFFFF"/>
              </a:solidFill>
            </a:endParaRPr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6DCFA5CE-7CC7-442E-A6A0-1175E202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613" y="2388163"/>
            <a:ext cx="3711759" cy="18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353535"/>
                </a:solidFill>
              </a:rPr>
              <a:t>…</a:t>
            </a:r>
          </a:p>
        </p:txBody>
      </p:sp>
      <p:sp>
        <p:nvSpPr>
          <p:cNvPr id="7" name="Rectangle 88">
            <a:extLst>
              <a:ext uri="{FF2B5EF4-FFF2-40B4-BE49-F238E27FC236}">
                <a16:creationId xmlns:a16="http://schemas.microsoft.com/office/drawing/2014/main" id="{C8DB8E52-C009-448C-8080-EA55F1A3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447" y="2388163"/>
            <a:ext cx="1553180" cy="18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353535"/>
                </a:solidFill>
              </a:rPr>
              <a:t>..</a:t>
            </a:r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89E36D81-7B83-44CD-828F-A1277910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36" y="2388163"/>
            <a:ext cx="2392022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sz="1176">
                <a:solidFill>
                  <a:srgbClr val="353535"/>
                </a:solidFill>
              </a:rPr>
              <a:t>xx</a:t>
            </a:r>
            <a:endParaRPr lang="de-DE" altLang="de-DE" sz="1176">
              <a:solidFill>
                <a:srgbClr val="353535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FACF59-B831-4AD7-B044-CE440D6B1E0B}"/>
              </a:ext>
            </a:extLst>
          </p:cNvPr>
          <p:cNvSpPr/>
          <p:nvPr/>
        </p:nvSpPr>
        <p:spPr bwMode="auto">
          <a:xfrm>
            <a:off x="2957581" y="2013096"/>
            <a:ext cx="3797354" cy="23998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14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8C6A7E6C-3891-45AA-A1A0-EFB58D83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037" y="2033327"/>
            <a:ext cx="2996017" cy="181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14"/>
            <a:r>
              <a:rPr lang="de-DE" altLang="de-DE" sz="1176">
                <a:solidFill>
                  <a:srgbClr val="FFFFFF"/>
                </a:solidFill>
              </a:rPr>
              <a:t>Notes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DFC353-D093-4457-B83A-0DA5E21ECDB5}"/>
              </a:ext>
            </a:extLst>
          </p:cNvPr>
          <p:cNvSpPr/>
          <p:nvPr/>
        </p:nvSpPr>
        <p:spPr bwMode="auto">
          <a:xfrm>
            <a:off x="6754935" y="2013098"/>
            <a:ext cx="2434041" cy="23998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14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25D07C3F-EE85-45EF-9305-C3B8D5FF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447" y="2040955"/>
            <a:ext cx="1553180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14"/>
            <a:r>
              <a:rPr lang="de-DE" altLang="de-DE" sz="1176" err="1">
                <a:solidFill>
                  <a:srgbClr val="FFFFFF"/>
                </a:solidFill>
              </a:rPr>
              <a:t>Responsibility</a:t>
            </a:r>
            <a:r>
              <a:rPr lang="de-DE" altLang="de-DE" sz="1176">
                <a:solidFill>
                  <a:srgbClr val="FFFFFF"/>
                </a:solidFill>
              </a:rPr>
              <a:t>/Timeline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144D98-8137-4CA8-A305-45870876210C}"/>
              </a:ext>
            </a:extLst>
          </p:cNvPr>
          <p:cNvSpPr txBox="1"/>
          <p:nvPr/>
        </p:nvSpPr>
        <p:spPr>
          <a:xfrm>
            <a:off x="397479" y="3303253"/>
            <a:ext cx="8780606" cy="8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pPr defTabSz="914314">
              <a:defRPr/>
            </a:pPr>
            <a:endParaRPr lang="de-DE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" name="Rectangle 88">
            <a:extLst>
              <a:ext uri="{FF2B5EF4-FFF2-40B4-BE49-F238E27FC236}">
                <a16:creationId xmlns:a16="http://schemas.microsoft.com/office/drawing/2014/main" id="{BF3D187D-4D33-4645-B77A-B8F675353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3362392"/>
            <a:ext cx="3711759" cy="18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353535"/>
                </a:solidFill>
              </a:rPr>
              <a:t>..</a:t>
            </a:r>
          </a:p>
        </p:txBody>
      </p:sp>
      <p:sp>
        <p:nvSpPr>
          <p:cNvPr id="15" name="Rectangle 88">
            <a:extLst>
              <a:ext uri="{FF2B5EF4-FFF2-40B4-BE49-F238E27FC236}">
                <a16:creationId xmlns:a16="http://schemas.microsoft.com/office/drawing/2014/main" id="{58F63EEF-672B-4CE4-94AA-4F7C204A5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897" y="3362392"/>
            <a:ext cx="1553180" cy="18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353535"/>
                </a:solidFill>
              </a:rPr>
              <a:t>..</a:t>
            </a:r>
          </a:p>
        </p:txBody>
      </p:sp>
      <p:sp>
        <p:nvSpPr>
          <p:cNvPr id="16" name="Rectangle 88">
            <a:extLst>
              <a:ext uri="{FF2B5EF4-FFF2-40B4-BE49-F238E27FC236}">
                <a16:creationId xmlns:a16="http://schemas.microsoft.com/office/drawing/2014/main" id="{2FF60C00-629F-4695-9DF4-22725F6B3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87" y="3362392"/>
            <a:ext cx="2392022" cy="16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lvl="1" indent="-168072" defTabSz="914314">
              <a:buFont typeface="Arial" panose="020B0604020202020204" pitchFamily="34" charset="0"/>
              <a:buChar char="•"/>
            </a:pPr>
            <a:r>
              <a:rPr lang="de-DE" sz="1078">
                <a:solidFill>
                  <a:srgbClr val="353535"/>
                </a:solidFill>
              </a:rPr>
              <a:t>xx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52B507F-2B10-40BA-A42A-CB6AC7D63029}"/>
              </a:ext>
            </a:extLst>
          </p:cNvPr>
          <p:cNvSpPr txBox="1"/>
          <p:nvPr/>
        </p:nvSpPr>
        <p:spPr>
          <a:xfrm>
            <a:off x="397479" y="4272706"/>
            <a:ext cx="8780606" cy="8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pPr defTabSz="914314">
              <a:defRPr/>
            </a:pPr>
            <a:endParaRPr lang="de-DE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8" name="Rectangle 88">
            <a:extLst>
              <a:ext uri="{FF2B5EF4-FFF2-40B4-BE49-F238E27FC236}">
                <a16:creationId xmlns:a16="http://schemas.microsoft.com/office/drawing/2014/main" id="{D25EB802-3F3B-40B4-9B68-4F341FD69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96" y="4336512"/>
            <a:ext cx="3711759" cy="18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353535"/>
                </a:solidFill>
              </a:rPr>
              <a:t>..</a:t>
            </a:r>
          </a:p>
        </p:txBody>
      </p:sp>
      <p:sp>
        <p:nvSpPr>
          <p:cNvPr id="19" name="Rectangle 88">
            <a:extLst>
              <a:ext uri="{FF2B5EF4-FFF2-40B4-BE49-F238E27FC236}">
                <a16:creationId xmlns:a16="http://schemas.microsoft.com/office/drawing/2014/main" id="{21ECC191-6710-4210-BECB-B7FF8E29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228" y="4336512"/>
            <a:ext cx="1553180" cy="18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353535"/>
                </a:solidFill>
              </a:rPr>
              <a:t>..</a:t>
            </a:r>
          </a:p>
        </p:txBody>
      </p:sp>
      <p:sp>
        <p:nvSpPr>
          <p:cNvPr id="20" name="Rectangle 88">
            <a:extLst>
              <a:ext uri="{FF2B5EF4-FFF2-40B4-BE49-F238E27FC236}">
                <a16:creationId xmlns:a16="http://schemas.microsoft.com/office/drawing/2014/main" id="{9A25EE76-2C42-49AD-A3D3-ACB1D1B6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73" y="4336513"/>
            <a:ext cx="2390466" cy="16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078">
                <a:solidFill>
                  <a:srgbClr val="353535"/>
                </a:solidFill>
              </a:rPr>
              <a:t>xx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13E9F27-3610-446C-A3CD-F337F83A5D7B}"/>
              </a:ext>
            </a:extLst>
          </p:cNvPr>
          <p:cNvSpPr txBox="1"/>
          <p:nvPr/>
        </p:nvSpPr>
        <p:spPr>
          <a:xfrm>
            <a:off x="395738" y="5255991"/>
            <a:ext cx="8780606" cy="8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pPr defTabSz="914314">
              <a:defRPr/>
            </a:pPr>
            <a:endParaRPr lang="de-DE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2" name="Rectangle 88">
            <a:extLst>
              <a:ext uri="{FF2B5EF4-FFF2-40B4-BE49-F238E27FC236}">
                <a16:creationId xmlns:a16="http://schemas.microsoft.com/office/drawing/2014/main" id="{EC3E0A37-E4D7-420F-BE50-BDF4C717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656" y="5319798"/>
            <a:ext cx="3711759" cy="18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353535"/>
                </a:solidFill>
              </a:rPr>
              <a:t>..</a:t>
            </a:r>
          </a:p>
        </p:txBody>
      </p:sp>
      <p:sp>
        <p:nvSpPr>
          <p:cNvPr id="23" name="Rectangle 88">
            <a:extLst>
              <a:ext uri="{FF2B5EF4-FFF2-40B4-BE49-F238E27FC236}">
                <a16:creationId xmlns:a16="http://schemas.microsoft.com/office/drawing/2014/main" id="{804A7C20-AD68-475C-B9BF-2AE22B1B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488" y="5319798"/>
            <a:ext cx="1553180" cy="18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353535"/>
                </a:solidFill>
              </a:rPr>
              <a:t>..</a:t>
            </a:r>
          </a:p>
        </p:txBody>
      </p:sp>
      <p:sp>
        <p:nvSpPr>
          <p:cNvPr id="24" name="Rectangle 88">
            <a:extLst>
              <a:ext uri="{FF2B5EF4-FFF2-40B4-BE49-F238E27FC236}">
                <a16:creationId xmlns:a16="http://schemas.microsoft.com/office/drawing/2014/main" id="{5F8A9779-9006-47CE-9BE4-F5577E68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32" y="5319798"/>
            <a:ext cx="2390466" cy="16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72" indent="-168072" defTabSz="914314">
              <a:buFont typeface="Arial" panose="020B0604020202020204" pitchFamily="34" charset="0"/>
              <a:buChar char="•"/>
            </a:pPr>
            <a:r>
              <a:rPr lang="de-DE" sz="1078">
                <a:solidFill>
                  <a:srgbClr val="353535"/>
                </a:solidFill>
              </a:rPr>
              <a:t>xx</a:t>
            </a:r>
            <a:endParaRPr lang="de-DE" altLang="de-DE" sz="1078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Consolas</vt:lpstr>
      <vt:lpstr>ITC Officina Sans Book</vt:lpstr>
      <vt:lpstr>Segoe UI Light</vt:lpstr>
      <vt:lpstr>Segoe UI Semilight</vt:lpstr>
      <vt:lpstr>Wingdings</vt:lpstr>
      <vt:lpstr>Judson Ready Template</vt:lpstr>
      <vt:lpstr>Azure – Customer Success Framework for Partner</vt:lpstr>
      <vt:lpstr>Proof of Execution and next steps</vt:lpstr>
      <vt:lpstr>Proof of Execution (PoE)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– Customer Success Framework for Partner</dc:title>
  <dc:creator>Niels Ophey</dc:creator>
  <cp:lastModifiedBy>Niels Ophey</cp:lastModifiedBy>
  <cp:revision>1</cp:revision>
  <dcterms:created xsi:type="dcterms:W3CDTF">2019-06-21T12:24:56Z</dcterms:created>
  <dcterms:modified xsi:type="dcterms:W3CDTF">2019-06-21T12:26:24Z</dcterms:modified>
</cp:coreProperties>
</file>