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20"/>
  </p:notesMasterIdLst>
  <p:handoutMasterIdLst>
    <p:handoutMasterId r:id="rId21"/>
  </p:handoutMasterIdLst>
  <p:sldIdLst>
    <p:sldId id="684" r:id="rId5"/>
    <p:sldId id="690" r:id="rId6"/>
    <p:sldId id="1670" r:id="rId7"/>
    <p:sldId id="1884" r:id="rId8"/>
    <p:sldId id="1724" r:id="rId9"/>
    <p:sldId id="1883" r:id="rId10"/>
    <p:sldId id="1885" r:id="rId11"/>
    <p:sldId id="1886" r:id="rId12"/>
    <p:sldId id="1887" r:id="rId13"/>
    <p:sldId id="1888" r:id="rId14"/>
    <p:sldId id="1889" r:id="rId15"/>
    <p:sldId id="1890" r:id="rId16"/>
    <p:sldId id="1891" r:id="rId17"/>
    <p:sldId id="1892" r:id="rId18"/>
    <p:sldId id="342" r:id="rId1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2BCD2F-77E8-429D-A4AF-EB95158E2ADC}">
          <p14:sldIdLst>
            <p14:sldId id="684"/>
            <p14:sldId id="690"/>
            <p14:sldId id="1670"/>
            <p14:sldId id="1884"/>
            <p14:sldId id="1724"/>
            <p14:sldId id="1883"/>
            <p14:sldId id="1885"/>
            <p14:sldId id="1886"/>
            <p14:sldId id="1887"/>
            <p14:sldId id="1888"/>
            <p14:sldId id="1889"/>
            <p14:sldId id="1890"/>
            <p14:sldId id="1891"/>
            <p14:sldId id="1892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Feil-Jacobs" initials="MF" lastIdx="12" clrIdx="0"/>
  <p:cmAuthor id="2" name="Caroline Sanderson" initials="CS" lastIdx="7" clrIdx="1"/>
  <p:cmAuthor id="3" name="Jennifer Horton" initials="JH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84A"/>
    <a:srgbClr val="002050"/>
    <a:srgbClr val="33353A"/>
    <a:srgbClr val="A81400"/>
    <a:srgbClr val="D6D6D6"/>
    <a:srgbClr val="DADADA"/>
    <a:srgbClr val="FFFFFF"/>
    <a:srgbClr val="FF5050"/>
    <a:srgbClr val="3A3A9C"/>
    <a:srgbClr val="3D5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38"/>
    </p:cViewPr>
  </p:sorterViewPr>
  <p:notesViewPr>
    <p:cSldViewPr snapToGrid="0">
      <p:cViewPr>
        <p:scale>
          <a:sx n="1" d="2"/>
          <a:sy n="1" d="2"/>
        </p:scale>
        <p:origin x="28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731DE7-6095-448C-B6BC-DB880B5724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F5BC5-44A2-435C-8C21-0DBCBDA756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782496-95A0-4193-B09F-6AD27878C74F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4F811-0B99-44B3-BC1D-3D4968EAE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62D37-B25F-4FBF-9AFB-85D0E1946E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7E545E-6309-4C3C-B4C1-C7B100EED1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A012BF-EEA3-45CC-947C-015BB12AB8BD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26BFB95-F7E9-4E12-8F4D-EDB340397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FB95-F7E9-4E12-8F4D-EDB340397A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5/15/2019 8:15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0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50464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10500" defTabSz="941713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50464">
              <a:defRPr/>
            </a:pPr>
            <a:fld id="{FEAE989E-5381-40B5-87D5-748855F4FC30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5/15/2019 8:15 AM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0464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15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5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95CED33-97DB-48E6-891E-33A5F0CF6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80" y="5341300"/>
            <a:ext cx="4407295" cy="16251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800693"/>
            <a:ext cx="9143936" cy="932563"/>
          </a:xfrm>
          <a:noFill/>
        </p:spPr>
        <p:txBody>
          <a:bodyPr lIns="146304" tIns="91440" rIns="146304" bIns="91440" anchor="b" anchorCtr="0">
            <a:spAutoFit/>
          </a:bodyPr>
          <a:lstStyle>
            <a:lvl1pPr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9143937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6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797260"/>
            <a:ext cx="11887200" cy="932563"/>
          </a:xfr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>
              <a:defRPr lang="en-US" sz="5400" spc="-100" dirty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69DFBB-29D6-43F8-ABAA-B099B4C7E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A60E96-F599-45A2-9192-0982227D7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14006F5-FE55-4F9D-87C7-D08264FB7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363662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57D8F4-07FF-4DD3-87F4-2DF4F88C3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7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77DB4C-FA08-4CF1-8664-E8F040E982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3077"/>
            <a:ext cx="12406497" cy="45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3486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23542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19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36763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BE7D0-77C5-41F7-A941-7473E2E047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367630"/>
            <a:ext cx="11888787" cy="2308324"/>
          </a:xfrm>
        </p:spPr>
        <p:txBody>
          <a:bodyPr>
            <a:spAutoFit/>
          </a:bodyPr>
          <a:lstStyle>
            <a:lvl1pPr>
              <a:buClr>
                <a:srgbClr val="002050"/>
              </a:buClr>
              <a:defRPr/>
            </a:lvl1pPr>
            <a:lvl2pPr>
              <a:buClr>
                <a:srgbClr val="002050"/>
              </a:buClr>
              <a:defRPr/>
            </a:lvl2pPr>
            <a:lvl3pPr>
              <a:buClr>
                <a:srgbClr val="002050"/>
              </a:buClr>
              <a:defRPr/>
            </a:lvl3pPr>
            <a:lvl4pPr>
              <a:buClr>
                <a:srgbClr val="002050"/>
              </a:buClr>
              <a:defRPr/>
            </a:lvl4pPr>
            <a:lvl5pPr>
              <a:buClr>
                <a:srgbClr val="00205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7C4721-233A-4FE2-8643-12FD0AC3D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5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Mastertextformat bearbeiten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Zweite Ebene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Dritte Ebene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Vierte Ebene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A45E05-CC85-459C-8B48-88AD3E519A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Clr>
                <a:srgbClr val="002050"/>
              </a:buClr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Clr>
                <a:srgbClr val="002050"/>
              </a:buClr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462213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Mastertextformat bearbeiten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Zweite Ebene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Dritte Ebene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Vierte Ebene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Fünfte Ebene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747565-EBF6-4565-9A41-41EB026347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19574A-906D-4ABC-AB95-8E1816810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_white content are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>
            <a:off x="1235" y="1544701"/>
            <a:ext cx="12435593" cy="5449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46924"/>
            <a:ext cx="11794096" cy="738664"/>
          </a:xfrm>
        </p:spPr>
        <p:txBody>
          <a:bodyPr anchor="ctr">
            <a:sp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EAF125-9FD0-4BF0-88D9-B5B8550F1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129E-6 -4.13073E-6 L -0.00076 0.4541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2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 - title middle alig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237C4E-EC0C-4546-99B3-8F6ABD38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1EE253-60A4-43FA-9ADB-BD5D048D8A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1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action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 flipV="1">
            <a:off x="1235" y="0"/>
            <a:ext cx="12435593" cy="1544701"/>
          </a:xfrm>
          <a:prstGeom prst="rect">
            <a:avLst/>
          </a:prstGeom>
          <a:solidFill>
            <a:srgbClr val="1D28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548640"/>
            <a:ext cx="10502218" cy="738664"/>
          </a:xfrm>
        </p:spPr>
        <p:txBody>
          <a:bodyPr anchor="ctr">
            <a:spAutoFit/>
          </a:bodyPr>
          <a:lstStyle>
            <a:lvl1pPr>
              <a:defRPr sz="4000" spc="-30" baseline="0">
                <a:gradFill>
                  <a:gsLst>
                    <a:gs pos="9738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005-8720-4593-9FA0-697D48146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2016532"/>
            <a:ext cx="11558608" cy="2250873"/>
          </a:xfrm>
        </p:spPr>
        <p:txBody>
          <a:bodyPr/>
          <a:lstStyle>
            <a:lvl1pPr marL="0" indent="0">
              <a:spcBef>
                <a:spcPts val="3600"/>
              </a:spcBef>
              <a:spcAft>
                <a:spcPts val="200"/>
              </a:spcAft>
              <a:buSzPct val="85000"/>
              <a:buFontTx/>
              <a:buNone/>
              <a:defRPr sz="28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 marL="742950" indent="-285750">
              <a:buClr>
                <a:srgbClr val="002050"/>
              </a:buClr>
              <a:defRPr sz="26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2pPr>
            <a:lvl3pPr marL="860425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3pPr>
            <a:lvl4pPr marL="1089025" indent="-228600" defTabSz="974725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4pPr>
            <a:lvl5pPr marL="1371600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list_4">
            <a:extLst>
              <a:ext uri="{FF2B5EF4-FFF2-40B4-BE49-F238E27FC236}">
                <a16:creationId xmlns:a16="http://schemas.microsoft.com/office/drawing/2014/main" id="{CD5B59B1-A081-4E17-A31F-6C39635AB4D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292094" y="586601"/>
            <a:ext cx="541153" cy="36576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D04715-C85A-4A2F-B5CD-0B9664583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789E-6 -4.74807E-6 L 4.83789E-6 -0.07035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300"/>
                  </p:stCondLst>
                  <p:childTnLst>
                    <p:animMotion origin="layout" path="M 4.26347E-6 4.24421E-6 L 4.26347E-6 0.08987 " pathEditMode="relative" rAng="0" ptsTypes="AA">
                      <p:cBhvr>
                        <p:cTn dur="75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494"/>
                    </p:animMotion>
                  </p:childTnLst>
                </p:cTn>
              </p:par>
            </p:tnLst>
          </p:tmpl>
        </p:tmplLst>
      </p:bldP>
      <p:bldP spid="5" grpId="0" animBg="1"/>
      <p:bldP spid="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45005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67630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76" r:id="rId7"/>
    <p:sldLayoutId id="2147483777" r:id="rId8"/>
    <p:sldLayoutId id="2147483773" r:id="rId9"/>
    <p:sldLayoutId id="2147483738" r:id="rId10"/>
    <p:sldLayoutId id="2147483740" r:id="rId11"/>
    <p:sldLayoutId id="2147483741" r:id="rId12"/>
    <p:sldLayoutId id="2147483743" r:id="rId13"/>
    <p:sldLayoutId id="2147483744" r:id="rId14"/>
    <p:sldLayoutId id="2147483778" r:id="rId15"/>
    <p:sldLayoutId id="2147483779" r:id="rId16"/>
    <p:sldLayoutId id="2147483780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6921-EC61-4D80-ACA9-524E4702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2800693"/>
            <a:ext cx="9143936" cy="932563"/>
          </a:xfrm>
        </p:spPr>
        <p:txBody>
          <a:bodyPr/>
          <a:lstStyle/>
          <a:p>
            <a:r>
              <a:rPr lang="en-US" b="1" dirty="0"/>
              <a:t>Azure Fundamentals Bootcamp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F19A-2C1F-445D-BE35-87630220D8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9143937" cy="683264"/>
          </a:xfrm>
        </p:spPr>
        <p:txBody>
          <a:bodyPr/>
          <a:lstStyle/>
          <a:p>
            <a:r>
              <a:rPr lang="en-US" b="1" dirty="0"/>
              <a:t>Start your journey on our Azure platform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EF8477-F7EA-472F-BF87-A658F8B3C562}"/>
              </a:ext>
            </a:extLst>
          </p:cNvPr>
          <p:cNvSpPr txBox="1">
            <a:spLocks/>
          </p:cNvSpPr>
          <p:nvPr/>
        </p:nvSpPr>
        <p:spPr>
          <a:xfrm>
            <a:off x="274700" y="4861580"/>
            <a:ext cx="9143937" cy="849463"/>
          </a:xfrm>
          <a:prstGeom prst="rect">
            <a:avLst/>
          </a:prstGeom>
          <a:noFill/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Niels Ophey</a:t>
            </a:r>
          </a:p>
          <a:p>
            <a:r>
              <a:rPr lang="en-US" sz="1600" dirty="0"/>
              <a:t>Cloud Solution Architect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2A0E9C-740B-4CB0-9612-D6B9D5127026}"/>
              </a:ext>
            </a:extLst>
          </p:cNvPr>
          <p:cNvSpPr txBox="1"/>
          <p:nvPr/>
        </p:nvSpPr>
        <p:spPr>
          <a:xfrm>
            <a:off x="274700" y="6211503"/>
            <a:ext cx="67958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2400" b="1" dirty="0">
                <a:solidFill>
                  <a:schemeClr val="bg1"/>
                </a:solidFill>
              </a:rPr>
              <a:t>WLAN: </a:t>
            </a:r>
            <a:r>
              <a:rPr lang="de-DE" sz="2400" b="1" dirty="0" err="1">
                <a:solidFill>
                  <a:schemeClr val="bg1"/>
                </a:solidFill>
              </a:rPr>
              <a:t>MSFTGuest</a:t>
            </a:r>
            <a:r>
              <a:rPr lang="de-DE" sz="2400" b="1" dirty="0">
                <a:solidFill>
                  <a:schemeClr val="bg1"/>
                </a:solidFill>
              </a:rPr>
              <a:t>	Eventcode: msevent649wp </a:t>
            </a:r>
          </a:p>
        </p:txBody>
      </p:sp>
    </p:spTree>
    <p:extLst>
      <p:ext uri="{BB962C8B-B14F-4D97-AF65-F5344CB8AC3E}">
        <p14:creationId xmlns:p14="http://schemas.microsoft.com/office/powerpoint/2010/main" val="41476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7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IV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2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8144D-B4DC-4997-B22E-B5E65355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AF96E29-26C2-47B3-91B4-E566DC98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364" y="1632333"/>
            <a:ext cx="4861746" cy="486174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910D983-5600-4F5A-B068-D272E796AF2D}"/>
              </a:ext>
            </a:extLst>
          </p:cNvPr>
          <p:cNvSpPr txBox="1"/>
          <p:nvPr/>
        </p:nvSpPr>
        <p:spPr>
          <a:xfrm>
            <a:off x="274639" y="6416565"/>
            <a:ext cx="407784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Niels.ophey@microsoft.com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9576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6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13:00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11:00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B37FE84-2365-44CF-BA3C-143C1DA28329}"/>
              </a:ext>
            </a:extLst>
          </p:cNvPr>
          <p:cNvSpPr/>
          <p:nvPr/>
        </p:nvSpPr>
        <p:spPr bwMode="auto">
          <a:xfrm>
            <a:off x="673697" y="1850616"/>
            <a:ext cx="5192109" cy="157122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81733" y="376873"/>
            <a:ext cx="11237870" cy="565027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26770BF-1934-4FC2-9A92-7DE943CCE1E9}"/>
              </a:ext>
            </a:extLst>
          </p:cNvPr>
          <p:cNvSpPr/>
          <p:nvPr/>
        </p:nvSpPr>
        <p:spPr bwMode="auto">
          <a:xfrm>
            <a:off x="673698" y="1279449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1: Cloud concepts</a:t>
            </a:r>
          </a:p>
          <a:p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Why cloud services?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Types of cloud models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Types of cloud services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C96396B-A2E0-4F03-80EB-6CE19E16DFC9}"/>
              </a:ext>
            </a:extLst>
          </p:cNvPr>
          <p:cNvSpPr/>
          <p:nvPr/>
        </p:nvSpPr>
        <p:spPr bwMode="auto">
          <a:xfrm>
            <a:off x="6166720" y="1850616"/>
            <a:ext cx="5192109" cy="157122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5B7EEA-FD7B-4C4E-99A3-09A900EAB9FB}"/>
              </a:ext>
            </a:extLst>
          </p:cNvPr>
          <p:cNvSpPr/>
          <p:nvPr/>
        </p:nvSpPr>
        <p:spPr bwMode="auto">
          <a:xfrm>
            <a:off x="6166721" y="1279449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2: Core Azure services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architectural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services and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management tools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FB73926-A10C-4E77-B594-0DD02EE009D0}"/>
              </a:ext>
            </a:extLst>
          </p:cNvPr>
          <p:cNvSpPr/>
          <p:nvPr/>
        </p:nvSpPr>
        <p:spPr bwMode="auto">
          <a:xfrm>
            <a:off x="673697" y="4336693"/>
            <a:ext cx="5192109" cy="221835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83320B-2D70-406D-890B-727C295735B4}"/>
              </a:ext>
            </a:extLst>
          </p:cNvPr>
          <p:cNvSpPr/>
          <p:nvPr/>
        </p:nvSpPr>
        <p:spPr bwMode="auto">
          <a:xfrm>
            <a:off x="673698" y="3765527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3: Security, compliance, and trust</a:t>
            </a:r>
          </a:p>
          <a:p>
            <a:r>
              <a:rPr lang="en-US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Securing network connectivity in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identity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Security tools and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governance methodologies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Monitoring and reporting in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Privacy, compliance and data protection standards in Azure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9D664F-47F7-4BD4-9983-98C751BC91D3}"/>
              </a:ext>
            </a:extLst>
          </p:cNvPr>
          <p:cNvSpPr/>
          <p:nvPr/>
        </p:nvSpPr>
        <p:spPr bwMode="auto">
          <a:xfrm>
            <a:off x="6166720" y="4336694"/>
            <a:ext cx="5192109" cy="221835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B6ABCF-C163-428F-AFC1-D3AFF1556929}"/>
              </a:ext>
            </a:extLst>
          </p:cNvPr>
          <p:cNvSpPr/>
          <p:nvPr/>
        </p:nvSpPr>
        <p:spPr bwMode="auto">
          <a:xfrm>
            <a:off x="6166721" y="3765527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4: Azure pricing and support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Planning and managing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Support options available with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service level agreements (SLAs)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Service lifecycle in Azure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19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00BD35D-0A4E-4C66-AF18-BC91898A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view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10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1D2B20-404C-4E68-BD6D-78B1A53A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Azure </a:t>
            </a:r>
            <a:r>
              <a:rPr lang="de-DE" dirty="0" err="1"/>
              <a:t>certification</a:t>
            </a:r>
            <a:endParaRPr lang="de-DE" dirty="0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20919E5-0BED-4ED8-A3E5-61C9DE7D2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" t="5018" r="128" b="1084"/>
          <a:stretch/>
        </p:blipFill>
        <p:spPr>
          <a:xfrm>
            <a:off x="431442" y="1195768"/>
            <a:ext cx="10034578" cy="51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8247E-13AB-428A-9F2F-824586F6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on…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7BA5F4-45AA-4311-8B90-446BAA6D0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" t="2458" r="1344" b="1538"/>
          <a:stretch/>
        </p:blipFill>
        <p:spPr>
          <a:xfrm>
            <a:off x="341290" y="1294327"/>
            <a:ext cx="10895527" cy="51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4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Judson Ready Template">
  <a:themeElements>
    <a:clrScheme name="Red 1">
      <a:dk1>
        <a:srgbClr val="353535"/>
      </a:dk1>
      <a:lt1>
        <a:srgbClr val="FFFFFF"/>
      </a:lt1>
      <a:dk2>
        <a:srgbClr val="A71400"/>
      </a:dk2>
      <a:lt2>
        <a:srgbClr val="E6E6E6"/>
      </a:lt2>
      <a:accent1>
        <a:srgbClr val="A71400"/>
      </a:accent1>
      <a:accent2>
        <a:srgbClr val="D83B00"/>
      </a:accent2>
      <a:accent3>
        <a:srgbClr val="E72122"/>
      </a:accent3>
      <a:accent4>
        <a:srgbClr val="D2D2D2"/>
      </a:accent4>
      <a:accent5>
        <a:srgbClr val="737373"/>
      </a:accent5>
      <a:accent6>
        <a:srgbClr val="52525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rgbClr val="979797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ter_FY18_OCP_darkblue_NEW" id="{1C162EDD-3380-48FD-AEE4-8CE8BA39DA58}" vid="{70D959EC-CFA9-4309-A010-B3E2986C1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366B2263FCDC41B3571AF58DF324C9" ma:contentTypeVersion="0" ma:contentTypeDescription="Create a new document." ma:contentTypeScope="" ma:versionID="f3d3620f147d7f01d107c44eceebb5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a2458a5a1f72a5b1ad9072b9281da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37ADE-E088-4B5A-A682-488D095075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CDDA49-6D84-41B9-8FEC-258C48043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311F3F-FC1F-49F7-86D4-93433AD32505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Master_FY18_OCP_darkblue_NEW</Template>
  <TotalTime>0</TotalTime>
  <Words>562</Words>
  <Application>Microsoft Office PowerPoint</Application>
  <PresentationFormat>Benutzerdefiniert</PresentationFormat>
  <Paragraphs>180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Judson Ready Template</vt:lpstr>
      <vt:lpstr>Azure Fundamentals Bootcamp</vt:lpstr>
      <vt:lpstr>Tagesablauf</vt:lpstr>
      <vt:lpstr>Modules</vt:lpstr>
      <vt:lpstr>Short view…</vt:lpstr>
      <vt:lpstr>Microsoft Azure certification</vt:lpstr>
      <vt:lpstr>And how to move on…</vt:lpstr>
      <vt:lpstr>Tagesablauf</vt:lpstr>
      <vt:lpstr>Tagesablauf</vt:lpstr>
      <vt:lpstr>Tagesablauf</vt:lpstr>
      <vt:lpstr>Tagesablauf</vt:lpstr>
      <vt:lpstr>Tagesablauf</vt:lpstr>
      <vt:lpstr>Tagesablauf</vt:lpstr>
      <vt:lpstr>Tagesablauf</vt:lpstr>
      <vt:lpstr>Feedback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Fundamentals Bootcamp</dc:title>
  <dc:creator>Niels Ophey</dc:creator>
  <cp:keywords/>
  <cp:lastModifiedBy>Niels Ophey</cp:lastModifiedBy>
  <cp:revision>8</cp:revision>
  <cp:lastPrinted>2017-07-17T01:08:39Z</cp:lastPrinted>
  <dcterms:created xsi:type="dcterms:W3CDTF">2019-05-09T15:34:57Z</dcterms:created>
  <dcterms:modified xsi:type="dcterms:W3CDTF">2019-05-15T14:37:56Z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0x0101004F366B2263FCDC41B3571AF58DF324C9</vt:lpwstr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Region">
    <vt:lpwstr/>
  </property>
  <property fmtid="{D5CDD505-2E9C-101B-9397-08002B2CF9AE}" pid="7" name="Confidentiality">
    <vt:lpwstr>5;#Microsoft confidential|461efa83-0283-486a-a8d5-943328f3693f</vt:lpwstr>
  </property>
  <property fmtid="{D5CDD505-2E9C-101B-9397-08002B2CF9AE}" pid="8" name="ODSWF1">
    <vt:lpwstr>, </vt:lpwstr>
  </property>
  <property fmtid="{D5CDD505-2E9C-101B-9397-08002B2CF9AE}" pid="9" name="ItemType">
    <vt:lpwstr/>
  </property>
  <property fmtid="{D5CDD505-2E9C-101B-9397-08002B2CF9AE}" pid="10" name="Update Parent Child Relation2">
    <vt:lpwstr>, </vt:lpwstr>
  </property>
  <property fmtid="{D5CDD505-2E9C-101B-9397-08002B2CF9AE}" pid="11" name="Industries">
    <vt:lpwstr/>
  </property>
  <property fmtid="{D5CDD505-2E9C-101B-9397-08002B2CF9AE}" pid="12" name="MSProducts">
    <vt:lpwstr/>
  </property>
  <property fmtid="{D5CDD505-2E9C-101B-9397-08002B2CF9AE}" pid="13" name="Competitors">
    <vt:lpwstr/>
  </property>
  <property fmtid="{D5CDD505-2E9C-101B-9397-08002B2CF9AE}" pid="14" name="SMSGDomain">
    <vt:lpwstr/>
  </property>
  <property fmtid="{D5CDD505-2E9C-101B-9397-08002B2CF9AE}" pid="15" name="ExperienceContentType">
    <vt:lpwstr/>
  </property>
  <property fmtid="{D5CDD505-2E9C-101B-9397-08002B2CF9AE}" pid="16" name="BusinessArchitecture">
    <vt:lpwstr/>
  </property>
  <property fmtid="{D5CDD505-2E9C-101B-9397-08002B2CF9AE}" pid="17" name="Products">
    <vt:lpwstr/>
  </property>
  <property fmtid="{D5CDD505-2E9C-101B-9397-08002B2CF9AE}" pid="18" name="_dlc_DocIdItemGuid">
    <vt:lpwstr>dddcf632-c5e1-4524-88a2-71128e2b1d2d</vt:lpwstr>
  </property>
  <property fmtid="{D5CDD505-2E9C-101B-9397-08002B2CF9AE}" pid="19" name="MSPhysicalGeography">
    <vt:lpwstr/>
  </property>
  <property fmtid="{D5CDD505-2E9C-101B-9397-08002B2CF9AE}" pid="20" name="ODSWF2">
    <vt:lpwstr>, </vt:lpwstr>
  </property>
  <property fmtid="{D5CDD505-2E9C-101B-9397-08002B2CF9AE}" pid="21" name="j3562c58ee414e028925bc902cfc01a1">
    <vt:lpwstr/>
  </property>
  <property fmtid="{D5CDD505-2E9C-101B-9397-08002B2CF9AE}" pid="22" name="EnterpriseDomainTags">
    <vt:lpwstr/>
  </property>
  <property fmtid="{D5CDD505-2E9C-101B-9397-08002B2CF9AE}" pid="23" name="l6f004f21209409da86a713c0f24627d">
    <vt:lpwstr/>
  </property>
  <property fmtid="{D5CDD505-2E9C-101B-9397-08002B2CF9AE}" pid="24" name="ActivitiesAndPrograms">
    <vt:lpwstr/>
  </property>
  <property fmtid="{D5CDD505-2E9C-101B-9397-08002B2CF9AE}" pid="25" name="Segments">
    <vt:lpwstr/>
  </property>
  <property fmtid="{D5CDD505-2E9C-101B-9397-08002B2CF9AE}" pid="26" name="Partners">
    <vt:lpwstr/>
  </property>
  <property fmtid="{D5CDD505-2E9C-101B-9397-08002B2CF9AE}" pid="27" name="la4444b61d19467597d63190b69ac227">
    <vt:lpwstr/>
  </property>
  <property fmtid="{D5CDD505-2E9C-101B-9397-08002B2CF9AE}" pid="28" name="MSProductsTaxHTField0">
    <vt:lpwstr/>
  </property>
  <property fmtid="{D5CDD505-2E9C-101B-9397-08002B2CF9AE}" pid="29" name="Topics">
    <vt:lpwstr/>
  </property>
  <property fmtid="{D5CDD505-2E9C-101B-9397-08002B2CF9AE}" pid="30" name="Groups">
    <vt:lpwstr/>
  </property>
  <property fmtid="{D5CDD505-2E9C-101B-9397-08002B2CF9AE}" pid="31" name="Languages">
    <vt:lpwstr/>
  </property>
  <property fmtid="{D5CDD505-2E9C-101B-9397-08002B2CF9AE}" pid="32" name="e8080b0481964c759b2c36ae49591b31">
    <vt:lpwstr/>
  </property>
  <property fmtid="{D5CDD505-2E9C-101B-9397-08002B2CF9AE}" pid="33" name="_docset_NoMedatataSyncRequired">
    <vt:lpwstr>False</vt:lpwstr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dac8aee9d1f469e8cd8c3f8d6a615f2">
    <vt:lpwstr/>
  </property>
  <property fmtid="{D5CDD505-2E9C-101B-9397-08002B2CF9AE}" pid="37" name="ODSWF">
    <vt:lpwstr>, </vt:lpwstr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Roles">
    <vt:lpwstr/>
  </property>
  <property fmtid="{D5CDD505-2E9C-101B-9397-08002B2CF9AE}" pid="41" name="NewsSource">
    <vt:lpwstr/>
  </property>
  <property fmtid="{D5CDD505-2E9C-101B-9397-08002B2CF9AE}" pid="42" name="SMSGTags">
    <vt:lpwstr/>
  </property>
  <property fmtid="{D5CDD505-2E9C-101B-9397-08002B2CF9AE}" pid="43" name="ga0c0bf70a6644469c61b3efa7025301">
    <vt:lpwstr/>
  </property>
</Properties>
</file>