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0"/>
  </p:notesMasterIdLst>
  <p:handoutMasterIdLst>
    <p:handoutMasterId r:id="rId21"/>
  </p:handoutMasterIdLst>
  <p:sldIdLst>
    <p:sldId id="684" r:id="rId5"/>
    <p:sldId id="690" r:id="rId6"/>
    <p:sldId id="1670" r:id="rId7"/>
    <p:sldId id="1884" r:id="rId8"/>
    <p:sldId id="1724" r:id="rId9"/>
    <p:sldId id="1883" r:id="rId10"/>
    <p:sldId id="1885" r:id="rId11"/>
    <p:sldId id="1886" r:id="rId12"/>
    <p:sldId id="1887" r:id="rId13"/>
    <p:sldId id="1888" r:id="rId14"/>
    <p:sldId id="1889" r:id="rId15"/>
    <p:sldId id="1890" r:id="rId16"/>
    <p:sldId id="1891" r:id="rId17"/>
    <p:sldId id="1892" r:id="rId18"/>
    <p:sldId id="342" r:id="rId1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690"/>
            <p14:sldId id="1670"/>
            <p14:sldId id="1884"/>
            <p14:sldId id="1724"/>
            <p14:sldId id="1883"/>
            <p14:sldId id="1885"/>
            <p14:sldId id="1886"/>
            <p14:sldId id="1887"/>
            <p14:sldId id="1888"/>
            <p14:sldId id="1889"/>
            <p14:sldId id="1890"/>
            <p14:sldId id="1891"/>
            <p14:sldId id="1892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/>
  <p:cmAuthor id="2" name="Caroline Sanderson" initials="CS" lastIdx="7" clrIdx="1"/>
  <p:cmAuthor id="3" name="Jennifer Horton" initials="JH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3473" autoAdjust="0"/>
  </p:normalViewPr>
  <p:slideViewPr>
    <p:cSldViewPr snapToGrid="0">
      <p:cViewPr varScale="1">
        <p:scale>
          <a:sx n="96" d="100"/>
          <a:sy n="96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10/1/2019 9:55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01.10.19 – QR Code Fund. Bootcamp Hamburg 02.10.2019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10/1/2019 9:55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15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3486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3542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19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  <p:sldLayoutId id="2147483779" r:id="rId16"/>
    <p:sldLayoutId id="2147483780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052796"/>
            <a:ext cx="9143936" cy="1680460"/>
          </a:xfrm>
        </p:spPr>
        <p:txBody>
          <a:bodyPr/>
          <a:lstStyle/>
          <a:p>
            <a:r>
              <a:rPr lang="en-US" b="1" dirty="0"/>
              <a:t>Intelligent Cloud Bootcamp</a:t>
            </a:r>
            <a:br>
              <a:rPr lang="en-US" b="1" dirty="0"/>
            </a:br>
            <a:r>
              <a:rPr lang="en-US" b="1" dirty="0"/>
              <a:t>Azure Fundamentals (20WK15)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683264"/>
          </a:xfrm>
        </p:spPr>
        <p:txBody>
          <a:bodyPr/>
          <a:lstStyle/>
          <a:p>
            <a:r>
              <a:rPr lang="en-US" b="1" dirty="0"/>
              <a:t>Start your journey on our Azure platform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EF8477-F7EA-472F-BF87-A658F8B3C562}"/>
              </a:ext>
            </a:extLst>
          </p:cNvPr>
          <p:cNvSpPr txBox="1">
            <a:spLocks/>
          </p:cNvSpPr>
          <p:nvPr/>
        </p:nvSpPr>
        <p:spPr>
          <a:xfrm>
            <a:off x="274700" y="4861580"/>
            <a:ext cx="9143937" cy="849463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Niels Ophey</a:t>
            </a:r>
          </a:p>
          <a:p>
            <a:r>
              <a:rPr lang="en-US" sz="1600" dirty="0"/>
              <a:t>Cloud Solution Architect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2A0E9C-740B-4CB0-9612-D6B9D5127026}"/>
              </a:ext>
            </a:extLst>
          </p:cNvPr>
          <p:cNvSpPr txBox="1"/>
          <p:nvPr/>
        </p:nvSpPr>
        <p:spPr>
          <a:xfrm>
            <a:off x="274700" y="6211503"/>
            <a:ext cx="67958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</a:rPr>
              <a:t>WLAN: </a:t>
            </a:r>
            <a:r>
              <a:rPr lang="de-DE" sz="2400" b="1" dirty="0" err="1">
                <a:solidFill>
                  <a:schemeClr val="bg1"/>
                </a:solidFill>
              </a:rPr>
              <a:t>MSFTGuest</a:t>
            </a:r>
            <a:r>
              <a:rPr lang="de-DE" sz="2400" b="1" dirty="0">
                <a:solidFill>
                  <a:schemeClr val="bg1"/>
                </a:solidFill>
              </a:rPr>
              <a:t>	Eventcode: msevent723ir 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IV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144D-B4DC-4997-B22E-B5E6535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10D983-5600-4F5A-B068-D272E796AF2D}"/>
              </a:ext>
            </a:extLst>
          </p:cNvPr>
          <p:cNvSpPr txBox="1"/>
          <p:nvPr/>
        </p:nvSpPr>
        <p:spPr>
          <a:xfrm>
            <a:off x="274639" y="6416565"/>
            <a:ext cx="4077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Niels.ophey@microsoft.com</a:t>
            </a:r>
          </a:p>
        </p:txBody>
      </p:sp>
      <p:pic>
        <p:nvPicPr>
          <p:cNvPr id="5" name="Grafik 4" descr="Ein Bild, das drinnen, schwarz, Foto, Stück enthält.&#10;&#10;Automatisch generierte Beschreibung">
            <a:extLst>
              <a:ext uri="{FF2B5EF4-FFF2-40B4-BE49-F238E27FC236}">
                <a16:creationId xmlns:a16="http://schemas.microsoft.com/office/drawing/2014/main" id="{35B39F17-A216-4346-B535-C26ED0A8B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80" y="1782884"/>
            <a:ext cx="4343158" cy="43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B37FE84-2365-44CF-BA3C-143C1DA28329}"/>
              </a:ext>
            </a:extLst>
          </p:cNvPr>
          <p:cNvSpPr/>
          <p:nvPr/>
        </p:nvSpPr>
        <p:spPr bwMode="auto">
          <a:xfrm>
            <a:off x="673697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1733" y="376873"/>
            <a:ext cx="11237870" cy="565027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26770BF-1934-4FC2-9A92-7DE943CCE1E9}"/>
              </a:ext>
            </a:extLst>
          </p:cNvPr>
          <p:cNvSpPr/>
          <p:nvPr/>
        </p:nvSpPr>
        <p:spPr bwMode="auto">
          <a:xfrm>
            <a:off x="673698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1: Cloud concepts</a:t>
            </a:r>
          </a:p>
          <a:p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Why cloud services?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models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services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96396B-A2E0-4F03-80EB-6CE19E16DFC9}"/>
              </a:ext>
            </a:extLst>
          </p:cNvPr>
          <p:cNvSpPr/>
          <p:nvPr/>
        </p:nvSpPr>
        <p:spPr bwMode="auto">
          <a:xfrm>
            <a:off x="6166720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B7EEA-FD7B-4C4E-99A3-09A900EAB9FB}"/>
              </a:ext>
            </a:extLst>
          </p:cNvPr>
          <p:cNvSpPr/>
          <p:nvPr/>
        </p:nvSpPr>
        <p:spPr bwMode="auto">
          <a:xfrm>
            <a:off x="6166721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2: Core Azure services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architectural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services and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management tools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B73926-A10C-4E77-B594-0DD02EE009D0}"/>
              </a:ext>
            </a:extLst>
          </p:cNvPr>
          <p:cNvSpPr/>
          <p:nvPr/>
        </p:nvSpPr>
        <p:spPr bwMode="auto">
          <a:xfrm>
            <a:off x="673697" y="4336693"/>
            <a:ext cx="5192109" cy="221835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3320B-2D70-406D-890B-727C295735B4}"/>
              </a:ext>
            </a:extLst>
          </p:cNvPr>
          <p:cNvSpPr/>
          <p:nvPr/>
        </p:nvSpPr>
        <p:spPr bwMode="auto">
          <a:xfrm>
            <a:off x="673698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3: Security, compliance, and trust</a:t>
            </a:r>
          </a:p>
          <a:p>
            <a:r>
              <a:rPr lang="en-US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Securing network connectivity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identity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Security tools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governance methodologies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Monitoring and reporting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Privacy, compliance and data protection standards in Azure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9D664F-47F7-4BD4-9983-98C751BC91D3}"/>
              </a:ext>
            </a:extLst>
          </p:cNvPr>
          <p:cNvSpPr/>
          <p:nvPr/>
        </p:nvSpPr>
        <p:spPr bwMode="auto">
          <a:xfrm>
            <a:off x="6166720" y="4336694"/>
            <a:ext cx="5192109" cy="221835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B6ABCF-C163-428F-AFC1-D3AFF1556929}"/>
              </a:ext>
            </a:extLst>
          </p:cNvPr>
          <p:cNvSpPr/>
          <p:nvPr/>
        </p:nvSpPr>
        <p:spPr bwMode="auto">
          <a:xfrm>
            <a:off x="6166721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4: Azure pricing and support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Planning and managing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Support options available with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service level agreements (SLAs)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Service lifecycle in Azure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19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0BD35D-0A4E-4C66-AF18-BC91898A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view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10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1D2B20-404C-4E68-BD6D-78B1A53A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Azure </a:t>
            </a:r>
            <a:r>
              <a:rPr lang="de-DE" dirty="0" err="1"/>
              <a:t>certification</a:t>
            </a:r>
            <a:endParaRPr lang="de-DE" dirty="0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0919E5-0BED-4ED8-A3E5-61C9DE7D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 t="5018" r="128" b="1084"/>
          <a:stretch/>
        </p:blipFill>
        <p:spPr>
          <a:xfrm>
            <a:off x="431442" y="1195768"/>
            <a:ext cx="10034578" cy="51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8247E-13AB-428A-9F2F-824586F6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on…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7BA5F4-45AA-4311-8B90-446BAA6D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" t="2458" r="1344" b="1538"/>
          <a:stretch/>
        </p:blipFill>
        <p:spPr>
          <a:xfrm>
            <a:off x="341290" y="1294327"/>
            <a:ext cx="10895527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311F3F-FC1F-49F7-86D4-93433AD3250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572</Words>
  <Application>Microsoft Office PowerPoint</Application>
  <PresentationFormat>Benutzerdefiniert</PresentationFormat>
  <Paragraphs>182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Judson Ready Template</vt:lpstr>
      <vt:lpstr>Intelligent Cloud Bootcamp Azure Fundamentals (20WK15)</vt:lpstr>
      <vt:lpstr>Tagesablauf</vt:lpstr>
      <vt:lpstr>Modules</vt:lpstr>
      <vt:lpstr>Short view…</vt:lpstr>
      <vt:lpstr>Microsoft Azure certification</vt:lpstr>
      <vt:lpstr>And how to move on…</vt:lpstr>
      <vt:lpstr>Tagesablauf</vt:lpstr>
      <vt:lpstr>Tagesablauf</vt:lpstr>
      <vt:lpstr>Tagesablauf</vt:lpstr>
      <vt:lpstr>Tagesablauf</vt:lpstr>
      <vt:lpstr>Tagesablauf</vt:lpstr>
      <vt:lpstr>Tagesablauf</vt:lpstr>
      <vt:lpstr>Tagesablauf</vt:lpstr>
      <vt:lpstr>Feedback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Bootcamp</dc:title>
  <dc:creator>Niels Ophey</dc:creator>
  <cp:keywords/>
  <cp:lastModifiedBy>Niels Ophey</cp:lastModifiedBy>
  <cp:revision>11</cp:revision>
  <cp:lastPrinted>2017-07-17T01:08:39Z</cp:lastPrinted>
  <dcterms:created xsi:type="dcterms:W3CDTF">2019-05-09T15:34:57Z</dcterms:created>
  <dcterms:modified xsi:type="dcterms:W3CDTF">2019-10-01T07:59:37Z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