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6.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2" r:id="rId6"/>
    <p:sldMasterId id="2147484775" r:id="rId7"/>
    <p:sldMasterId id="2147484796" r:id="rId8"/>
    <p:sldMasterId id="2147484823" r:id="rId9"/>
    <p:sldMasterId id="2147484850" r:id="rId10"/>
  </p:sldMasterIdLst>
  <p:notesMasterIdLst>
    <p:notesMasterId r:id="rId27"/>
  </p:notesMasterIdLst>
  <p:handoutMasterIdLst>
    <p:handoutMasterId r:id="rId28"/>
  </p:handoutMasterIdLst>
  <p:sldIdLst>
    <p:sldId id="1882" r:id="rId11"/>
    <p:sldId id="1873" r:id="rId12"/>
    <p:sldId id="394" r:id="rId13"/>
    <p:sldId id="284" r:id="rId14"/>
    <p:sldId id="331" r:id="rId15"/>
    <p:sldId id="1872" r:id="rId16"/>
    <p:sldId id="258" r:id="rId17"/>
    <p:sldId id="324" r:id="rId18"/>
    <p:sldId id="1874" r:id="rId19"/>
    <p:sldId id="1761" r:id="rId20"/>
    <p:sldId id="327" r:id="rId21"/>
    <p:sldId id="357" r:id="rId22"/>
    <p:sldId id="1758" r:id="rId23"/>
    <p:sldId id="1880" r:id="rId24"/>
    <p:sldId id="1881" r:id="rId25"/>
    <p:sldId id="1876"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8072"/>
    <a:srgbClr val="17B294"/>
    <a:srgbClr val="4EAF95"/>
    <a:srgbClr val="D63230"/>
    <a:srgbClr val="B5119E"/>
    <a:srgbClr val="1ABCF2"/>
    <a:srgbClr val="D2D2D2"/>
    <a:srgbClr val="0078D4"/>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7FA8C-676F-2F45-97CA-F7A91CA9E756}" v="110" dt="2018-08-30T10:25:23.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3" autoAdjust="0"/>
    <p:restoredTop sz="83686" autoAdjust="0"/>
  </p:normalViewPr>
  <p:slideViewPr>
    <p:cSldViewPr snapToGrid="0">
      <p:cViewPr varScale="1">
        <p:scale>
          <a:sx n="87" d="100"/>
          <a:sy n="87" d="100"/>
        </p:scale>
        <p:origin x="664" y="20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2"/>
    </p:cViewPr>
  </p:sorterViewPr>
  <p:notesViewPr>
    <p:cSldViewPr snapToGrid="0" showGuides="1">
      <p:cViewPr varScale="1">
        <p:scale>
          <a:sx n="84" d="100"/>
          <a:sy n="84" d="100"/>
        </p:scale>
        <p:origin x="2934"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s Siebler" userId="d05ed7ba-88bc-4308-b967-2922b3811962" providerId="ADAL" clId="{8FEB0985-1E90-A04E-9078-6BF1B8541AC9}"/>
    <pc:docChg chg="modSld">
      <pc:chgData name="Clemens Siebler" userId="d05ed7ba-88bc-4308-b967-2922b3811962" providerId="ADAL" clId="{8FEB0985-1E90-A04E-9078-6BF1B8541AC9}" dt="2018-06-06T14:25:50.922" v="4" actId="20577"/>
      <pc:docMkLst>
        <pc:docMk/>
      </pc:docMkLst>
      <pc:sldChg chg="modSp">
        <pc:chgData name="Clemens Siebler" userId="d05ed7ba-88bc-4308-b967-2922b3811962" providerId="ADAL" clId="{8FEB0985-1E90-A04E-9078-6BF1B8541AC9}" dt="2018-06-06T14:25:50.922" v="4" actId="20577"/>
        <pc:sldMkLst>
          <pc:docMk/>
          <pc:sldMk cId="914391393" sldId="1859"/>
        </pc:sldMkLst>
        <pc:spChg chg="mod">
          <ac:chgData name="Clemens Siebler" userId="d05ed7ba-88bc-4308-b967-2922b3811962" providerId="ADAL" clId="{8FEB0985-1E90-A04E-9078-6BF1B8541AC9}" dt="2018-06-06T14:25:50.922" v="4" actId="20577"/>
          <ac:spMkLst>
            <pc:docMk/>
            <pc:sldMk cId="914391393" sldId="1859"/>
            <ac:spMk id="2" creationId="{8749129B-203C-AC45-A3CA-438365EB66E8}"/>
          </ac:spMkLst>
        </pc:spChg>
      </pc:sldChg>
    </pc:docChg>
  </pc:docChgLst>
  <pc:docChgLst>
    <pc:chgData name="Clemens Siebler" userId="d05ed7ba-88bc-4308-b967-2922b3811962" providerId="ADAL" clId="{1D7A93B2-57FE-C548-A1CA-879F79EF9F6C}"/>
    <pc:docChg chg="undo custSel addSld delSld modSld sldOrd">
      <pc:chgData name="Clemens Siebler" userId="d05ed7ba-88bc-4308-b967-2922b3811962" providerId="ADAL" clId="{1D7A93B2-57FE-C548-A1CA-879F79EF9F6C}" dt="2018-07-02T14:52:45.443" v="330" actId="20577"/>
      <pc:docMkLst>
        <pc:docMk/>
      </pc:docMkLst>
      <pc:sldChg chg="delSp modSp add delAnim modAnim">
        <pc:chgData name="Clemens Siebler" userId="d05ed7ba-88bc-4308-b967-2922b3811962" providerId="ADAL" clId="{1D7A93B2-57FE-C548-A1CA-879F79EF9F6C}" dt="2018-06-29T13:38:49.938" v="268" actId="14100"/>
        <pc:sldMkLst>
          <pc:docMk/>
          <pc:sldMk cId="2839294238" sldId="258"/>
        </pc:sldMkLst>
        <pc:spChg chg="del">
          <ac:chgData name="Clemens Siebler" userId="d05ed7ba-88bc-4308-b967-2922b3811962" providerId="ADAL" clId="{1D7A93B2-57FE-C548-A1CA-879F79EF9F6C}" dt="2018-06-29T13:36:07.504" v="243" actId="478"/>
          <ac:spMkLst>
            <pc:docMk/>
            <pc:sldMk cId="2839294238" sldId="258"/>
            <ac:spMk id="4" creationId="{97E874A5-56D2-451B-96F8-4CCA846D01E2}"/>
          </ac:spMkLst>
        </pc:spChg>
        <pc:spChg chg="mod topLvl">
          <ac:chgData name="Clemens Siebler" userId="d05ed7ba-88bc-4308-b967-2922b3811962" providerId="ADAL" clId="{1D7A93B2-57FE-C548-A1CA-879F79EF9F6C}" dt="2018-06-29T13:38:35.257" v="262" actId="14100"/>
          <ac:spMkLst>
            <pc:docMk/>
            <pc:sldMk cId="2839294238" sldId="258"/>
            <ac:spMk id="38" creationId="{B8AC2FDE-0238-42E2-A95F-67A3FB750AD5}"/>
          </ac:spMkLst>
        </pc:spChg>
        <pc:spChg chg="mod topLvl">
          <ac:chgData name="Clemens Siebler" userId="d05ed7ba-88bc-4308-b967-2922b3811962" providerId="ADAL" clId="{1D7A93B2-57FE-C548-A1CA-879F79EF9F6C}" dt="2018-06-29T13:38:35.257" v="262" actId="14100"/>
          <ac:spMkLst>
            <pc:docMk/>
            <pc:sldMk cId="2839294238" sldId="258"/>
            <ac:spMk id="39" creationId="{3AFE0F87-7A73-4109-863F-97CA5EDC82DE}"/>
          </ac:spMkLst>
        </pc:spChg>
        <pc:spChg chg="mod topLvl">
          <ac:chgData name="Clemens Siebler" userId="d05ed7ba-88bc-4308-b967-2922b3811962" providerId="ADAL" clId="{1D7A93B2-57FE-C548-A1CA-879F79EF9F6C}" dt="2018-06-29T13:38:35.257" v="262" actId="14100"/>
          <ac:spMkLst>
            <pc:docMk/>
            <pc:sldMk cId="2839294238" sldId="258"/>
            <ac:spMk id="40" creationId="{E01038BC-6165-4B2A-A0BF-99140AAC2EFC}"/>
          </ac:spMkLst>
        </pc:spChg>
        <pc:spChg chg="mod topLvl">
          <ac:chgData name="Clemens Siebler" userId="d05ed7ba-88bc-4308-b967-2922b3811962" providerId="ADAL" clId="{1D7A93B2-57FE-C548-A1CA-879F79EF9F6C}" dt="2018-06-29T13:38:35.257" v="262" actId="14100"/>
          <ac:spMkLst>
            <pc:docMk/>
            <pc:sldMk cId="2839294238" sldId="258"/>
            <ac:spMk id="41" creationId="{A0FF4FC3-AC4E-4AAF-8C14-246C50E92DC9}"/>
          </ac:spMkLst>
        </pc:spChg>
        <pc:spChg chg="mod topLvl">
          <ac:chgData name="Clemens Siebler" userId="d05ed7ba-88bc-4308-b967-2922b3811962" providerId="ADAL" clId="{1D7A93B2-57FE-C548-A1CA-879F79EF9F6C}" dt="2018-06-29T13:38:49.938" v="268" actId="14100"/>
          <ac:spMkLst>
            <pc:docMk/>
            <pc:sldMk cId="2839294238" sldId="258"/>
            <ac:spMk id="42" creationId="{EBA2336D-8331-4546-B3F0-9A8795491789}"/>
          </ac:spMkLst>
        </pc:spChg>
        <pc:spChg chg="mod topLvl">
          <ac:chgData name="Clemens Siebler" userId="d05ed7ba-88bc-4308-b967-2922b3811962" providerId="ADAL" clId="{1D7A93B2-57FE-C548-A1CA-879F79EF9F6C}" dt="2018-06-29T13:38:35.257" v="262" actId="14100"/>
          <ac:spMkLst>
            <pc:docMk/>
            <pc:sldMk cId="2839294238" sldId="258"/>
            <ac:spMk id="46" creationId="{7BEF082E-921A-4F9B-85E7-3791657BB97D}"/>
          </ac:spMkLst>
        </pc:spChg>
        <pc:spChg chg="mod topLvl">
          <ac:chgData name="Clemens Siebler" userId="d05ed7ba-88bc-4308-b967-2922b3811962" providerId="ADAL" clId="{1D7A93B2-57FE-C548-A1CA-879F79EF9F6C}" dt="2018-06-29T13:38:35.257" v="262" actId="14100"/>
          <ac:spMkLst>
            <pc:docMk/>
            <pc:sldMk cId="2839294238" sldId="258"/>
            <ac:spMk id="47" creationId="{9990C810-3D05-46FD-8748-1597A9B77C49}"/>
          </ac:spMkLst>
        </pc:spChg>
        <pc:spChg chg="mod topLvl">
          <ac:chgData name="Clemens Siebler" userId="d05ed7ba-88bc-4308-b967-2922b3811962" providerId="ADAL" clId="{1D7A93B2-57FE-C548-A1CA-879F79EF9F6C}" dt="2018-06-29T13:38:49.938" v="268" actId="14100"/>
          <ac:spMkLst>
            <pc:docMk/>
            <pc:sldMk cId="2839294238" sldId="258"/>
            <ac:spMk id="86" creationId="{832332D5-B6C1-429F-A69C-8FB94E6C4ACB}"/>
          </ac:spMkLst>
        </pc:spChg>
        <pc:spChg chg="mod topLvl">
          <ac:chgData name="Clemens Siebler" userId="d05ed7ba-88bc-4308-b967-2922b3811962" providerId="ADAL" clId="{1D7A93B2-57FE-C548-A1CA-879F79EF9F6C}" dt="2018-06-29T13:38:35.257" v="262" actId="14100"/>
          <ac:spMkLst>
            <pc:docMk/>
            <pc:sldMk cId="2839294238" sldId="258"/>
            <ac:spMk id="90" creationId="{D328BFD6-F060-401A-A989-40001E8D4BBE}"/>
          </ac:spMkLst>
        </pc:spChg>
        <pc:spChg chg="del">
          <ac:chgData name="Clemens Siebler" userId="d05ed7ba-88bc-4308-b967-2922b3811962" providerId="ADAL" clId="{1D7A93B2-57FE-C548-A1CA-879F79EF9F6C}" dt="2018-06-29T13:36:09.926" v="244" actId="478"/>
          <ac:spMkLst>
            <pc:docMk/>
            <pc:sldMk cId="2839294238" sldId="258"/>
            <ac:spMk id="115" creationId="{0E26DC64-A01E-43C1-ADA5-F6A3E4242D9D}"/>
          </ac:spMkLst>
        </pc:spChg>
        <pc:grpChg chg="mod topLvl">
          <ac:chgData name="Clemens Siebler" userId="d05ed7ba-88bc-4308-b967-2922b3811962" providerId="ADAL" clId="{1D7A93B2-57FE-C548-A1CA-879F79EF9F6C}" dt="2018-06-29T13:38:35.257" v="262" actId="14100"/>
          <ac:grpSpMkLst>
            <pc:docMk/>
            <pc:sldMk cId="2839294238" sldId="258"/>
            <ac:grpSpMk id="5" creationId="{C2D04F43-FA4D-4E79-BC14-EB4DB6389A93}"/>
          </ac:grpSpMkLst>
        </pc:grpChg>
        <pc:grpChg chg="del">
          <ac:chgData name="Clemens Siebler" userId="d05ed7ba-88bc-4308-b967-2922b3811962" providerId="ADAL" clId="{1D7A93B2-57FE-C548-A1CA-879F79EF9F6C}" dt="2018-06-29T13:37:43.378" v="258" actId="478"/>
          <ac:grpSpMkLst>
            <pc:docMk/>
            <pc:sldMk cId="2839294238" sldId="258"/>
            <ac:grpSpMk id="50" creationId="{C49BF979-EB1B-4C60-8119-A59450E9AC8F}"/>
          </ac:grpSpMkLst>
        </pc:grpChg>
        <pc:grpChg chg="del mod">
          <ac:chgData name="Clemens Siebler" userId="d05ed7ba-88bc-4308-b967-2922b3811962" providerId="ADAL" clId="{1D7A93B2-57FE-C548-A1CA-879F79EF9F6C}" dt="2018-06-29T13:36:35.125" v="250" actId="165"/>
          <ac:grpSpMkLst>
            <pc:docMk/>
            <pc:sldMk cId="2839294238" sldId="258"/>
            <ac:grpSpMk id="92" creationId="{E8966698-8670-4A6D-A7EB-4A514D785C56}"/>
          </ac:grpSpMkLst>
        </pc:grpChg>
        <pc:grpChg chg="del">
          <ac:chgData name="Clemens Siebler" userId="d05ed7ba-88bc-4308-b967-2922b3811962" providerId="ADAL" clId="{1D7A93B2-57FE-C548-A1CA-879F79EF9F6C}" dt="2018-06-29T13:36:07.504" v="243" actId="478"/>
          <ac:grpSpMkLst>
            <pc:docMk/>
            <pc:sldMk cId="2839294238" sldId="258"/>
            <ac:grpSpMk id="116" creationId="{B27E8BEA-B99F-4392-8C78-A6E47C099888}"/>
          </ac:grpSpMkLst>
        </pc:grpChg>
        <pc:grpChg chg="del">
          <ac:chgData name="Clemens Siebler" userId="d05ed7ba-88bc-4308-b967-2922b3811962" providerId="ADAL" clId="{1D7A93B2-57FE-C548-A1CA-879F79EF9F6C}" dt="2018-06-29T13:36:07.504" v="243" actId="478"/>
          <ac:grpSpMkLst>
            <pc:docMk/>
            <pc:sldMk cId="2839294238" sldId="258"/>
            <ac:grpSpMk id="117" creationId="{4C60081C-72A5-4CA6-B3A8-81F94AACE73C}"/>
          </ac:grpSpMkLst>
        </pc:grpChg>
        <pc:grpChg chg="del">
          <ac:chgData name="Clemens Siebler" userId="d05ed7ba-88bc-4308-b967-2922b3811962" providerId="ADAL" clId="{1D7A93B2-57FE-C548-A1CA-879F79EF9F6C}" dt="2018-06-29T13:36:07.504" v="243" actId="478"/>
          <ac:grpSpMkLst>
            <pc:docMk/>
            <pc:sldMk cId="2839294238" sldId="258"/>
            <ac:grpSpMk id="118" creationId="{078CBF4E-EBC0-46CA-AC1E-A40297F4A8A7}"/>
          </ac:grpSpMkLst>
        </pc:grpChg>
        <pc:grpChg chg="del">
          <ac:chgData name="Clemens Siebler" userId="d05ed7ba-88bc-4308-b967-2922b3811962" providerId="ADAL" clId="{1D7A93B2-57FE-C548-A1CA-879F79EF9F6C}" dt="2018-06-29T13:36:07.504" v="243" actId="478"/>
          <ac:grpSpMkLst>
            <pc:docMk/>
            <pc:sldMk cId="2839294238" sldId="258"/>
            <ac:grpSpMk id="119" creationId="{062EF5B9-081E-42A0-B882-D8D3FBF1812C}"/>
          </ac:grpSpMkLst>
        </pc:grpChg>
        <pc:cxnChg chg="mod topLvl">
          <ac:chgData name="Clemens Siebler" userId="d05ed7ba-88bc-4308-b967-2922b3811962" providerId="ADAL" clId="{1D7A93B2-57FE-C548-A1CA-879F79EF9F6C}" dt="2018-06-29T13:38:35.257" v="262" actId="14100"/>
          <ac:cxnSpMkLst>
            <pc:docMk/>
            <pc:sldMk cId="2839294238" sldId="258"/>
            <ac:cxnSpMk id="44" creationId="{34852B0B-50AB-45AB-B3F9-CEC8B065C2C9}"/>
          </ac:cxnSpMkLst>
        </pc:cxnChg>
        <pc:cxnChg chg="mod topLvl">
          <ac:chgData name="Clemens Siebler" userId="d05ed7ba-88bc-4308-b967-2922b3811962" providerId="ADAL" clId="{1D7A93B2-57FE-C548-A1CA-879F79EF9F6C}" dt="2018-06-29T13:38:35.257" v="262" actId="14100"/>
          <ac:cxnSpMkLst>
            <pc:docMk/>
            <pc:sldMk cId="2839294238" sldId="258"/>
            <ac:cxnSpMk id="45" creationId="{4FE9F81B-6BEE-4039-8FBC-E8BF497659EE}"/>
          </ac:cxnSpMkLst>
        </pc:cxnChg>
        <pc:cxnChg chg="del">
          <ac:chgData name="Clemens Siebler" userId="d05ed7ba-88bc-4308-b967-2922b3811962" providerId="ADAL" clId="{1D7A93B2-57FE-C548-A1CA-879F79EF9F6C}" dt="2018-06-29T13:36:07.504" v="243" actId="478"/>
          <ac:cxnSpMkLst>
            <pc:docMk/>
            <pc:sldMk cId="2839294238" sldId="258"/>
            <ac:cxnSpMk id="94" creationId="{10B509E5-B130-4ED4-886E-6389EC8D2549}"/>
          </ac:cxnSpMkLst>
        </pc:cxnChg>
      </pc:sldChg>
      <pc:sldChg chg="add">
        <pc:chgData name="Clemens Siebler" userId="d05ed7ba-88bc-4308-b967-2922b3811962" providerId="ADAL" clId="{1D7A93B2-57FE-C548-A1CA-879F79EF9F6C}" dt="2018-06-29T13:35:40.875" v="230"/>
        <pc:sldMkLst>
          <pc:docMk/>
          <pc:sldMk cId="1984042468" sldId="324"/>
        </pc:sldMkLst>
      </pc:sldChg>
      <pc:sldChg chg="modSp add">
        <pc:chgData name="Clemens Siebler" userId="d05ed7ba-88bc-4308-b967-2922b3811962" providerId="ADAL" clId="{1D7A93B2-57FE-C548-A1CA-879F79EF9F6C}" dt="2018-06-29T13:22:46.410" v="43" actId="20577"/>
        <pc:sldMkLst>
          <pc:docMk/>
          <pc:sldMk cId="339689033" sldId="327"/>
        </pc:sldMkLst>
        <pc:spChg chg="mod">
          <ac:chgData name="Clemens Siebler" userId="d05ed7ba-88bc-4308-b967-2922b3811962" providerId="ADAL" clId="{1D7A93B2-57FE-C548-A1CA-879F79EF9F6C}" dt="2018-06-29T13:22:29.307" v="19" actId="1037"/>
          <ac:spMkLst>
            <pc:docMk/>
            <pc:sldMk cId="339689033" sldId="327"/>
            <ac:spMk id="9" creationId="{C8888057-E7E3-42D7-A902-BE46024C4F77}"/>
          </ac:spMkLst>
        </pc:spChg>
        <pc:spChg chg="mod">
          <ac:chgData name="Clemens Siebler" userId="d05ed7ba-88bc-4308-b967-2922b3811962" providerId="ADAL" clId="{1D7A93B2-57FE-C548-A1CA-879F79EF9F6C}" dt="2018-06-29T13:22:46.410" v="43" actId="20577"/>
          <ac:spMkLst>
            <pc:docMk/>
            <pc:sldMk cId="339689033" sldId="327"/>
            <ac:spMk id="56" creationId="{F5D45782-1A35-482A-8E10-61E3270E74D5}"/>
          </ac:spMkLst>
        </pc:spChg>
        <pc:grpChg chg="mod">
          <ac:chgData name="Clemens Siebler" userId="d05ed7ba-88bc-4308-b967-2922b3811962" providerId="ADAL" clId="{1D7A93B2-57FE-C548-A1CA-879F79EF9F6C}" dt="2018-06-29T13:22:29.307" v="19" actId="1037"/>
          <ac:grpSpMkLst>
            <pc:docMk/>
            <pc:sldMk cId="339689033" sldId="327"/>
            <ac:grpSpMk id="2" creationId="{9808C4C0-2F27-46AE-AB63-7730DB145E51}"/>
          </ac:grpSpMkLst>
        </pc:grpChg>
        <pc:cxnChg chg="mod">
          <ac:chgData name="Clemens Siebler" userId="d05ed7ba-88bc-4308-b967-2922b3811962" providerId="ADAL" clId="{1D7A93B2-57FE-C548-A1CA-879F79EF9F6C}" dt="2018-06-29T13:22:29.307" v="19" actId="1037"/>
          <ac:cxnSpMkLst>
            <pc:docMk/>
            <pc:sldMk cId="339689033" sldId="327"/>
            <ac:cxnSpMk id="51" creationId="{CE91454C-103C-4FC1-9863-6735AAE8A8A5}"/>
          </ac:cxnSpMkLst>
        </pc:cxnChg>
      </pc:sldChg>
      <pc:sldChg chg="add del">
        <pc:chgData name="Clemens Siebler" userId="d05ed7ba-88bc-4308-b967-2922b3811962" providerId="ADAL" clId="{1D7A93B2-57FE-C548-A1CA-879F79EF9F6C}" dt="2018-06-29T13:21:54.032" v="3"/>
        <pc:sldMkLst>
          <pc:docMk/>
          <pc:sldMk cId="2188546988" sldId="327"/>
        </pc:sldMkLst>
      </pc:sldChg>
      <pc:sldChg chg="add del">
        <pc:chgData name="Clemens Siebler" userId="d05ed7ba-88bc-4308-b967-2922b3811962" providerId="ADAL" clId="{1D7A93B2-57FE-C548-A1CA-879F79EF9F6C}" dt="2018-06-29T13:21:49.334" v="1"/>
        <pc:sldMkLst>
          <pc:docMk/>
          <pc:sldMk cId="3712998801" sldId="327"/>
        </pc:sldMkLst>
      </pc:sldChg>
      <pc:sldChg chg="modSp add modAnim">
        <pc:chgData name="Clemens Siebler" userId="d05ed7ba-88bc-4308-b967-2922b3811962" providerId="ADAL" clId="{1D7A93B2-57FE-C548-A1CA-879F79EF9F6C}" dt="2018-06-29T13:44:08.681" v="273"/>
        <pc:sldMkLst>
          <pc:docMk/>
          <pc:sldMk cId="709226030" sldId="331"/>
        </pc:sldMkLst>
        <pc:spChg chg="mod">
          <ac:chgData name="Clemens Siebler" userId="d05ed7ba-88bc-4308-b967-2922b3811962" providerId="ADAL" clId="{1D7A93B2-57FE-C548-A1CA-879F79EF9F6C}" dt="2018-06-29T13:43:59.190" v="272" actId="20577"/>
          <ac:spMkLst>
            <pc:docMk/>
            <pc:sldMk cId="709226030" sldId="331"/>
            <ac:spMk id="84" creationId="{00000000-0000-0000-0000-000000000000}"/>
          </ac:spMkLst>
        </pc:spChg>
      </pc:sldChg>
      <pc:sldChg chg="add del">
        <pc:chgData name="Clemens Siebler" userId="d05ed7ba-88bc-4308-b967-2922b3811962" providerId="ADAL" clId="{1D7A93B2-57FE-C548-A1CA-879F79EF9F6C}" dt="2018-06-29T13:43:54.668" v="270"/>
        <pc:sldMkLst>
          <pc:docMk/>
          <pc:sldMk cId="3457888654" sldId="331"/>
        </pc:sldMkLst>
      </pc:sldChg>
      <pc:sldChg chg="add">
        <pc:chgData name="Clemens Siebler" userId="d05ed7ba-88bc-4308-b967-2922b3811962" providerId="ADAL" clId="{1D7A93B2-57FE-C548-A1CA-879F79EF9F6C}" dt="2018-06-29T13:23:19.217" v="46"/>
        <pc:sldMkLst>
          <pc:docMk/>
          <pc:sldMk cId="1286885477" sldId="357"/>
        </pc:sldMkLst>
      </pc:sldChg>
      <pc:sldChg chg="add del">
        <pc:chgData name="Clemens Siebler" userId="d05ed7ba-88bc-4308-b967-2922b3811962" providerId="ADAL" clId="{1D7A93B2-57FE-C548-A1CA-879F79EF9F6C}" dt="2018-06-29T13:23:19.168" v="45"/>
        <pc:sldMkLst>
          <pc:docMk/>
          <pc:sldMk cId="4178335179" sldId="357"/>
        </pc:sldMkLst>
      </pc:sldChg>
      <pc:sldChg chg="add del">
        <pc:chgData name="Clemens Siebler" userId="d05ed7ba-88bc-4308-b967-2922b3811962" providerId="ADAL" clId="{1D7A93B2-57FE-C548-A1CA-879F79EF9F6C}" dt="2018-06-29T13:28:02.183" v="54"/>
        <pc:sldMkLst>
          <pc:docMk/>
          <pc:sldMk cId="442132801" sldId="394"/>
        </pc:sldMkLst>
      </pc:sldChg>
      <pc:sldChg chg="delSp modSp add">
        <pc:chgData name="Clemens Siebler" userId="d05ed7ba-88bc-4308-b967-2922b3811962" providerId="ADAL" clId="{1D7A93B2-57FE-C548-A1CA-879F79EF9F6C}" dt="2018-06-29T13:33:12.076" v="229" actId="1076"/>
        <pc:sldMkLst>
          <pc:docMk/>
          <pc:sldMk cId="2251596532" sldId="394"/>
        </pc:sldMkLst>
        <pc:spChg chg="del">
          <ac:chgData name="Clemens Siebler" userId="d05ed7ba-88bc-4308-b967-2922b3811962" providerId="ADAL" clId="{1D7A93B2-57FE-C548-A1CA-879F79EF9F6C}" dt="2018-06-29T13:28:36.584" v="57" actId="478"/>
          <ac:spMkLst>
            <pc:docMk/>
            <pc:sldMk cId="2251596532" sldId="394"/>
            <ac:spMk id="2" creationId="{00000000-0000-0000-0000-000000000000}"/>
          </ac:spMkLst>
        </pc:spChg>
        <pc:spChg chg="mod">
          <ac:chgData name="Clemens Siebler" userId="d05ed7ba-88bc-4308-b967-2922b3811962" providerId="ADAL" clId="{1D7A93B2-57FE-C548-A1CA-879F79EF9F6C}" dt="2018-06-29T13:33:12.076" v="229" actId="1076"/>
          <ac:spMkLst>
            <pc:docMk/>
            <pc:sldMk cId="2251596532" sldId="394"/>
            <ac:spMk id="5" creationId="{55970B58-E025-43B4-BDF0-1F61B08BF17B}"/>
          </ac:spMkLst>
        </pc:spChg>
        <pc:spChg chg="del">
          <ac:chgData name="Clemens Siebler" userId="d05ed7ba-88bc-4308-b967-2922b3811962" providerId="ADAL" clId="{1D7A93B2-57FE-C548-A1CA-879F79EF9F6C}" dt="2018-06-29T13:28:36.584" v="57" actId="478"/>
          <ac:spMkLst>
            <pc:docMk/>
            <pc:sldMk cId="2251596532" sldId="394"/>
            <ac:spMk id="10" creationId="{00000000-0000-0000-0000-000000000000}"/>
          </ac:spMkLst>
        </pc:spChg>
        <pc:spChg chg="del mod">
          <ac:chgData name="Clemens Siebler" userId="d05ed7ba-88bc-4308-b967-2922b3811962" providerId="ADAL" clId="{1D7A93B2-57FE-C548-A1CA-879F79EF9F6C}" dt="2018-06-29T13:28:36.584" v="57" actId="478"/>
          <ac:spMkLst>
            <pc:docMk/>
            <pc:sldMk cId="2251596532" sldId="394"/>
            <ac:spMk id="11" creationId="{00000000-0000-0000-0000-000000000000}"/>
          </ac:spMkLst>
        </pc:spChg>
        <pc:spChg chg="del">
          <ac:chgData name="Clemens Siebler" userId="d05ed7ba-88bc-4308-b967-2922b3811962" providerId="ADAL" clId="{1D7A93B2-57FE-C548-A1CA-879F79EF9F6C}" dt="2018-06-29T13:28:36.584" v="57" actId="478"/>
          <ac:spMkLst>
            <pc:docMk/>
            <pc:sldMk cId="2251596532" sldId="394"/>
            <ac:spMk id="12" creationId="{00000000-0000-0000-0000-000000000000}"/>
          </ac:spMkLst>
        </pc:spChg>
        <pc:spChg chg="mod">
          <ac:chgData name="Clemens Siebler" userId="d05ed7ba-88bc-4308-b967-2922b3811962" providerId="ADAL" clId="{1D7A93B2-57FE-C548-A1CA-879F79EF9F6C}" dt="2018-06-29T13:32:48.295" v="179" actId="1038"/>
          <ac:spMkLst>
            <pc:docMk/>
            <pc:sldMk cId="2251596532" sldId="394"/>
            <ac:spMk id="17" creationId="{85361384-D9C6-487D-932C-F4214EE1E131}"/>
          </ac:spMkLst>
        </pc:spChg>
        <pc:spChg chg="mod">
          <ac:chgData name="Clemens Siebler" userId="d05ed7ba-88bc-4308-b967-2922b3811962" providerId="ADAL" clId="{1D7A93B2-57FE-C548-A1CA-879F79EF9F6C}" dt="2018-06-29T13:32:52.290" v="192" actId="1038"/>
          <ac:spMkLst>
            <pc:docMk/>
            <pc:sldMk cId="2251596532" sldId="394"/>
            <ac:spMk id="18" creationId="{13BA8541-2739-41F0-8A5D-5D55B69C4B5C}"/>
          </ac:spMkLst>
        </pc:spChg>
        <pc:spChg chg="mod">
          <ac:chgData name="Clemens Siebler" userId="d05ed7ba-88bc-4308-b967-2922b3811962" providerId="ADAL" clId="{1D7A93B2-57FE-C548-A1CA-879F79EF9F6C}" dt="2018-06-29T13:32:43.921" v="168" actId="1038"/>
          <ac:spMkLst>
            <pc:docMk/>
            <pc:sldMk cId="2251596532" sldId="394"/>
            <ac:spMk id="21" creationId="{D6908C3A-294B-46EA-B79F-B1C6E82BE62F}"/>
          </ac:spMkLst>
        </pc:spChg>
        <pc:spChg chg="mod">
          <ac:chgData name="Clemens Siebler" userId="d05ed7ba-88bc-4308-b967-2922b3811962" providerId="ADAL" clId="{1D7A93B2-57FE-C548-A1CA-879F79EF9F6C}" dt="2018-06-29T13:32:52.290" v="192" actId="1038"/>
          <ac:spMkLst>
            <pc:docMk/>
            <pc:sldMk cId="2251596532" sldId="394"/>
            <ac:spMk id="22" creationId="{05BBF520-9581-491C-B4B0-3B99DF69623B}"/>
          </ac:spMkLst>
        </pc:spChg>
        <pc:spChg chg="mod">
          <ac:chgData name="Clemens Siebler" userId="d05ed7ba-88bc-4308-b967-2922b3811962" providerId="ADAL" clId="{1D7A93B2-57FE-C548-A1CA-879F79EF9F6C}" dt="2018-06-29T13:32:48.295" v="179" actId="1038"/>
          <ac:spMkLst>
            <pc:docMk/>
            <pc:sldMk cId="2251596532" sldId="394"/>
            <ac:spMk id="23" creationId="{1398609E-6A29-4C13-9848-A6A33646EA06}"/>
          </ac:spMkLst>
        </pc:spChg>
        <pc:spChg chg="mod">
          <ac:chgData name="Clemens Siebler" userId="d05ed7ba-88bc-4308-b967-2922b3811962" providerId="ADAL" clId="{1D7A93B2-57FE-C548-A1CA-879F79EF9F6C}" dt="2018-06-29T13:32:43.921" v="168" actId="1038"/>
          <ac:spMkLst>
            <pc:docMk/>
            <pc:sldMk cId="2251596532" sldId="394"/>
            <ac:spMk id="26" creationId="{AFA797EC-91E0-4FEA-A01D-8B661822E518}"/>
          </ac:spMkLst>
        </pc:spChg>
        <pc:spChg chg="del">
          <ac:chgData name="Clemens Siebler" userId="d05ed7ba-88bc-4308-b967-2922b3811962" providerId="ADAL" clId="{1D7A93B2-57FE-C548-A1CA-879F79EF9F6C}" dt="2018-06-29T13:28:36.584" v="57" actId="478"/>
          <ac:spMkLst>
            <pc:docMk/>
            <pc:sldMk cId="2251596532" sldId="394"/>
            <ac:spMk id="27" creationId="{4F240FCE-E131-4D11-B3B3-952AE91D0228}"/>
          </ac:spMkLst>
        </pc:spChg>
        <pc:grpChg chg="del">
          <ac:chgData name="Clemens Siebler" userId="d05ed7ba-88bc-4308-b967-2922b3811962" providerId="ADAL" clId="{1D7A93B2-57FE-C548-A1CA-879F79EF9F6C}" dt="2018-06-29T13:28:36.584" v="57" actId="478"/>
          <ac:grpSpMkLst>
            <pc:docMk/>
            <pc:sldMk cId="2251596532" sldId="394"/>
            <ac:grpSpMk id="8" creationId="{00000000-0000-0000-0000-000000000000}"/>
          </ac:grpSpMkLst>
        </pc:grpChg>
        <pc:picChg chg="del">
          <ac:chgData name="Clemens Siebler" userId="d05ed7ba-88bc-4308-b967-2922b3811962" providerId="ADAL" clId="{1D7A93B2-57FE-C548-A1CA-879F79EF9F6C}" dt="2018-06-29T13:28:36.584" v="57" actId="478"/>
          <ac:picMkLst>
            <pc:docMk/>
            <pc:sldMk cId="2251596532" sldId="394"/>
            <ac:picMk id="6" creationId="{AB5460F5-F5A2-4B26-B51F-70D96E19D0A4}"/>
          </ac:picMkLst>
        </pc:picChg>
        <pc:picChg chg="del">
          <ac:chgData name="Clemens Siebler" userId="d05ed7ba-88bc-4308-b967-2922b3811962" providerId="ADAL" clId="{1D7A93B2-57FE-C548-A1CA-879F79EF9F6C}" dt="2018-06-29T13:28:36.584" v="57" actId="478"/>
          <ac:picMkLst>
            <pc:docMk/>
            <pc:sldMk cId="2251596532" sldId="394"/>
            <ac:picMk id="25" creationId="{F1F6090B-CE03-4B8C-93EA-6913ABCED5D4}"/>
          </ac:picMkLst>
        </pc:picChg>
        <pc:picChg chg="del">
          <ac:chgData name="Clemens Siebler" userId="d05ed7ba-88bc-4308-b967-2922b3811962" providerId="ADAL" clId="{1D7A93B2-57FE-C548-A1CA-879F79EF9F6C}" dt="2018-06-29T13:28:36.584" v="57" actId="478"/>
          <ac:picMkLst>
            <pc:docMk/>
            <pc:sldMk cId="2251596532" sldId="394"/>
            <ac:picMk id="28" creationId="{396DF782-3856-4689-94D4-BE14B49E76A7}"/>
          </ac:picMkLst>
        </pc:picChg>
        <pc:picChg chg="del">
          <ac:chgData name="Clemens Siebler" userId="d05ed7ba-88bc-4308-b967-2922b3811962" providerId="ADAL" clId="{1D7A93B2-57FE-C548-A1CA-879F79EF9F6C}" dt="2018-06-29T13:28:36.584" v="57" actId="478"/>
          <ac:picMkLst>
            <pc:docMk/>
            <pc:sldMk cId="2251596532" sldId="394"/>
            <ac:picMk id="29" creationId="{AE61A1B0-6EB3-43D1-AFC2-4CFC0B53FAD5}"/>
          </ac:picMkLst>
        </pc:picChg>
      </pc:sldChg>
      <pc:sldChg chg="add del">
        <pc:chgData name="Clemens Siebler" userId="d05ed7ba-88bc-4308-b967-2922b3811962" providerId="ADAL" clId="{1D7A93B2-57FE-C548-A1CA-879F79EF9F6C}" dt="2018-06-29T13:23:35.441" v="48"/>
        <pc:sldMkLst>
          <pc:docMk/>
          <pc:sldMk cId="2181570234" sldId="1758"/>
        </pc:sldMkLst>
      </pc:sldChg>
      <pc:sldChg chg="add">
        <pc:chgData name="Clemens Siebler" userId="d05ed7ba-88bc-4308-b967-2922b3811962" providerId="ADAL" clId="{1D7A93B2-57FE-C548-A1CA-879F79EF9F6C}" dt="2018-06-29T13:23:35.483" v="49"/>
        <pc:sldMkLst>
          <pc:docMk/>
          <pc:sldMk cId="2319260837" sldId="1758"/>
        </pc:sldMkLst>
      </pc:sldChg>
      <pc:sldChg chg="add del">
        <pc:chgData name="Clemens Siebler" userId="d05ed7ba-88bc-4308-b967-2922b3811962" providerId="ADAL" clId="{1D7A93B2-57FE-C548-A1CA-879F79EF9F6C}" dt="2018-06-29T13:21:54.032" v="3"/>
        <pc:sldMkLst>
          <pc:docMk/>
          <pc:sldMk cId="961023050" sldId="1761"/>
        </pc:sldMkLst>
      </pc:sldChg>
      <pc:sldChg chg="add modAnim">
        <pc:chgData name="Clemens Siebler" userId="d05ed7ba-88bc-4308-b967-2922b3811962" providerId="ADAL" clId="{1D7A93B2-57FE-C548-A1CA-879F79EF9F6C}" dt="2018-06-29T13:22:15.115" v="5"/>
        <pc:sldMkLst>
          <pc:docMk/>
          <pc:sldMk cId="2190013585" sldId="1761"/>
        </pc:sldMkLst>
      </pc:sldChg>
      <pc:sldChg chg="add del">
        <pc:chgData name="Clemens Siebler" userId="d05ed7ba-88bc-4308-b967-2922b3811962" providerId="ADAL" clId="{1D7A93B2-57FE-C548-A1CA-879F79EF9F6C}" dt="2018-06-29T13:21:49.334" v="1"/>
        <pc:sldMkLst>
          <pc:docMk/>
          <pc:sldMk cId="2319253427" sldId="1761"/>
        </pc:sldMkLst>
      </pc:sldChg>
      <pc:sldChg chg="modSp">
        <pc:chgData name="Clemens Siebler" userId="d05ed7ba-88bc-4308-b967-2922b3811962" providerId="ADAL" clId="{1D7A93B2-57FE-C548-A1CA-879F79EF9F6C}" dt="2018-07-02T14:52:45.443" v="330" actId="20577"/>
        <pc:sldMkLst>
          <pc:docMk/>
          <pc:sldMk cId="1907362657" sldId="1872"/>
        </pc:sldMkLst>
        <pc:spChg chg="mod">
          <ac:chgData name="Clemens Siebler" userId="d05ed7ba-88bc-4308-b967-2922b3811962" providerId="ADAL" clId="{1D7A93B2-57FE-C548-A1CA-879F79EF9F6C}" dt="2018-06-29T13:35:45.424" v="241" actId="20577"/>
          <ac:spMkLst>
            <pc:docMk/>
            <pc:sldMk cId="1907362657" sldId="1872"/>
            <ac:spMk id="2" creationId="{B8A3BB87-0C83-6345-A6B3-5AF8C0F71E47}"/>
          </ac:spMkLst>
        </pc:spChg>
        <pc:spChg chg="mod">
          <ac:chgData name="Clemens Siebler" userId="d05ed7ba-88bc-4308-b967-2922b3811962" providerId="ADAL" clId="{1D7A93B2-57FE-C548-A1CA-879F79EF9F6C}" dt="2018-07-02T14:52:45.443" v="330" actId="20577"/>
          <ac:spMkLst>
            <pc:docMk/>
            <pc:sldMk cId="1907362657" sldId="1872"/>
            <ac:spMk id="4" creationId="{EE0215CE-8B44-DA4B-9DC5-5E7D240BBC17}"/>
          </ac:spMkLst>
        </pc:spChg>
      </pc:sldChg>
      <pc:sldChg chg="modSp">
        <pc:chgData name="Clemens Siebler" userId="d05ed7ba-88bc-4308-b967-2922b3811962" providerId="ADAL" clId="{1D7A93B2-57FE-C548-A1CA-879F79EF9F6C}" dt="2018-06-29T13:24:24.808" v="52" actId="20577"/>
        <pc:sldMkLst>
          <pc:docMk/>
          <pc:sldMk cId="426590804" sldId="1873"/>
        </pc:sldMkLst>
        <pc:spChg chg="mod">
          <ac:chgData name="Clemens Siebler" userId="d05ed7ba-88bc-4308-b967-2922b3811962" providerId="ADAL" clId="{1D7A93B2-57FE-C548-A1CA-879F79EF9F6C}" dt="2018-06-29T13:24:24.808" v="52" actId="20577"/>
          <ac:spMkLst>
            <pc:docMk/>
            <pc:sldMk cId="426590804" sldId="1873"/>
            <ac:spMk id="4" creationId="{EE0215CE-8B44-DA4B-9DC5-5E7D240BBC17}"/>
          </ac:spMkLst>
        </pc:spChg>
        <pc:spChg chg="mod">
          <ac:chgData name="Clemens Siebler" userId="d05ed7ba-88bc-4308-b967-2922b3811962" providerId="ADAL" clId="{1D7A93B2-57FE-C548-A1CA-879F79EF9F6C}" dt="2018-06-29T13:24:23.826" v="51" actId="1076"/>
          <ac:spMkLst>
            <pc:docMk/>
            <pc:sldMk cId="426590804" sldId="1873"/>
            <ac:spMk id="5" creationId="{3A5B66E5-78A1-9345-A388-32CBB3ACB688}"/>
          </ac:spMkLst>
        </pc:spChg>
      </pc:sldChg>
      <pc:sldChg chg="modSp add ord">
        <pc:chgData name="Clemens Siebler" userId="d05ed7ba-88bc-4308-b967-2922b3811962" providerId="ADAL" clId="{1D7A93B2-57FE-C548-A1CA-879F79EF9F6C}" dt="2018-07-02T11:49:26.323" v="329"/>
        <pc:sldMkLst>
          <pc:docMk/>
          <pc:sldMk cId="3328566940" sldId="1880"/>
        </pc:sldMkLst>
        <pc:spChg chg="mod">
          <ac:chgData name="Clemens Siebler" userId="d05ed7ba-88bc-4308-b967-2922b3811962" providerId="ADAL" clId="{1D7A93B2-57FE-C548-A1CA-879F79EF9F6C}" dt="2018-07-02T08:06:01.664" v="328" actId="207"/>
          <ac:spMkLst>
            <pc:docMk/>
            <pc:sldMk cId="3328566940" sldId="1880"/>
            <ac:spMk id="2" creationId="{8749129B-203C-AC45-A3CA-438365EB66E8}"/>
          </ac:spMkLst>
        </pc:spChg>
      </pc:sldChg>
    </pc:docChg>
  </pc:docChgLst>
  <pc:docChgLst>
    <pc:chgData name="Clemens Siebler" userId="d05ed7ba-88bc-4308-b967-2922b3811962" providerId="ADAL" clId="{1887FA8C-676F-2F45-97CA-F7A91CA9E756}"/>
    <pc:docChg chg="undo custSel addSld delSld modSld sldOrd">
      <pc:chgData name="Clemens Siebler" userId="d05ed7ba-88bc-4308-b967-2922b3811962" providerId="ADAL" clId="{1887FA8C-676F-2F45-97CA-F7A91CA9E756}" dt="2018-08-30T14:56:08.574" v="372" actId="20577"/>
      <pc:docMkLst>
        <pc:docMk/>
      </pc:docMkLst>
      <pc:sldChg chg="addSp delSp modSp add addAnim delAnim">
        <pc:chgData name="Clemens Siebler" userId="d05ed7ba-88bc-4308-b967-2922b3811962" providerId="ADAL" clId="{1887FA8C-676F-2F45-97CA-F7A91CA9E756}" dt="2018-08-27T08:58:31.351" v="116" actId="14100"/>
        <pc:sldMkLst>
          <pc:docMk/>
          <pc:sldMk cId="1887894896" sldId="284"/>
        </pc:sldMkLst>
        <pc:spChg chg="add mod">
          <ac:chgData name="Clemens Siebler" userId="d05ed7ba-88bc-4308-b967-2922b3811962" providerId="ADAL" clId="{1887FA8C-676F-2F45-97CA-F7A91CA9E756}" dt="2018-08-27T08:57:32.777" v="110" actId="207"/>
          <ac:spMkLst>
            <pc:docMk/>
            <pc:sldMk cId="1887894896" sldId="284"/>
            <ac:spMk id="2" creationId="{C68C1E87-1E02-774C-BBBC-CF16B935BC24}"/>
          </ac:spMkLst>
        </pc:spChg>
        <pc:spChg chg="del">
          <ac:chgData name="Clemens Siebler" userId="d05ed7ba-88bc-4308-b967-2922b3811962" providerId="ADAL" clId="{1887FA8C-676F-2F45-97CA-F7A91CA9E756}" dt="2018-08-27T08:43:49.961" v="105" actId="478"/>
          <ac:spMkLst>
            <pc:docMk/>
            <pc:sldMk cId="1887894896" sldId="284"/>
            <ac:spMk id="23" creationId="{937749CA-FED9-4263-9328-053AA6D5948D}"/>
          </ac:spMkLst>
        </pc:spChg>
        <pc:spChg chg="del mod">
          <ac:chgData name="Clemens Siebler" userId="d05ed7ba-88bc-4308-b967-2922b3811962" providerId="ADAL" clId="{1887FA8C-676F-2F45-97CA-F7A91CA9E756}" dt="2018-08-27T08:43:48.084" v="104" actId="478"/>
          <ac:spMkLst>
            <pc:docMk/>
            <pc:sldMk cId="1887894896" sldId="284"/>
            <ac:spMk id="24" creationId="{BE60C01A-5BCE-4FCF-A887-C55577034FF0}"/>
          </ac:spMkLst>
        </pc:spChg>
        <pc:spChg chg="del mod">
          <ac:chgData name="Clemens Siebler" userId="d05ed7ba-88bc-4308-b967-2922b3811962" providerId="ADAL" clId="{1887FA8C-676F-2F45-97CA-F7A91CA9E756}" dt="2018-08-27T08:43:33.763" v="78" actId="478"/>
          <ac:spMkLst>
            <pc:docMk/>
            <pc:sldMk cId="1887894896" sldId="284"/>
            <ac:spMk id="28" creationId="{32E00D37-841E-4CBA-8A2D-1F8914FAC4E9}"/>
          </ac:spMkLst>
        </pc:spChg>
        <pc:spChg chg="mod">
          <ac:chgData name="Clemens Siebler" userId="d05ed7ba-88bc-4308-b967-2922b3811962" providerId="ADAL" clId="{1887FA8C-676F-2F45-97CA-F7A91CA9E756}" dt="2018-08-27T08:58:18.674" v="115" actId="14100"/>
          <ac:spMkLst>
            <pc:docMk/>
            <pc:sldMk cId="1887894896" sldId="284"/>
            <ac:spMk id="29" creationId="{149CB621-A187-44A9-92CE-37CD106FF4D8}"/>
          </ac:spMkLst>
        </pc:spChg>
        <pc:spChg chg="add del mod">
          <ac:chgData name="Clemens Siebler" userId="d05ed7ba-88bc-4308-b967-2922b3811962" providerId="ADAL" clId="{1887FA8C-676F-2F45-97CA-F7A91CA9E756}" dt="2018-08-27T08:58:31.351" v="116" actId="14100"/>
          <ac:spMkLst>
            <pc:docMk/>
            <pc:sldMk cId="1887894896" sldId="284"/>
            <ac:spMk id="38" creationId="{FA22ECF3-461F-4362-8AC2-DC64E89B3017}"/>
          </ac:spMkLst>
        </pc:spChg>
        <pc:spChg chg="mod">
          <ac:chgData name="Clemens Siebler" userId="d05ed7ba-88bc-4308-b967-2922b3811962" providerId="ADAL" clId="{1887FA8C-676F-2F45-97CA-F7A91CA9E756}" dt="2018-08-27T08:57:39.817" v="112" actId="255"/>
          <ac:spMkLst>
            <pc:docMk/>
            <pc:sldMk cId="1887894896" sldId="284"/>
            <ac:spMk id="40" creationId="{CA9D2BDA-C85A-45F0-AC02-2D8F965C307C}"/>
          </ac:spMkLst>
        </pc:spChg>
        <pc:spChg chg="mod">
          <ac:chgData name="Clemens Siebler" userId="d05ed7ba-88bc-4308-b967-2922b3811962" providerId="ADAL" clId="{1887FA8C-676F-2F45-97CA-F7A91CA9E756}" dt="2018-08-27T08:57:44.349" v="113" actId="14100"/>
          <ac:spMkLst>
            <pc:docMk/>
            <pc:sldMk cId="1887894896" sldId="284"/>
            <ac:spMk id="41" creationId="{D1108AA4-A79B-4A0A-82C0-B76A03FFA519}"/>
          </ac:spMkLst>
        </pc:spChg>
        <pc:grpChg chg="del">
          <ac:chgData name="Clemens Siebler" userId="d05ed7ba-88bc-4308-b967-2922b3811962" providerId="ADAL" clId="{1887FA8C-676F-2F45-97CA-F7A91CA9E756}" dt="2018-08-27T08:43:44.907" v="102" actId="478"/>
          <ac:grpSpMkLst>
            <pc:docMk/>
            <pc:sldMk cId="1887894896" sldId="284"/>
            <ac:grpSpMk id="30" creationId="{B2813997-D01B-40B5-B30C-1B525C7BDF22}"/>
          </ac:grpSpMkLst>
        </pc:grpChg>
      </pc:sldChg>
      <pc:sldChg chg="del">
        <pc:chgData name="Clemens Siebler" userId="d05ed7ba-88bc-4308-b967-2922b3811962" providerId="ADAL" clId="{1887FA8C-676F-2F45-97CA-F7A91CA9E756}" dt="2018-08-30T10:25:39.969" v="359" actId="2696"/>
        <pc:sldMkLst>
          <pc:docMk/>
          <pc:sldMk cId="4046671158" sldId="426"/>
        </pc:sldMkLst>
      </pc:sldChg>
      <pc:sldChg chg="modSp ord">
        <pc:chgData name="Clemens Siebler" userId="d05ed7ba-88bc-4308-b967-2922b3811962" providerId="ADAL" clId="{1887FA8C-676F-2F45-97CA-F7A91CA9E756}" dt="2018-08-30T10:24:40.255" v="354" actId="20577"/>
        <pc:sldMkLst>
          <pc:docMk/>
          <pc:sldMk cId="2401150045" sldId="691"/>
        </pc:sldMkLst>
        <pc:spChg chg="mod">
          <ac:chgData name="Clemens Siebler" userId="d05ed7ba-88bc-4308-b967-2922b3811962" providerId="ADAL" clId="{1887FA8C-676F-2F45-97CA-F7A91CA9E756}" dt="2018-08-30T10:24:40.255" v="354" actId="20577"/>
          <ac:spMkLst>
            <pc:docMk/>
            <pc:sldMk cId="2401150045" sldId="691"/>
            <ac:spMk id="3" creationId="{00000000-0000-0000-0000-000000000000}"/>
          </ac:spMkLst>
        </pc:spChg>
      </pc:sldChg>
      <pc:sldChg chg="add">
        <pc:chgData name="Clemens Siebler" userId="d05ed7ba-88bc-4308-b967-2922b3811962" providerId="ADAL" clId="{1887FA8C-676F-2F45-97CA-F7A91CA9E756}" dt="2018-08-30T10:18:29.335" v="198"/>
        <pc:sldMkLst>
          <pc:docMk/>
          <pc:sldMk cId="1253842279" sldId="755"/>
        </pc:sldMkLst>
      </pc:sldChg>
      <pc:sldChg chg="addSp modSp add modAnim">
        <pc:chgData name="Clemens Siebler" userId="d05ed7ba-88bc-4308-b967-2922b3811962" providerId="ADAL" clId="{1887FA8C-676F-2F45-97CA-F7A91CA9E756}" dt="2018-08-30T10:20:05.583" v="249"/>
        <pc:sldMkLst>
          <pc:docMk/>
          <pc:sldMk cId="623546028" sldId="1189"/>
        </pc:sldMkLst>
        <pc:spChg chg="add mod">
          <ac:chgData name="Clemens Siebler" userId="d05ed7ba-88bc-4308-b967-2922b3811962" providerId="ADAL" clId="{1887FA8C-676F-2F45-97CA-F7A91CA9E756}" dt="2018-08-30T10:19:42.362" v="246" actId="1076"/>
          <ac:spMkLst>
            <pc:docMk/>
            <pc:sldMk cId="623546028" sldId="1189"/>
            <ac:spMk id="5" creationId="{B61E5884-112D-9347-9177-C236FD59A1A9}"/>
          </ac:spMkLst>
        </pc:spChg>
        <pc:picChg chg="mod">
          <ac:chgData name="Clemens Siebler" userId="d05ed7ba-88bc-4308-b967-2922b3811962" providerId="ADAL" clId="{1887FA8C-676F-2F45-97CA-F7A91CA9E756}" dt="2018-08-30T10:19:41.577" v="245" actId="1076"/>
          <ac:picMkLst>
            <pc:docMk/>
            <pc:sldMk cId="623546028" sldId="1189"/>
            <ac:picMk id="2" creationId="{00000000-0000-0000-0000-000000000000}"/>
          </ac:picMkLst>
        </pc:picChg>
      </pc:sldChg>
      <pc:sldChg chg="del">
        <pc:chgData name="Clemens Siebler" userId="d05ed7ba-88bc-4308-b967-2922b3811962" providerId="ADAL" clId="{1887FA8C-676F-2F45-97CA-F7A91CA9E756}" dt="2018-08-30T10:20:37.452" v="250" actId="2696"/>
        <pc:sldMkLst>
          <pc:docMk/>
          <pc:sldMk cId="3971093034" sldId="1355"/>
        </pc:sldMkLst>
      </pc:sldChg>
      <pc:sldChg chg="del">
        <pc:chgData name="Clemens Siebler" userId="d05ed7ba-88bc-4308-b967-2922b3811962" providerId="ADAL" clId="{1887FA8C-676F-2F45-97CA-F7A91CA9E756}" dt="2018-08-30T10:20:38.834" v="251" actId="2696"/>
        <pc:sldMkLst>
          <pc:docMk/>
          <pc:sldMk cId="3437730714" sldId="1356"/>
        </pc:sldMkLst>
      </pc:sldChg>
      <pc:sldChg chg="add">
        <pc:chgData name="Clemens Siebler" userId="d05ed7ba-88bc-4308-b967-2922b3811962" providerId="ADAL" clId="{1887FA8C-676F-2F45-97CA-F7A91CA9E756}" dt="2018-08-30T10:24:20.319" v="339"/>
        <pc:sldMkLst>
          <pc:docMk/>
          <pc:sldMk cId="2560642983" sldId="1363"/>
        </pc:sldMkLst>
      </pc:sldChg>
      <pc:sldChg chg="modSp">
        <pc:chgData name="Clemens Siebler" userId="d05ed7ba-88bc-4308-b967-2922b3811962" providerId="ADAL" clId="{1887FA8C-676F-2F45-97CA-F7A91CA9E756}" dt="2018-08-24T06:21:55.872" v="6" actId="20577"/>
        <pc:sldMkLst>
          <pc:docMk/>
          <pc:sldMk cId="124701167" sldId="1874"/>
        </pc:sldMkLst>
        <pc:spChg chg="mod">
          <ac:chgData name="Clemens Siebler" userId="d05ed7ba-88bc-4308-b967-2922b3811962" providerId="ADAL" clId="{1887FA8C-676F-2F45-97CA-F7A91CA9E756}" dt="2018-08-24T06:21:55.872" v="6" actId="20577"/>
          <ac:spMkLst>
            <pc:docMk/>
            <pc:sldMk cId="124701167" sldId="1874"/>
            <ac:spMk id="4" creationId="{EE0215CE-8B44-DA4B-9DC5-5E7D240BBC17}"/>
          </ac:spMkLst>
        </pc:spChg>
      </pc:sldChg>
      <pc:sldChg chg="modSp">
        <pc:chgData name="Clemens Siebler" userId="d05ed7ba-88bc-4308-b967-2922b3811962" providerId="ADAL" clId="{1887FA8C-676F-2F45-97CA-F7A91CA9E756}" dt="2018-08-30T09:29:21.159" v="142" actId="20577"/>
        <pc:sldMkLst>
          <pc:docMk/>
          <pc:sldMk cId="2212725789" sldId="1875"/>
        </pc:sldMkLst>
        <pc:spChg chg="mod">
          <ac:chgData name="Clemens Siebler" userId="d05ed7ba-88bc-4308-b967-2922b3811962" providerId="ADAL" clId="{1887FA8C-676F-2F45-97CA-F7A91CA9E756}" dt="2018-08-30T09:29:21.159" v="142" actId="20577"/>
          <ac:spMkLst>
            <pc:docMk/>
            <pc:sldMk cId="2212725789" sldId="1875"/>
            <ac:spMk id="2" creationId="{8749129B-203C-AC45-A3CA-438365EB66E8}"/>
          </ac:spMkLst>
        </pc:spChg>
      </pc:sldChg>
      <pc:sldChg chg="modSp">
        <pc:chgData name="Clemens Siebler" userId="d05ed7ba-88bc-4308-b967-2922b3811962" providerId="ADAL" clId="{1887FA8C-676F-2F45-97CA-F7A91CA9E756}" dt="2018-08-30T14:56:08.574" v="372" actId="20577"/>
        <pc:sldMkLst>
          <pc:docMk/>
          <pc:sldMk cId="2825206441" sldId="1876"/>
        </pc:sldMkLst>
        <pc:spChg chg="mod">
          <ac:chgData name="Clemens Siebler" userId="d05ed7ba-88bc-4308-b967-2922b3811962" providerId="ADAL" clId="{1887FA8C-676F-2F45-97CA-F7A91CA9E756}" dt="2018-08-30T14:56:08.574" v="372" actId="20577"/>
          <ac:spMkLst>
            <pc:docMk/>
            <pc:sldMk cId="2825206441" sldId="1876"/>
            <ac:spMk id="2" creationId="{8749129B-203C-AC45-A3CA-438365EB66E8}"/>
          </ac:spMkLst>
        </pc:spChg>
      </pc:sldChg>
      <pc:sldChg chg="addSp modSp">
        <pc:chgData name="Clemens Siebler" userId="d05ed7ba-88bc-4308-b967-2922b3811962" providerId="ADAL" clId="{1887FA8C-676F-2F45-97CA-F7A91CA9E756}" dt="2018-08-30T10:23:57.576" v="338" actId="207"/>
        <pc:sldMkLst>
          <pc:docMk/>
          <pc:sldMk cId="3162759254" sldId="1877"/>
        </pc:sldMkLst>
        <pc:spChg chg="mod">
          <ac:chgData name="Clemens Siebler" userId="d05ed7ba-88bc-4308-b967-2922b3811962" providerId="ADAL" clId="{1887FA8C-676F-2F45-97CA-F7A91CA9E756}" dt="2018-08-30T10:23:57.576" v="338" actId="207"/>
          <ac:spMkLst>
            <pc:docMk/>
            <pc:sldMk cId="3162759254" sldId="1877"/>
            <ac:spMk id="2" creationId="{8749129B-203C-AC45-A3CA-438365EB66E8}"/>
          </ac:spMkLst>
        </pc:spChg>
        <pc:picChg chg="add mod modCrop">
          <ac:chgData name="Clemens Siebler" userId="d05ed7ba-88bc-4308-b967-2922b3811962" providerId="ADAL" clId="{1887FA8C-676F-2F45-97CA-F7A91CA9E756}" dt="2018-08-30T10:23:34.590" v="335" actId="1076"/>
          <ac:picMkLst>
            <pc:docMk/>
            <pc:sldMk cId="3162759254" sldId="1877"/>
            <ac:picMk id="3" creationId="{52667016-44D4-FC42-97C0-CA42ED325E9F}"/>
          </ac:picMkLst>
        </pc:picChg>
      </pc:sldChg>
      <pc:sldChg chg="del">
        <pc:chgData name="Clemens Siebler" userId="d05ed7ba-88bc-4308-b967-2922b3811962" providerId="ADAL" clId="{1887FA8C-676F-2F45-97CA-F7A91CA9E756}" dt="2018-08-29T08:01:19.877" v="137" actId="2696"/>
        <pc:sldMkLst>
          <pc:docMk/>
          <pc:sldMk cId="1336180544" sldId="1878"/>
        </pc:sldMkLst>
      </pc:sldChg>
      <pc:sldChg chg="addSp delSp modSp add">
        <pc:chgData name="Clemens Siebler" userId="d05ed7ba-88bc-4308-b967-2922b3811962" providerId="ADAL" clId="{1887FA8C-676F-2F45-97CA-F7A91CA9E756}" dt="2018-08-24T10:19:00.443" v="74" actId="20577"/>
        <pc:sldMkLst>
          <pc:docMk/>
          <pc:sldMk cId="927684052" sldId="1881"/>
        </pc:sldMkLst>
        <pc:spChg chg="mod">
          <ac:chgData name="Clemens Siebler" userId="d05ed7ba-88bc-4308-b967-2922b3811962" providerId="ADAL" clId="{1887FA8C-676F-2F45-97CA-F7A91CA9E756}" dt="2018-08-24T10:19:00.443" v="74" actId="20577"/>
          <ac:spMkLst>
            <pc:docMk/>
            <pc:sldMk cId="927684052" sldId="1881"/>
            <ac:spMk id="2" creationId="{A7825E94-4742-9E44-BDCB-29121F21ECC9}"/>
          </ac:spMkLst>
        </pc:spChg>
        <pc:spChg chg="del">
          <ac:chgData name="Clemens Siebler" userId="d05ed7ba-88bc-4308-b967-2922b3811962" providerId="ADAL" clId="{1887FA8C-676F-2F45-97CA-F7A91CA9E756}" dt="2018-08-24T06:46:14.240" v="10" actId="478"/>
          <ac:spMkLst>
            <pc:docMk/>
            <pc:sldMk cId="927684052" sldId="1881"/>
            <ac:spMk id="3" creationId="{A4E9911E-580F-5C48-9868-1435599436B9}"/>
          </ac:spMkLst>
        </pc:spChg>
        <pc:spChg chg="add del mod">
          <ac:chgData name="Clemens Siebler" userId="d05ed7ba-88bc-4308-b967-2922b3811962" providerId="ADAL" clId="{1887FA8C-676F-2F45-97CA-F7A91CA9E756}" dt="2018-08-24T06:46:35.437" v="36" actId="478"/>
          <ac:spMkLst>
            <pc:docMk/>
            <pc:sldMk cId="927684052" sldId="1881"/>
            <ac:spMk id="5" creationId="{8ECD6F6B-64C6-E146-A509-4FC09A83975E}"/>
          </ac:spMkLst>
        </pc:spChg>
        <pc:spChg chg="add mod">
          <ac:chgData name="Clemens Siebler" userId="d05ed7ba-88bc-4308-b967-2922b3811962" providerId="ADAL" clId="{1887FA8C-676F-2F45-97CA-F7A91CA9E756}" dt="2018-08-24T06:50:42.632" v="68" actId="404"/>
          <ac:spMkLst>
            <pc:docMk/>
            <pc:sldMk cId="927684052" sldId="1881"/>
            <ac:spMk id="6" creationId="{F0AA0B2A-7D35-6943-A460-CADB1268152D}"/>
          </ac:spMkLst>
        </pc:spChg>
        <pc:picChg chg="add mod">
          <ac:chgData name="Clemens Siebler" userId="d05ed7ba-88bc-4308-b967-2922b3811962" providerId="ADAL" clId="{1887FA8C-676F-2F45-97CA-F7A91CA9E756}" dt="2018-08-24T06:50:45.832" v="72" actId="1035"/>
          <ac:picMkLst>
            <pc:docMk/>
            <pc:sldMk cId="927684052" sldId="1881"/>
            <ac:picMk id="4" creationId="{E3E2CB7E-4951-DB41-AA3C-1CD9F05A8435}"/>
          </ac:picMkLst>
        </pc:picChg>
      </pc:sldChg>
      <pc:sldChg chg="delSp modSp add">
        <pc:chgData name="Clemens Siebler" userId="d05ed7ba-88bc-4308-b967-2922b3811962" providerId="ADAL" clId="{1887FA8C-676F-2F45-97CA-F7A91CA9E756}" dt="2018-08-30T09:31:49.866" v="197" actId="20577"/>
        <pc:sldMkLst>
          <pc:docMk/>
          <pc:sldMk cId="1509906899" sldId="1882"/>
        </pc:sldMkLst>
        <pc:spChg chg="mod">
          <ac:chgData name="Clemens Siebler" userId="d05ed7ba-88bc-4308-b967-2922b3811962" providerId="ADAL" clId="{1887FA8C-676F-2F45-97CA-F7A91CA9E756}" dt="2018-08-30T09:31:31.698" v="170"/>
          <ac:spMkLst>
            <pc:docMk/>
            <pc:sldMk cId="1509906899" sldId="1882"/>
            <ac:spMk id="2" creationId="{E48AD4C9-5327-194A-92E1-1DE542E9EB8B}"/>
          </ac:spMkLst>
        </pc:spChg>
        <pc:spChg chg="del">
          <ac:chgData name="Clemens Siebler" userId="d05ed7ba-88bc-4308-b967-2922b3811962" providerId="ADAL" clId="{1887FA8C-676F-2F45-97CA-F7A91CA9E756}" dt="2018-08-30T09:30:52.244" v="144" actId="478"/>
          <ac:spMkLst>
            <pc:docMk/>
            <pc:sldMk cId="1509906899" sldId="1882"/>
            <ac:spMk id="6" creationId="{9E8E874E-3E8E-CC46-A3E3-726057E3276F}"/>
          </ac:spMkLst>
        </pc:spChg>
        <pc:spChg chg="mod">
          <ac:chgData name="Clemens Siebler" userId="d05ed7ba-88bc-4308-b967-2922b3811962" providerId="ADAL" clId="{1887FA8C-676F-2F45-97CA-F7A91CA9E756}" dt="2018-08-30T09:30:56.273" v="145" actId="1076"/>
          <ac:spMkLst>
            <pc:docMk/>
            <pc:sldMk cId="1509906899" sldId="1882"/>
            <ac:spMk id="8" creationId="{8B33E8BF-9580-184E-9F53-9EA7E2E744A4}"/>
          </ac:spMkLst>
        </pc:spChg>
        <pc:spChg chg="mod">
          <ac:chgData name="Clemens Siebler" userId="d05ed7ba-88bc-4308-b967-2922b3811962" providerId="ADAL" clId="{1887FA8C-676F-2F45-97CA-F7A91CA9E756}" dt="2018-08-30T09:31:49.866" v="197" actId="20577"/>
          <ac:spMkLst>
            <pc:docMk/>
            <pc:sldMk cId="1509906899" sldId="1882"/>
            <ac:spMk id="13" creationId="{B6FB391A-1CAB-6846-AED5-06FA84DEB96D}"/>
          </ac:spMkLst>
        </pc:spChg>
        <pc:picChg chg="del">
          <ac:chgData name="Clemens Siebler" userId="d05ed7ba-88bc-4308-b967-2922b3811962" providerId="ADAL" clId="{1887FA8C-676F-2F45-97CA-F7A91CA9E756}" dt="2018-08-30T09:30:52.244" v="144" actId="478"/>
          <ac:picMkLst>
            <pc:docMk/>
            <pc:sldMk cId="1509906899" sldId="1882"/>
            <ac:picMk id="7" creationId="{68E6BC55-77E7-E946-9E0C-505FF0ABD4E5}"/>
          </ac:picMkLst>
        </pc:picChg>
        <pc:picChg chg="mod">
          <ac:chgData name="Clemens Siebler" userId="d05ed7ba-88bc-4308-b967-2922b3811962" providerId="ADAL" clId="{1887FA8C-676F-2F45-97CA-F7A91CA9E756}" dt="2018-08-30T09:30:56.273" v="145" actId="1076"/>
          <ac:picMkLst>
            <pc:docMk/>
            <pc:sldMk cId="1509906899" sldId="1882"/>
            <ac:picMk id="15" creationId="{D0C8EEC3-CBA5-7748-BECA-F88358C8DB35}"/>
          </ac:picMkLst>
        </pc:picChg>
      </pc:sldChg>
      <pc:sldChg chg="modSp add ord">
        <pc:chgData name="Clemens Siebler" userId="d05ed7ba-88bc-4308-b967-2922b3811962" providerId="ADAL" clId="{1887FA8C-676F-2F45-97CA-F7A91CA9E756}" dt="2018-08-30T10:25:23.617" v="358"/>
        <pc:sldMkLst>
          <pc:docMk/>
          <pc:sldMk cId="1500004837" sldId="1883"/>
        </pc:sldMkLst>
        <pc:spChg chg="mod">
          <ac:chgData name="Clemens Siebler" userId="d05ed7ba-88bc-4308-b967-2922b3811962" providerId="ADAL" clId="{1887FA8C-676F-2F45-97CA-F7A91CA9E756}" dt="2018-08-30T10:25:10.574" v="357" actId="207"/>
          <ac:spMkLst>
            <pc:docMk/>
            <pc:sldMk cId="1500004837" sldId="1883"/>
            <ac:spMk id="10" creationId="{00000000-0000-0000-0000-000000000000}"/>
          </ac:spMkLst>
        </pc:spChg>
      </pc:sldChg>
      <pc:sldMasterChg chg="delSldLayout">
        <pc:chgData name="Clemens Siebler" userId="d05ed7ba-88bc-4308-b967-2922b3811962" providerId="ADAL" clId="{1887FA8C-676F-2F45-97CA-F7A91CA9E756}" dt="2018-08-30T10:20:38.837" v="252" actId="2696"/>
        <pc:sldMasterMkLst>
          <pc:docMk/>
          <pc:sldMasterMk cId="3588427678" sldId="2147484229"/>
        </pc:sldMasterMkLst>
        <pc:sldLayoutChg chg="del">
          <pc:chgData name="Clemens Siebler" userId="d05ed7ba-88bc-4308-b967-2922b3811962" providerId="ADAL" clId="{1887FA8C-676F-2F45-97CA-F7A91CA9E756}" dt="2018-08-30T10:20:38.837" v="252" actId="2696"/>
          <pc:sldLayoutMkLst>
            <pc:docMk/>
            <pc:sldMasterMk cId="3588427678" sldId="2147484229"/>
            <pc:sldLayoutMk cId="472162061" sldId="214748479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8/31/18 10:41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8/31/18 10:41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ql-database/sql-database-paas-vs-sql-server-iaa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8/31/18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8518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8/31/18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517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i="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8/31/18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9573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8/31/18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0450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8/31/18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4600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8/31/18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203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8/31/18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8221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hlinkClick r:id="rId3"/>
              </a:rPr>
              <a:t>https://docs.microsoft.com/en-us/azure/sql-database/sql-database-paas-vs-sql-server-iaas</a:t>
            </a:r>
            <a:endParaRPr lang="en-US" sz="882"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A891C8-62DB-D344-905D-84AFD2567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5435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5072C1-B6DF-4141-9168-FAAF6876375B}" type="slidenum">
              <a:rPr lang="en-US" smtClean="0"/>
              <a:t>4</a:t>
            </a:fld>
            <a:endParaRPr lang="en-US"/>
          </a:p>
        </p:txBody>
      </p:sp>
    </p:spTree>
    <p:extLst>
      <p:ext uri="{BB962C8B-B14F-4D97-AF65-F5344CB8AC3E}">
        <p14:creationId xmlns:p14="http://schemas.microsoft.com/office/powerpoint/2010/main" val="35240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169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8/31/18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834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3C1C0-2EDE-4529-A2ED-7C8A47A76DF8}" type="slidenum">
              <a:rPr lang="en-US" smtClean="0"/>
              <a:t>8</a:t>
            </a:fld>
            <a:endParaRPr lang="en-US"/>
          </a:p>
        </p:txBody>
      </p:sp>
    </p:spTree>
    <p:extLst>
      <p:ext uri="{BB962C8B-B14F-4D97-AF65-F5344CB8AC3E}">
        <p14:creationId xmlns:p14="http://schemas.microsoft.com/office/powerpoint/2010/main" val="41530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8/31/18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70901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8/31/18 10:41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73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8F03489C-EBEC-4BCD-9F33-C51229F573BF}"/>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63681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059537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93708668"/>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8736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866738"/>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253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8976006"/>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3"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2015 Microsoft Corporation. All rights reserved. </a:t>
            </a:r>
          </a:p>
        </p:txBody>
      </p:sp>
    </p:spTree>
    <p:extLst>
      <p:ext uri="{BB962C8B-B14F-4D97-AF65-F5344CB8AC3E}">
        <p14:creationId xmlns:p14="http://schemas.microsoft.com/office/powerpoint/2010/main" val="767849572"/>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8695341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5021217" cy="1046440"/>
          </a:xfrm>
        </p:spPr>
        <p:txBody>
          <a:bodyPr vert="horz" wrap="square" lIns="146304" tIns="91440" rIns="146304" bIns="91440" rtlCol="0" anchor="t">
            <a:noAutofit/>
          </a:bodyPr>
          <a:lstStyle>
            <a:lvl1pPr>
              <a:defRPr lang="en-US" sz="2800" cap="all" spc="500">
                <a:solidFill>
                  <a:schemeClr val="bg1"/>
                </a:solidFill>
                <a:latin typeface="Segoe UI Semilight" charset="0"/>
                <a:cs typeface="Segoe UI Semilight" charset="0"/>
              </a:defRPr>
            </a:lvl1pPr>
          </a:lstStyle>
          <a:p>
            <a:pPr marL="0" lvl="0" defTabSz="914400">
              <a:lnSpc>
                <a:spcPct val="100000"/>
              </a:lnSpc>
            </a:pPr>
            <a:r>
              <a:rPr lang="en-US"/>
              <a:t>Click to edit Master title style</a:t>
            </a:r>
          </a:p>
        </p:txBody>
      </p:sp>
    </p:spTree>
    <p:extLst>
      <p:ext uri="{BB962C8B-B14F-4D97-AF65-F5344CB8AC3E}">
        <p14:creationId xmlns:p14="http://schemas.microsoft.com/office/powerpoint/2010/main" val="38161324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Only_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2" y="294379"/>
            <a:ext cx="11655840" cy="899665"/>
          </a:xfrm>
        </p:spPr>
        <p:txBody>
          <a:bodyPr/>
          <a:lstStyle>
            <a:lvl1pPr marL="0" algn="l" defTabSz="895691" rtl="0" eaLnBrk="1" latinLnBrk="0" hangingPunct="1">
              <a:spcBef>
                <a:spcPct val="0"/>
              </a:spcBef>
              <a:buNone/>
              <a:defRPr lang="en-US" sz="4310" b="0" i="0" u="none" kern="1200" spc="-147" baseline="0" dirty="0">
                <a:solidFill>
                  <a:schemeClr val="bg1"/>
                </a:solidFill>
                <a:latin typeface="Segoe UI Semibold" charset="0"/>
                <a:ea typeface="Segoe UI Semibold" charset="0"/>
                <a:cs typeface="Segoe UI Semibold" charset="0"/>
              </a:defRPr>
            </a:lvl1pPr>
          </a:lstStyle>
          <a:p>
            <a:r>
              <a:rPr lang="en-US" dirty="0"/>
              <a:t>Click to edit Master title style</a:t>
            </a:r>
          </a:p>
        </p:txBody>
      </p:sp>
    </p:spTree>
    <p:extLst>
      <p:ext uri="{BB962C8B-B14F-4D97-AF65-F5344CB8AC3E}">
        <p14:creationId xmlns:p14="http://schemas.microsoft.com/office/powerpoint/2010/main" val="77958232"/>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30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31123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6298044"/>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58358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566583"/>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6460323"/>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088587"/>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8921359"/>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15660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19234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4078172"/>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dirty="0"/>
              <a:t>Edit Master text styles</a:t>
            </a:r>
          </a:p>
        </p:txBody>
      </p:sp>
    </p:spTree>
    <p:extLst>
      <p:ext uri="{BB962C8B-B14F-4D97-AF65-F5344CB8AC3E}">
        <p14:creationId xmlns:p14="http://schemas.microsoft.com/office/powerpoint/2010/main" val="1578852666"/>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dirty="0"/>
              <a:t>Edit Master text styles</a:t>
            </a:r>
          </a:p>
        </p:txBody>
      </p:sp>
    </p:spTree>
    <p:extLst>
      <p:ext uri="{BB962C8B-B14F-4D97-AF65-F5344CB8AC3E}">
        <p14:creationId xmlns:p14="http://schemas.microsoft.com/office/powerpoint/2010/main" val="12206625"/>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400">
              <a:lnSpc>
                <a:spcPct val="100000"/>
              </a:lnSpc>
            </a:pPr>
            <a:r>
              <a:rPr lang="en-US" dirty="0"/>
              <a:t>Click to edit Master title style</a:t>
            </a:r>
          </a:p>
        </p:txBody>
      </p:sp>
    </p:spTree>
    <p:extLst>
      <p:ext uri="{BB962C8B-B14F-4D97-AF65-F5344CB8AC3E}">
        <p14:creationId xmlns:p14="http://schemas.microsoft.com/office/powerpoint/2010/main" val="3432584943"/>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Pentagon 684"/>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989"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dirty="0"/>
              <a:t>Click to edit Master title style</a:t>
            </a:r>
          </a:p>
        </p:txBody>
      </p:sp>
    </p:spTree>
    <p:extLst>
      <p:ext uri="{BB962C8B-B14F-4D97-AF65-F5344CB8AC3E}">
        <p14:creationId xmlns:p14="http://schemas.microsoft.com/office/powerpoint/2010/main" val="3222124342"/>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41973940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bg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913" indent="-228600" defTabSz="762000">
              <a:buClr>
                <a:schemeClr val="tx2"/>
              </a:buClr>
              <a:defRPr spc="100" baseline="0">
                <a:solidFill>
                  <a:schemeClr val="bg1"/>
                </a:solidFill>
              </a:defRPr>
            </a:lvl3pPr>
            <a:lvl4pPr marL="914400" indent="-228600" defTabSz="762000">
              <a:buClr>
                <a:schemeClr val="tx2"/>
              </a:buClr>
              <a:defRPr spc="100" baseline="0">
                <a:solidFill>
                  <a:schemeClr val="bg1"/>
                </a:solidFill>
              </a:defRPr>
            </a:lvl4pPr>
            <a:lvl5pPr marL="1258888" indent="-228600" defTabSz="762000">
              <a:buClr>
                <a:schemeClr val="tx2"/>
              </a:buClr>
              <a:defRPr spc="100" baseline="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dirty="0"/>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1539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Demo title</a:t>
            </a:r>
          </a:p>
        </p:txBody>
      </p:sp>
      <p:sp>
        <p:nvSpPr>
          <p:cNvPr id="2" name="Rectangle 1"/>
          <p:cNvSpPr/>
          <p:nvPr userDrawn="1"/>
        </p:nvSpPr>
        <p:spPr>
          <a:xfrm>
            <a:off x="5550818" y="2715201"/>
            <a:ext cx="1090363" cy="369332"/>
          </a:xfrm>
          <a:prstGeom prst="rect">
            <a:avLst/>
          </a:prstGeom>
        </p:spPr>
        <p:txBody>
          <a:bodyPr wrap="none">
            <a:spAutoFit/>
          </a:bodyPr>
          <a:lstStyle/>
          <a:p>
            <a:pPr algn="ctr">
              <a:spcBef>
                <a:spcPts val="1200"/>
              </a:spcBef>
              <a:defRPr/>
            </a:pPr>
            <a:r>
              <a:rPr lang="en-US" sz="1800" cap="all" spc="500" dirty="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338231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31146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6985139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EAA52619-E651-4E19-AEB2-DEA2667C0E5E}"/>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73061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2"/>
            <a:ext cx="5606043" cy="899665"/>
          </a:xfrm>
        </p:spPr>
        <p:txBody>
          <a:bodyPr/>
          <a:lstStyle>
            <a:lvl1pPr algn="l">
              <a:defRPr/>
            </a:lvl1pPr>
          </a:lstStyle>
          <a:p>
            <a:r>
              <a:rPr lang="en-US" dirty="0"/>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88947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dirty="0"/>
              <a:t>Edit Master text styles</a:t>
            </a:r>
          </a:p>
          <a:p>
            <a:pPr lvl="1"/>
            <a:r>
              <a:rPr lang="en-US" dirty="0"/>
              <a:t>Second level</a:t>
            </a:r>
          </a:p>
          <a:p>
            <a:pPr lvl="2"/>
            <a:r>
              <a:rPr lang="en-US" dirty="0"/>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1"/>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spTree>
    <p:extLst>
      <p:ext uri="{BB962C8B-B14F-4D97-AF65-F5344CB8AC3E}">
        <p14:creationId xmlns:p14="http://schemas.microsoft.com/office/powerpoint/2010/main" val="783095426"/>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752328"/>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2102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6831010"/>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Tree>
    <p:extLst>
      <p:ext uri="{BB962C8B-B14F-4D97-AF65-F5344CB8AC3E}">
        <p14:creationId xmlns:p14="http://schemas.microsoft.com/office/powerpoint/2010/main" val="2353174846"/>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539303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4F2E604B-EE1B-4A7E-B8A1-0D6D1C4976E6}"/>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92D1C418-2753-469A-8C64-095693E97FA3}"/>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AEDC53B0-2DDE-4181-A709-C2651853C0C6}"/>
              </a:ext>
            </a:extLst>
          </p:cNvPr>
          <p:cNvSpPr/>
          <p:nvPr userDrawn="1"/>
        </p:nvSpPr>
        <p:spPr bwMode="auto">
          <a:xfrm>
            <a:off x="5326062" y="0"/>
            <a:ext cx="6865937" cy="6865937"/>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526A024-7603-427B-AA0F-BD46EC898733}"/>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02235-C08E-4AEA-8D61-FC3E7E13898F}" type="datetimeFigureOut">
              <a:rPr lang="en-US" smtClean="0"/>
              <a:t>8/31/18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2775459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a:extLst>
              <a:ext uri="{FF2B5EF4-FFF2-40B4-BE49-F238E27FC236}">
                <a16:creationId xmlns:a16="http://schemas.microsoft.com/office/drawing/2014/main" id="{0C5F638C-91C8-470E-AE11-D14A43233A1B}"/>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B5B6B244-729A-43DE-A8E0-1DCCEF1ADD4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F777BB07-CDC1-4062-BB32-335EA17B26EC}"/>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D8A0CA0A-3666-46AF-8253-2FCD04A118EE}"/>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22B3A7-1B5D-47DC-BA15-A96E343767E8}"/>
              </a:ext>
            </a:extLst>
          </p:cNvPr>
          <p:cNvSpPr/>
          <p:nvPr userDrawn="1"/>
        </p:nvSpPr>
        <p:spPr bwMode="auto">
          <a:xfrm>
            <a:off x="5334000" y="0"/>
            <a:ext cx="68580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a:extLst>
              <a:ext uri="{FF2B5EF4-FFF2-40B4-BE49-F238E27FC236}">
                <a16:creationId xmlns:a16="http://schemas.microsoft.com/office/drawing/2014/main" id="{1D9C6C8D-73A7-4B03-873D-A81183E50BB5}"/>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AC7C8588-3C4C-410A-9CA7-0FF2BD34167F}"/>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3FD75B30-586B-458B-AC42-74D03D8C9968}"/>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quare photo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5326062" y="0"/>
            <a:ext cx="6865937" cy="6865937"/>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Picture 9">
            <a:extLst>
              <a:ext uri="{FF2B5EF4-FFF2-40B4-BE49-F238E27FC236}">
                <a16:creationId xmlns:a16="http://schemas.microsoft.com/office/drawing/2014/main" id="{22C37247-24D1-46F6-957F-A2D1408FDD21}"/>
              </a:ext>
            </a:extLst>
          </p:cNvPr>
          <p:cNvPicPr>
            <a:picLocks noChangeAspect="1"/>
          </p:cNvPicPr>
          <p:nvPr userDrawn="1"/>
        </p:nvPicPr>
        <p:blipFill>
          <a:blip r:embed="rId3"/>
          <a:stretch>
            <a:fillRect/>
          </a:stretch>
        </p:blipFill>
        <p:spPr>
          <a:xfrm>
            <a:off x="5925396" y="1532662"/>
            <a:ext cx="5667268" cy="3800612"/>
          </a:xfrm>
          <a:prstGeom prst="rect">
            <a:avLst/>
          </a:prstGeom>
        </p:spPr>
      </p:pic>
    </p:spTree>
    <p:extLst>
      <p:ext uri="{BB962C8B-B14F-4D97-AF65-F5344CB8AC3E}">
        <p14:creationId xmlns:p14="http://schemas.microsoft.com/office/powerpoint/2010/main" val="193218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Section Title_Accent Color_1">
    <p:bg>
      <p:bgPr>
        <a:solidFill>
          <a:schemeClr val="accent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61570" y="2070100"/>
            <a:ext cx="11668863" cy="1828800"/>
          </a:xfrm>
          <a:noFill/>
        </p:spPr>
        <p:txBody>
          <a:bodyPr vert="horz" wrap="square" lIns="146304" tIns="91440" rIns="146304" bIns="0" rtlCol="0" anchor="ctr" anchorCtr="0">
            <a:noAutofit/>
          </a:bodyPr>
          <a:lstStyle>
            <a:lvl1pPr>
              <a:defRPr lang="en-US" sz="6000" spc="-98" dirty="0">
                <a:gradFill>
                  <a:gsLst>
                    <a:gs pos="84066">
                      <a:srgbClr val="FFFFFF"/>
                    </a:gs>
                    <a:gs pos="57576">
                      <a:srgbClr val="FFFFFF"/>
                    </a:gs>
                  </a:gsLst>
                  <a:lin ang="5400000" scaled="0"/>
                </a:gradFill>
                <a:cs typeface="Segoe UI Semilight" panose="020B0402040204020203" pitchFamily="34" charset="0"/>
              </a:defRPr>
            </a:lvl1pPr>
          </a:lstStyle>
          <a:p>
            <a:pPr marL="0" lvl="0"/>
            <a:r>
              <a:rPr lang="en-US"/>
              <a:t>Section title</a:t>
            </a:r>
          </a:p>
        </p:txBody>
      </p:sp>
    </p:spTree>
    <p:extLst>
      <p:ext uri="{BB962C8B-B14F-4D97-AF65-F5344CB8AC3E}">
        <p14:creationId xmlns:p14="http://schemas.microsoft.com/office/powerpoint/2010/main" val="41412005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Section Title_Accent Color_2">
    <p:bg>
      <p:bgPr>
        <a:solidFill>
          <a:schemeClr val="accent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61570" y="2070100"/>
            <a:ext cx="11668863" cy="1828800"/>
          </a:xfrm>
          <a:noFill/>
        </p:spPr>
        <p:txBody>
          <a:bodyPr vert="horz" wrap="square" lIns="146304" tIns="91440" rIns="146304" bIns="0" rtlCol="0" anchor="ctr" anchorCtr="0">
            <a:noAutofit/>
          </a:bodyPr>
          <a:lstStyle>
            <a:lvl1pPr>
              <a:defRPr lang="en-US" sz="6000" spc="-98">
                <a:gradFill>
                  <a:gsLst>
                    <a:gs pos="84066">
                      <a:srgbClr val="FFFFFF"/>
                    </a:gs>
                    <a:gs pos="57576">
                      <a:srgbClr val="FFFFFF"/>
                    </a:gs>
                  </a:gsLst>
                  <a:lin ang="5400000" scaled="0"/>
                </a:gradFill>
                <a:cs typeface="Segoe UI Semilight" panose="020B0402040204020203" pitchFamily="34" charset="0"/>
              </a:defRPr>
            </a:lvl1pPr>
          </a:lstStyle>
          <a:p>
            <a:pPr marL="0" lvl="0"/>
            <a:r>
              <a:rPr lang="en-US"/>
              <a:t>Section title</a:t>
            </a:r>
          </a:p>
        </p:txBody>
      </p:sp>
    </p:spTree>
    <p:extLst>
      <p:ext uri="{BB962C8B-B14F-4D97-AF65-F5344CB8AC3E}">
        <p14:creationId xmlns:p14="http://schemas.microsoft.com/office/powerpoint/2010/main" val="17703316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Section Title_Accent Color_3">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61570" y="2072836"/>
            <a:ext cx="11668863" cy="1828800"/>
          </a:xfrm>
          <a:noFill/>
        </p:spPr>
        <p:txBody>
          <a:bodyPr vert="horz" wrap="square" lIns="146304" tIns="91440" rIns="146304" bIns="0" rtlCol="0" anchor="ctr" anchorCtr="0">
            <a:noAutofit/>
          </a:bodyPr>
          <a:lstStyle>
            <a:lvl1pPr>
              <a:defRPr lang="en-US" sz="6000" spc="-98">
                <a:gradFill>
                  <a:gsLst>
                    <a:gs pos="84066">
                      <a:srgbClr val="FFFFFF"/>
                    </a:gs>
                    <a:gs pos="57576">
                      <a:srgbClr val="FFFFFF"/>
                    </a:gs>
                  </a:gsLst>
                  <a:lin ang="5400000" scaled="0"/>
                </a:gradFill>
                <a:cs typeface="Segoe UI Semilight" panose="020B0402040204020203" pitchFamily="34" charset="0"/>
              </a:defRPr>
            </a:lvl1pPr>
          </a:lstStyle>
          <a:p>
            <a:pPr marL="0" lvl="0"/>
            <a:r>
              <a:rPr lang="en-US"/>
              <a:t>Section title</a:t>
            </a:r>
          </a:p>
        </p:txBody>
      </p:sp>
    </p:spTree>
    <p:extLst>
      <p:ext uri="{BB962C8B-B14F-4D97-AF65-F5344CB8AC3E}">
        <p14:creationId xmlns:p14="http://schemas.microsoft.com/office/powerpoint/2010/main" val="7475536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Title_and_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lIns="182880"/>
          <a:lstStyle>
            <a:lvl1pPr marL="0" indent="0">
              <a:buNone/>
              <a:defRPr sz="3921">
                <a:gradFill>
                  <a:gsLst>
                    <a:gs pos="1250">
                      <a:schemeClr val="tx2"/>
                    </a:gs>
                    <a:gs pos="99000">
                      <a:schemeClr val="tx2"/>
                    </a:gs>
                  </a:gsLst>
                  <a:lin ang="5400000" scaled="0"/>
                </a:gradFill>
                <a:latin typeface="Segoe UI Light" panose="020B0502040204020203" pitchFamily="34" charset="0"/>
                <a:cs typeface="Segoe UI Light" panose="020B0502040204020203" pitchFamily="34" charset="0"/>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2350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Title_and_Text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lIns="182880"/>
          <a:lstStyle>
            <a:lvl1pPr marL="0" indent="0">
              <a:buNone/>
              <a:defRPr lang="en-US" sz="3921" kern="1200" spc="0" baseline="0" dirty="0" smtClean="0">
                <a:gradFill>
                  <a:gsLst>
                    <a:gs pos="1250">
                      <a:schemeClr val="tx2"/>
                    </a:gs>
                    <a:gs pos="99000">
                      <a:schemeClr val="tx2"/>
                    </a:gs>
                  </a:gsLst>
                  <a:lin ang="5400000" scaled="0"/>
                </a:gradFill>
                <a:latin typeface="Segoe UI Light" panose="020B0502040204020203" pitchFamily="34" charset="0"/>
                <a:ea typeface="+mn-ea"/>
                <a:cs typeface="Segoe UI Light" panose="020B0502040204020203" pitchFamily="34" charset="0"/>
              </a:defRPr>
            </a:lvl1pPr>
            <a:lvl2pPr marL="0" indent="0">
              <a:buFontTx/>
              <a:buNone/>
              <a:defRPr sz="1961"/>
            </a:lvl2pPr>
            <a:lvl3pPr marL="224097" indent="0">
              <a:buNone/>
              <a:defRPr/>
            </a:lvl3pPr>
            <a:lvl4pPr marL="448193" indent="0">
              <a:buNone/>
              <a:defRPr/>
            </a:lvl4pPr>
            <a:lvl5pPr marL="672290"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378085464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Tree>
    <p:extLst>
      <p:ext uri="{BB962C8B-B14F-4D97-AF65-F5344CB8AC3E}">
        <p14:creationId xmlns:p14="http://schemas.microsoft.com/office/powerpoint/2010/main" val="1417590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_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700" y="289512"/>
            <a:ext cx="11658380" cy="899665"/>
          </a:xfrm>
          <a:noFill/>
        </p:spPr>
        <p:txBody>
          <a:bodyPr/>
          <a:lstStyle>
            <a:lvl1pPr>
              <a:defRPr sz="4800">
                <a:gradFill>
                  <a:gsLst>
                    <a:gs pos="1250">
                      <a:srgbClr val="FFFFFF"/>
                    </a:gs>
                    <a:gs pos="100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26968637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_Only_Lt gray_centered">
    <p:bg>
      <p:bgPr>
        <a:solidFill>
          <a:srgbClr val="EAEAE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4800">
                <a:solidFill>
                  <a:srgbClr val="3F3F3F"/>
                </a:solidFill>
              </a:defRPr>
            </a:lvl1pPr>
          </a:lstStyle>
          <a:p>
            <a:r>
              <a:rPr lang="en-US"/>
              <a:t>Click to edit Master title style</a:t>
            </a:r>
          </a:p>
        </p:txBody>
      </p:sp>
    </p:spTree>
    <p:extLst>
      <p:ext uri="{BB962C8B-B14F-4D97-AF65-F5344CB8AC3E}">
        <p14:creationId xmlns:p14="http://schemas.microsoft.com/office/powerpoint/2010/main" val="150992680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_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p:txBody>
          <a:bodyPr/>
          <a:lstStyle>
            <a:lvl1pPr>
              <a:defRPr sz="4800">
                <a:gradFill>
                  <a:gsLst>
                    <a:gs pos="2632">
                      <a:schemeClr val="tx1"/>
                    </a:gs>
                    <a:gs pos="13158">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486032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ustom Layout_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p:txBody>
          <a:bodyPr/>
          <a:lstStyle>
            <a:lvl1pPr algn="ctr">
              <a:defRPr sz="4800">
                <a:gradFill>
                  <a:gsLst>
                    <a:gs pos="2632">
                      <a:schemeClr val="tx1"/>
                    </a:gs>
                    <a:gs pos="13158">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17456475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5513773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Custom Layout_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a:xfrm>
            <a:off x="269240" y="3891410"/>
            <a:ext cx="11676698" cy="1814065"/>
          </a:xfrm>
        </p:spPr>
        <p:txBody>
          <a:bodyPr/>
          <a:lstStyle>
            <a:lvl1pPr algn="l">
              <a:defRPr sz="5400">
                <a:gradFill>
                  <a:gsLst>
                    <a:gs pos="2632">
                      <a:schemeClr val="tx1"/>
                    </a:gs>
                    <a:gs pos="13158">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750198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Custom Layout_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a:xfrm>
            <a:off x="269240" y="3895725"/>
            <a:ext cx="11655840" cy="1828800"/>
          </a:xfrm>
        </p:spPr>
        <p:txBody>
          <a:bodyPr vert="horz" wrap="square" lIns="146304" tIns="91440" rIns="146304" bIns="91440" rtlCol="0" anchor="t">
            <a:noAutofit/>
          </a:bodyPr>
          <a:lstStyle>
            <a:lvl1pPr>
              <a:defRPr lang="en-US" sz="5400">
                <a:gradFill>
                  <a:gsLst>
                    <a:gs pos="2632">
                      <a:schemeClr val="tx1"/>
                    </a:gs>
                    <a:gs pos="13158">
                      <a:schemeClr val="tx1"/>
                    </a:gs>
                  </a:gsLst>
                  <a:lin ang="5400000" scaled="1"/>
                </a:gradFill>
              </a:defRPr>
            </a:lvl1pPr>
          </a:lstStyle>
          <a:p>
            <a:pPr lvl="0"/>
            <a:r>
              <a:rPr lang="en-US"/>
              <a:t>Click to edit Master title style</a:t>
            </a:r>
          </a:p>
        </p:txBody>
      </p:sp>
    </p:spTree>
    <p:extLst>
      <p:ext uri="{BB962C8B-B14F-4D97-AF65-F5344CB8AC3E}">
        <p14:creationId xmlns:p14="http://schemas.microsoft.com/office/powerpoint/2010/main" val="11319656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Custom Layout_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a:xfrm>
            <a:off x="269240" y="3895726"/>
            <a:ext cx="11655840" cy="1828800"/>
          </a:xfrm>
        </p:spPr>
        <p:txBody>
          <a:bodyPr vert="horz" wrap="square" lIns="146304" tIns="91440" rIns="146304" bIns="91440" rtlCol="0" anchor="t">
            <a:noAutofit/>
          </a:bodyPr>
          <a:lstStyle>
            <a:lvl1pPr>
              <a:defRPr lang="en-US" sz="5400">
                <a:gradFill>
                  <a:gsLst>
                    <a:gs pos="2632">
                      <a:schemeClr val="tx1"/>
                    </a:gs>
                    <a:gs pos="13158">
                      <a:schemeClr val="tx1"/>
                    </a:gs>
                  </a:gsLst>
                  <a:lin ang="5400000" scaled="1"/>
                </a:gradFill>
              </a:defRPr>
            </a:lvl1pPr>
          </a:lstStyle>
          <a:p>
            <a:pPr lvl="0"/>
            <a:r>
              <a:rPr lang="en-US"/>
              <a:t>Click to edit Master title style</a:t>
            </a:r>
          </a:p>
        </p:txBody>
      </p:sp>
    </p:spTree>
    <p:extLst>
      <p:ext uri="{BB962C8B-B14F-4D97-AF65-F5344CB8AC3E}">
        <p14:creationId xmlns:p14="http://schemas.microsoft.com/office/powerpoint/2010/main" val="25287247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Custom Layout_Blue">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a:xfrm>
            <a:off x="269240" y="3895726"/>
            <a:ext cx="11655840" cy="1828800"/>
          </a:xfrm>
        </p:spPr>
        <p:txBody>
          <a:bodyPr vert="horz" wrap="square" lIns="146304" tIns="91440" rIns="146304" bIns="91440" rtlCol="0" anchor="t">
            <a:noAutofit/>
          </a:bodyPr>
          <a:lstStyle>
            <a:lvl1pPr>
              <a:defRPr lang="en-US" sz="5400">
                <a:gradFill>
                  <a:gsLst>
                    <a:gs pos="2632">
                      <a:schemeClr val="tx1"/>
                    </a:gs>
                    <a:gs pos="13158">
                      <a:schemeClr val="tx1"/>
                    </a:gs>
                  </a:gsLst>
                  <a:lin ang="5400000" scaled="1"/>
                </a:gradFill>
              </a:defRPr>
            </a:lvl1pPr>
          </a:lstStyle>
          <a:p>
            <a:pPr lvl="0"/>
            <a:r>
              <a:rPr lang="en-US"/>
              <a:t>Click to edit Master title style</a:t>
            </a:r>
          </a:p>
        </p:txBody>
      </p:sp>
    </p:spTree>
    <p:extLst>
      <p:ext uri="{BB962C8B-B14F-4D97-AF65-F5344CB8AC3E}">
        <p14:creationId xmlns:p14="http://schemas.microsoft.com/office/powerpoint/2010/main" val="3310383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Custom Layout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a:xfrm>
            <a:off x="269240" y="3895726"/>
            <a:ext cx="11655840" cy="1828800"/>
          </a:xfrm>
        </p:spPr>
        <p:txBody>
          <a:bodyPr vert="horz" wrap="square" lIns="146304" tIns="91440" rIns="146304" bIns="91440" rtlCol="0" anchor="t">
            <a:noAutofit/>
          </a:bodyPr>
          <a:lstStyle>
            <a:lvl1pPr>
              <a:defRPr lang="en-US" sz="5400">
                <a:gradFill>
                  <a:gsLst>
                    <a:gs pos="2632">
                      <a:schemeClr val="tx1"/>
                    </a:gs>
                    <a:gs pos="13158">
                      <a:schemeClr val="tx1"/>
                    </a:gs>
                  </a:gsLst>
                  <a:lin ang="5400000" scaled="1"/>
                </a:gradFill>
              </a:defRPr>
            </a:lvl1pPr>
          </a:lstStyle>
          <a:p>
            <a:pPr lvl="0"/>
            <a:r>
              <a:rPr lang="en-US"/>
              <a:t>Click to edit Master title style</a:t>
            </a:r>
          </a:p>
        </p:txBody>
      </p:sp>
    </p:spTree>
    <p:extLst>
      <p:ext uri="{BB962C8B-B14F-4D97-AF65-F5344CB8AC3E}">
        <p14:creationId xmlns:p14="http://schemas.microsoft.com/office/powerpoint/2010/main" val="4085682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15364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86387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89495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prstClr val="white"/>
                    </a:gs>
                    <a:gs pos="100000">
                      <a:prstClr val="white"/>
                    </a:gs>
                  </a:gsLst>
                  <a:lin ang="5400000" scaled="0"/>
                </a:gradFill>
                <a:effectLst/>
                <a:uLnTx/>
                <a:uFillTx/>
                <a:latin typeface="Segoe UI"/>
                <a:ea typeface="+mn-ea"/>
                <a:cs typeface="Segoe UI" pitchFamily="34" charset="0"/>
              </a:rPr>
              <a:t>© Copyright 2017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29644264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6_Hidden_Notes_Slide">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2926942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7192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727700"/>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57768" y="816708"/>
            <a:ext cx="11676463" cy="5761918"/>
          </a:xfrm>
          <a:prstGeom prst="rect">
            <a:avLst/>
          </a:prstGeom>
          <a:noFill/>
          <a:ln>
            <a:noFill/>
          </a:ln>
        </p:spPr>
      </p:pic>
      <p:sp>
        <p:nvSpPr>
          <p:cNvPr id="5"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13414" y="322490"/>
            <a:ext cx="9720817" cy="6256136"/>
          </a:xfrm>
          <a:prstGeom prst="rect">
            <a:avLst/>
          </a:prstGeom>
          <a:noFill/>
          <a:ln>
            <a:noFill/>
          </a:ln>
        </p:spPr>
      </p:pic>
    </p:spTree>
    <p:extLst>
      <p:ext uri="{BB962C8B-B14F-4D97-AF65-F5344CB8AC3E}">
        <p14:creationId xmlns:p14="http://schemas.microsoft.com/office/powerpoint/2010/main" val="14951844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92000" cy="727700"/>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a:t>Presentation title</a:t>
            </a:r>
          </a:p>
        </p:txBody>
      </p:sp>
    </p:spTree>
    <p:extLst>
      <p:ext uri="{BB962C8B-B14F-4D97-AF65-F5344CB8AC3E}">
        <p14:creationId xmlns:p14="http://schemas.microsoft.com/office/powerpoint/2010/main" val="39455894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12192000" cy="727700"/>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1105" y="2084172"/>
            <a:ext cx="5376684" cy="1793110"/>
          </a:xfrm>
          <a:noFill/>
        </p:spPr>
        <p:txBody>
          <a:bodyPr lIns="182880" tIns="146304" rIns="182880" bIns="146304">
            <a:noAutofit/>
          </a:bodyPr>
          <a:lstStyle>
            <a:lvl1pPr marL="0" indent="0">
              <a:spcBef>
                <a:spcPts val="0"/>
              </a:spcBef>
              <a:buNone/>
              <a:defRPr sz="3529"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69303" y="291069"/>
            <a:ext cx="5378485" cy="1793104"/>
          </a:xfrm>
          <a:noFill/>
        </p:spPr>
        <p:txBody>
          <a:bodyPr lIns="146304" tIns="91440" rIns="146304" bIns="91440" anchor="t" anchorCtr="0"/>
          <a:lstStyle>
            <a:lvl1pPr>
              <a:defRPr sz="5882" spc="-98" baseline="0">
                <a:gradFill>
                  <a:gsLst>
                    <a:gs pos="46903">
                      <a:srgbClr val="FFFFFF"/>
                    </a:gs>
                    <a:gs pos="83000">
                      <a:srgbClr val="FFFFFF"/>
                    </a:gs>
                  </a:gsLst>
                  <a:lin ang="5400000" scaled="1"/>
                </a:gradFill>
              </a:defRPr>
            </a:lvl1pPr>
          </a:lstStyle>
          <a:p>
            <a:r>
              <a:rPr lang="en-US"/>
              <a:t>Presentation title</a:t>
            </a:r>
          </a:p>
        </p:txBody>
      </p:sp>
    </p:spTree>
    <p:extLst>
      <p:ext uri="{BB962C8B-B14F-4D97-AF65-F5344CB8AC3E}">
        <p14:creationId xmlns:p14="http://schemas.microsoft.com/office/powerpoint/2010/main" val="30297407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69303" y="2084172"/>
            <a:ext cx="5378485" cy="3586208"/>
          </a:xfrm>
          <a:noFill/>
        </p:spPr>
        <p:txBody>
          <a:bodyPr lIns="146304" tIns="91440" rIns="146304" bIns="91440" anchor="t" anchorCtr="0"/>
          <a:lstStyle>
            <a:lvl1pPr>
              <a:defRPr sz="5882" spc="-98" baseline="0">
                <a:gradFill>
                  <a:gsLst>
                    <a:gs pos="46903">
                      <a:schemeClr val="tx1"/>
                    </a:gs>
                    <a:gs pos="83000">
                      <a:schemeClr val="tx1"/>
                    </a:gs>
                  </a:gsLst>
                  <a:lin ang="5400000" scaled="1"/>
                </a:gradFill>
              </a:defRPr>
            </a:lvl1pPr>
          </a:lstStyle>
          <a:p>
            <a:r>
              <a:rPr lang="en-US"/>
              <a:t>Pull quote</a:t>
            </a:r>
          </a:p>
        </p:txBody>
      </p:sp>
    </p:spTree>
    <p:extLst>
      <p:ext uri="{BB962C8B-B14F-4D97-AF65-F5344CB8AC3E}">
        <p14:creationId xmlns:p14="http://schemas.microsoft.com/office/powerpoint/2010/main" val="8145810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12192000" cy="727700"/>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5914482" y="708900"/>
            <a:ext cx="627497" cy="627586"/>
          </a:xfrm>
          <a:solidFill>
            <a:srgbClr val="68217A"/>
          </a:solidFill>
        </p:spPr>
        <p:txBody>
          <a:bodyPr anchor="ctr">
            <a:noAutofit/>
          </a:bodyP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14" name="Text Placeholder 5"/>
          <p:cNvSpPr>
            <a:spLocks noGrp="1"/>
          </p:cNvSpPr>
          <p:nvPr>
            <p:ph type="body" sz="quarter" idx="16" hasCustomPrompt="1"/>
          </p:nvPr>
        </p:nvSpPr>
        <p:spPr>
          <a:xfrm>
            <a:off x="9233488" y="891888"/>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15" name="Text Placeholder 5"/>
          <p:cNvSpPr>
            <a:spLocks noGrp="1"/>
          </p:cNvSpPr>
          <p:nvPr>
            <p:ph type="body" sz="quarter" idx="17" hasCustomPrompt="1"/>
          </p:nvPr>
        </p:nvSpPr>
        <p:spPr>
          <a:xfrm>
            <a:off x="9233488" y="3743932"/>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17" name="Title 16"/>
          <p:cNvSpPr>
            <a:spLocks noGrp="1"/>
          </p:cNvSpPr>
          <p:nvPr>
            <p:ph type="title"/>
          </p:nvPr>
        </p:nvSpPr>
        <p:spPr>
          <a:xfrm>
            <a:off x="4307819" y="3557465"/>
            <a:ext cx="2234160" cy="2228097"/>
          </a:xfrm>
          <a:solidFill>
            <a:srgbClr val="68217A"/>
          </a:solidFill>
        </p:spPr>
        <p:txBody>
          <a:bodyPr lIns="182880" tIns="146304" rIns="182880" bIns="146304"/>
          <a:lstStyle>
            <a:lvl1pPr>
              <a:defRPr sz="3137">
                <a:gradFill>
                  <a:gsLst>
                    <a:gs pos="14159">
                      <a:schemeClr val="bg1"/>
                    </a:gs>
                    <a:gs pos="37000">
                      <a:schemeClr val="bg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565739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1250">
                      <a:schemeClr val="tx1"/>
                    </a:gs>
                    <a:gs pos="100000">
                      <a:schemeClr val="tx1"/>
                    </a:gs>
                  </a:gsLst>
                  <a:lin ang="5400000" scaled="0"/>
                </a:gradFill>
                <a:latin typeface="+mn-lt"/>
              </a:defRPr>
            </a:lvl1pPr>
            <a:lvl2pPr>
              <a:defRPr sz="1568"/>
            </a:lvl2pPr>
            <a:lvl3pPr>
              <a:defRPr sz="1568"/>
            </a:lvl3pPr>
            <a:lvl4pPr>
              <a:defRPr sz="1568"/>
            </a:lvl4pPr>
            <a:lvl5pPr marL="1008435" indent="0">
              <a:buNone/>
              <a:defRPr sz="1568"/>
            </a:lvl5pPr>
          </a:lstStyle>
          <a:p>
            <a:pPr lvl="0"/>
            <a:r>
              <a:rPr lang="en-US"/>
              <a:t>Click to edit Master text styles</a:t>
            </a:r>
          </a:p>
        </p:txBody>
      </p:sp>
    </p:spTree>
    <p:extLst>
      <p:ext uri="{BB962C8B-B14F-4D97-AF65-F5344CB8AC3E}">
        <p14:creationId xmlns:p14="http://schemas.microsoft.com/office/powerpoint/2010/main" val="375814211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3877277"/>
            <a:ext cx="5378549" cy="398335"/>
          </a:xfrm>
        </p:spPr>
        <p:txBody>
          <a:bodyPr/>
          <a:lstStyle>
            <a:lvl1pPr marL="0" indent="0">
              <a:buNone/>
              <a:defRPr sz="1568">
                <a:gradFill>
                  <a:gsLst>
                    <a:gs pos="92035">
                      <a:schemeClr val="tx1"/>
                    </a:gs>
                    <a:gs pos="84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4022552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94690">
                      <a:schemeClr val="tx1"/>
                    </a:gs>
                    <a:gs pos="86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1377443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155505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06972"/>
          </a:xfrm>
        </p:spPr>
        <p:txBody>
          <a:bodyPr/>
          <a:lstStyle>
            <a:lvl1pPr marL="0" indent="0">
              <a:buNone/>
              <a:defRPr sz="2353">
                <a:gradFill>
                  <a:gsLst>
                    <a:gs pos="14159">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343555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06972"/>
          </a:xfrm>
        </p:spPr>
        <p:txBody>
          <a:bodyPr/>
          <a:lstStyle>
            <a:lvl1pPr marL="0" indent="0">
              <a:buNone/>
              <a:defRPr sz="2353">
                <a:gradFill>
                  <a:gsLst>
                    <a:gs pos="54867">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284853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358435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5884345" cy="727700"/>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647788" y="1187621"/>
            <a:ext cx="6274974" cy="588449"/>
          </a:xfrm>
        </p:spPr>
        <p:txBody>
          <a:bodyPr/>
          <a:lstStyle>
            <a:lvl1pPr marL="0" indent="0">
              <a:buNone/>
              <a:defRPr sz="2941"/>
            </a:lvl1pPr>
          </a:lstStyle>
          <a:p>
            <a:pPr lvl="0"/>
            <a:r>
              <a:rPr lang="en-US"/>
              <a:t>Click to edit Master text styles</a:t>
            </a:r>
          </a:p>
        </p:txBody>
      </p:sp>
    </p:spTree>
    <p:extLst>
      <p:ext uri="{BB962C8B-B14F-4D97-AF65-F5344CB8AC3E}">
        <p14:creationId xmlns:p14="http://schemas.microsoft.com/office/powerpoint/2010/main" val="131711372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63492450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4"/>
            <a:ext cx="8964248" cy="669927"/>
          </a:xfrm>
        </p:spPr>
        <p:txBody>
          <a:bodyPr/>
          <a:lstStyle>
            <a:lvl1pPr marL="0" indent="0">
              <a:buNone/>
              <a:defRPr sz="3529"/>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306686512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a:t>Click to edit Master title style</a:t>
            </a:r>
          </a:p>
        </p:txBody>
      </p:sp>
      <p:sp>
        <p:nvSpPr>
          <p:cNvPr id="4" name="Content Placeholder 3"/>
          <p:cNvSpPr>
            <a:spLocks noGrp="1"/>
          </p:cNvSpPr>
          <p:nvPr>
            <p:ph sz="quarter" idx="10"/>
          </p:nvPr>
        </p:nvSpPr>
        <p:spPr>
          <a:xfrm>
            <a:off x="269239" y="1663938"/>
            <a:ext cx="3585699" cy="425495"/>
          </a:xfrm>
        </p:spPr>
        <p:txBody>
          <a:bodyPr/>
          <a:lstStyle>
            <a:lvl1pPr marL="0" indent="0">
              <a:buNone/>
              <a:defRPr sz="1765">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248033329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727700"/>
          </a:xfrm>
        </p:spPr>
        <p:txBody>
          <a:bodyPr/>
          <a:lstStyle/>
          <a:p>
            <a:r>
              <a:rPr lang="en-US"/>
              <a:t>Click icon to add picture</a:t>
            </a:r>
          </a:p>
        </p:txBody>
      </p:sp>
      <p:sp>
        <p:nvSpPr>
          <p:cNvPr id="2" name="Title 1"/>
          <p:cNvSpPr>
            <a:spLocks noGrp="1"/>
          </p:cNvSpPr>
          <p:nvPr>
            <p:ph type="title"/>
          </p:nvPr>
        </p:nvSpPr>
        <p:spPr/>
        <p:txBody>
          <a:bodyPr/>
          <a:lstStyle>
            <a:lvl1pPr>
              <a:defRPr sz="4705">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40552052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5840" cy="737413"/>
          </a:xfrm>
        </p:spPr>
        <p:txBody>
          <a:bodyPr/>
          <a:lstStyle>
            <a:lvl1pPr>
              <a:defRPr sz="3529"/>
            </a:lvl1pPr>
          </a:lstStyle>
          <a:p>
            <a:r>
              <a:rPr lang="en-US"/>
              <a:t>Click to edit Master title style</a:t>
            </a:r>
          </a:p>
        </p:txBody>
      </p:sp>
      <p:sp>
        <p:nvSpPr>
          <p:cNvPr id="4" name="Content Placeholder 3"/>
          <p:cNvSpPr>
            <a:spLocks noGrp="1"/>
          </p:cNvSpPr>
          <p:nvPr>
            <p:ph sz="quarter" idx="10"/>
          </p:nvPr>
        </p:nvSpPr>
        <p:spPr>
          <a:xfrm>
            <a:off x="269239" y="2980725"/>
            <a:ext cx="11653523" cy="506972"/>
          </a:xfrm>
        </p:spPr>
        <p:txBody>
          <a:bodyPr/>
          <a:lstStyle>
            <a:lvl1pPr marL="0" indent="0">
              <a:buNone/>
              <a:defRPr sz="2353"/>
            </a:lvl1pPr>
          </a:lstStyle>
          <a:p>
            <a:pPr lvl="0"/>
            <a:r>
              <a:rPr lang="en-US"/>
              <a:t>Click to edit Master text styles</a:t>
            </a:r>
          </a:p>
        </p:txBody>
      </p:sp>
      <p:sp>
        <p:nvSpPr>
          <p:cNvPr id="6" name="Content Placeholder 5"/>
          <p:cNvSpPr>
            <a:spLocks noGrp="1"/>
          </p:cNvSpPr>
          <p:nvPr>
            <p:ph sz="quarter" idx="11"/>
          </p:nvPr>
        </p:nvSpPr>
        <p:spPr>
          <a:xfrm>
            <a:off x="269239"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7" name="Content Placeholder 5"/>
          <p:cNvSpPr>
            <a:spLocks noGrp="1"/>
          </p:cNvSpPr>
          <p:nvPr>
            <p:ph sz="quarter" idx="12"/>
          </p:nvPr>
        </p:nvSpPr>
        <p:spPr>
          <a:xfrm>
            <a:off x="3256442"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8" name="Content Placeholder 5"/>
          <p:cNvSpPr>
            <a:spLocks noGrp="1"/>
          </p:cNvSpPr>
          <p:nvPr>
            <p:ph sz="quarter" idx="13"/>
          </p:nvPr>
        </p:nvSpPr>
        <p:spPr>
          <a:xfrm>
            <a:off x="6243644"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9" name="Content Placeholder 5"/>
          <p:cNvSpPr>
            <a:spLocks noGrp="1"/>
          </p:cNvSpPr>
          <p:nvPr>
            <p:ph sz="quarter" idx="14"/>
          </p:nvPr>
        </p:nvSpPr>
        <p:spPr>
          <a:xfrm>
            <a:off x="9230848"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84111134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a:t>Click to edit Master title style</a:t>
            </a:r>
          </a:p>
        </p:txBody>
      </p:sp>
      <p:sp>
        <p:nvSpPr>
          <p:cNvPr id="4" name="Content Placeholder 3"/>
          <p:cNvSpPr>
            <a:spLocks noGrp="1"/>
          </p:cNvSpPr>
          <p:nvPr>
            <p:ph sz="quarter" idx="10"/>
          </p:nvPr>
        </p:nvSpPr>
        <p:spPr>
          <a:xfrm>
            <a:off x="269239" y="1663913"/>
            <a:ext cx="5378549" cy="4903020"/>
          </a:xfrm>
          <a:solidFill>
            <a:schemeClr val="accent1">
              <a:alpha val="90000"/>
            </a:schemeClr>
          </a:solidFill>
        </p:spPr>
        <p:txBody>
          <a:bodyPr lIns="182880" tIns="146304" rIns="182880" bIns="146304">
            <a:noAutofit/>
          </a:bodyPr>
          <a:lstStyle>
            <a:lvl1pPr marL="0" indent="0">
              <a:buNone/>
              <a:defRPr sz="2353">
                <a:gradFill>
                  <a:gsLst>
                    <a:gs pos="10619">
                      <a:schemeClr val="bg1"/>
                    </a:gs>
                    <a:gs pos="33000">
                      <a:schemeClr val="bg1"/>
                    </a:gs>
                  </a:gsLst>
                  <a:lin ang="5400000" scaled="0"/>
                </a:gradFill>
              </a:defRPr>
            </a:lvl1pPr>
            <a:lvl2pPr>
              <a:defRPr sz="1961"/>
            </a:lvl2pPr>
            <a:lvl3pPr>
              <a:defRPr sz="1961"/>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25238828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Tree>
    <p:extLst>
      <p:ext uri="{BB962C8B-B14F-4D97-AF65-F5344CB8AC3E}">
        <p14:creationId xmlns:p14="http://schemas.microsoft.com/office/powerpoint/2010/main" val="34643001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92255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68928" y="2081060"/>
            <a:ext cx="11655840" cy="2692769"/>
          </a:xfrm>
        </p:spPr>
        <p:txBody>
          <a:bodyPr/>
          <a:lstStyle>
            <a:lvl1pPr>
              <a:defRPr sz="8627">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293847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081060"/>
            <a:ext cx="11655840" cy="2692769"/>
          </a:xfrm>
        </p:spPr>
        <p:txBody>
          <a:bodyPr/>
          <a:lstStyle>
            <a:lvl1pPr>
              <a:defRPr sz="8627">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4138218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070"/>
            <a:ext cx="11655840" cy="1793104"/>
          </a:xfrm>
        </p:spPr>
        <p:txBody>
          <a:bodyPr/>
          <a:lstStyle>
            <a:lvl1pPr>
              <a:defRPr sz="5294">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7226929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087885"/>
            <a:ext cx="11655840" cy="899665"/>
          </a:xfrm>
        </p:spPr>
        <p:txBody>
          <a:bodyPr/>
          <a:lstStyle>
            <a:lvl1pPr>
              <a:defRPr sz="5882"/>
            </a:lvl1pPr>
          </a:lstStyle>
          <a:p>
            <a:r>
              <a:rPr lang="en-US"/>
              <a:t>Thank you</a:t>
            </a:r>
          </a:p>
        </p:txBody>
      </p:sp>
    </p:spTree>
    <p:extLst>
      <p:ext uri="{BB962C8B-B14F-4D97-AF65-F5344CB8AC3E}">
        <p14:creationId xmlns:p14="http://schemas.microsoft.com/office/powerpoint/2010/main" val="64277258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84489821"/>
      </p:ext>
    </p:extLst>
  </p:cSld>
  <p:clrMapOvr>
    <a:masterClrMapping/>
  </p:clrMapOvr>
  <p:transition spd="slow">
    <p:cove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48585" y="6121376"/>
            <a:ext cx="1254995" cy="269134"/>
          </a:xfrm>
          <a:prstGeom prst="rect">
            <a:avLst/>
          </a:prstGeom>
        </p:spPr>
      </p:pic>
      <p:sp>
        <p:nvSpPr>
          <p:cNvPr id="7" name="Text Placeholder 14"/>
          <p:cNvSpPr>
            <a:spLocks noGrp="1"/>
          </p:cNvSpPr>
          <p:nvPr>
            <p:ph type="body" sz="quarter" idx="15" hasCustomPrompt="1"/>
          </p:nvPr>
        </p:nvSpPr>
        <p:spPr>
          <a:xfrm>
            <a:off x="267682" y="291069"/>
            <a:ext cx="3587256" cy="567015"/>
          </a:xfrm>
        </p:spPr>
        <p:txBody>
          <a:bodyPr lIns="182880" tIns="146304" rIns="182880" bIns="146304"/>
          <a:lstStyle>
            <a:lvl1pPr marL="0" indent="0">
              <a:buNone/>
              <a:defRPr sz="1961">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814480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lide Dark">
    <p:bg bwMode="gray">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bwMode="gray">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54819" y="6116754"/>
            <a:ext cx="1248592" cy="268966"/>
          </a:xfrm>
          <a:prstGeom prst="rect">
            <a:avLst/>
          </a:prstGeom>
        </p:spPr>
      </p:pic>
      <p:sp>
        <p:nvSpPr>
          <p:cNvPr id="6" name="Text Placeholder 14"/>
          <p:cNvSpPr>
            <a:spLocks noGrp="1"/>
          </p:cNvSpPr>
          <p:nvPr>
            <p:ph type="body" sz="quarter" idx="15" hasCustomPrompt="1"/>
          </p:nvPr>
        </p:nvSpPr>
        <p:spPr>
          <a:xfrm>
            <a:off x="267682" y="291069"/>
            <a:ext cx="3587256" cy="567015"/>
          </a:xfrm>
        </p:spPr>
        <p:txBody>
          <a:bodyPr lIns="182880" tIns="146304" rIns="182880" bIns="146304"/>
          <a:lstStyle>
            <a:lvl1pPr marL="0" indent="0">
              <a:buNone/>
              <a:defRPr sz="1961">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3077051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13B48C3B-2CDD-41BD-82BC-F143BCAFB7BC}"/>
              </a:ext>
            </a:extLst>
          </p:cNvPr>
          <p:cNvSpPr txBox="1">
            <a:spLocks/>
          </p:cNvSpPr>
          <p:nvPr userDrawn="1"/>
        </p:nvSpPr>
        <p:spPr>
          <a:xfrm>
            <a:off x="0" y="0"/>
            <a:ext cx="5399314" cy="6858000"/>
          </a:xfrm>
          <a:prstGeom prst="rect">
            <a:avLst/>
          </a:prstGeom>
          <a:solidFill>
            <a:srgbClr val="0078D7"/>
          </a:solidFill>
        </p:spPr>
        <p:txBody>
          <a:bodyPr vert="horz" wrap="square" lIns="91427" tIns="45713" rIns="91427" bIns="45713"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367">
              <a:lnSpc>
                <a:spcPct val="70000"/>
              </a:lnSpc>
            </a:pPr>
            <a:endParaRPr lang="en-US" sz="3529" b="1" spc="0">
              <a:solidFill>
                <a:srgbClr val="00BCF2"/>
              </a:solidFill>
              <a:latin typeface="Segoe UI Semilight"/>
            </a:endParaRPr>
          </a:p>
        </p:txBody>
      </p:sp>
      <p:sp>
        <p:nvSpPr>
          <p:cNvPr id="2" name="Title 1">
            <a:extLst>
              <a:ext uri="{FF2B5EF4-FFF2-40B4-BE49-F238E27FC236}">
                <a16:creationId xmlns:a16="http://schemas.microsoft.com/office/drawing/2014/main" id="{FC399A4E-A611-49AC-AC72-6257819D2BFA}"/>
              </a:ext>
            </a:extLst>
          </p:cNvPr>
          <p:cNvSpPr>
            <a:spLocks noGrp="1"/>
          </p:cNvSpPr>
          <p:nvPr>
            <p:ph type="title"/>
          </p:nvPr>
        </p:nvSpPr>
        <p:spPr>
          <a:xfrm>
            <a:off x="269240" y="2782669"/>
            <a:ext cx="5130074" cy="1292662"/>
          </a:xfrm>
        </p:spPr>
        <p:txBody>
          <a:bodyPr vert="horz" wrap="square" lIns="146304" tIns="91440" rIns="146304" bIns="91440" rtlCol="0" anchor="ctr" anchorCtr="0">
            <a:spAutoFit/>
          </a:bodyPr>
          <a:lstStyle>
            <a:lvl1pPr>
              <a:defRPr lang="en-US" sz="3600" b="1" spc="0">
                <a:solidFill>
                  <a:schemeClr val="bg2">
                    <a:lumMod val="10000"/>
                  </a:schemeClr>
                </a:solidFill>
                <a:latin typeface="Segoe UI Semibold" charset="0"/>
                <a:ea typeface="Segoe UI Semibold" charset="0"/>
                <a:cs typeface="Segoe UI Semibold" charset="0"/>
              </a:defRPr>
            </a:lvl1pPr>
          </a:lstStyle>
          <a:p>
            <a:pPr marL="0" lvl="0">
              <a:lnSpc>
                <a:spcPct val="100000"/>
              </a:lnSpc>
            </a:pPr>
            <a:r>
              <a:rPr lang="en-US"/>
              <a:t>Click to edit Master title style</a:t>
            </a:r>
          </a:p>
        </p:txBody>
      </p:sp>
      <p:sp>
        <p:nvSpPr>
          <p:cNvPr id="14" name="Text Placeholder 13">
            <a:extLst>
              <a:ext uri="{FF2B5EF4-FFF2-40B4-BE49-F238E27FC236}">
                <a16:creationId xmlns:a16="http://schemas.microsoft.com/office/drawing/2014/main" id="{C201B679-1DA6-45FD-9570-713EF3F4903A}"/>
              </a:ext>
            </a:extLst>
          </p:cNvPr>
          <p:cNvSpPr>
            <a:spLocks noGrp="1"/>
          </p:cNvSpPr>
          <p:nvPr>
            <p:ph type="body" sz="quarter" idx="11"/>
          </p:nvPr>
        </p:nvSpPr>
        <p:spPr>
          <a:xfrm>
            <a:off x="6350000" y="1436124"/>
            <a:ext cx="4700858" cy="4507388"/>
          </a:xfrm>
        </p:spPr>
        <p:txBody>
          <a:bodyPr/>
          <a:lstStyle>
            <a:lvl1pPr>
              <a:defRPr sz="2400"/>
            </a:lvl1pPr>
            <a:lvl2pPr>
              <a:defRPr sz="1800">
                <a:latin typeface="+mj-lt"/>
              </a:defRPr>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687669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4720857" cy="1046440"/>
          </a:xfrm>
        </p:spPr>
        <p:txBody>
          <a:bodyPr vert="horz" wrap="square" lIns="146304" tIns="91440" rIns="146304" bIns="91440" rtlCol="0" anchor="t">
            <a:noAutofit/>
          </a:bodyPr>
          <a:lstStyle>
            <a:lvl1pPr>
              <a:defRPr lang="en-US" sz="2800" b="0" kern="1200" cap="all" spc="500" baseline="0" dirty="0">
                <a:ln w="3175">
                  <a:noFill/>
                </a:ln>
                <a:solidFill>
                  <a:schemeClr val="bg1"/>
                </a:solidFill>
                <a:effectLst/>
                <a:latin typeface="Segoe UI Semilight" charset="0"/>
                <a:ea typeface="+mn-ea"/>
                <a:cs typeface="Segoe UI Semilight" charset="0"/>
              </a:defRPr>
            </a:lvl1pPr>
          </a:lstStyle>
          <a:p>
            <a:pPr marL="0" lvl="0" algn="l" defTabSz="914400" rtl="0" eaLnBrk="1" latinLnBrk="0" hangingPunct="1">
              <a:lnSpc>
                <a:spcPct val="100000"/>
              </a:lnSpc>
              <a:spcBef>
                <a:spcPct val="0"/>
              </a:spcBef>
              <a:buNone/>
            </a:pPr>
            <a:r>
              <a:rPr lang="en-US" dirty="0"/>
              <a:t>Click to edit Master title style</a:t>
            </a:r>
          </a:p>
        </p:txBody>
      </p:sp>
      <p:sp>
        <p:nvSpPr>
          <p:cNvPr id="6" name="Text Placeholder 5">
            <a:extLst>
              <a:ext uri="{FF2B5EF4-FFF2-40B4-BE49-F238E27FC236}">
                <a16:creationId xmlns:a16="http://schemas.microsoft.com/office/drawing/2014/main" id="{812886AA-A156-4EC6-A1EA-17C1BB0CF527}"/>
              </a:ext>
            </a:extLst>
          </p:cNvPr>
          <p:cNvSpPr>
            <a:spLocks noGrp="1"/>
          </p:cNvSpPr>
          <p:nvPr>
            <p:ph type="body" sz="quarter" idx="10"/>
          </p:nvPr>
        </p:nvSpPr>
        <p:spPr>
          <a:xfrm>
            <a:off x="269240" y="2314245"/>
            <a:ext cx="4547689" cy="4048455"/>
          </a:xfrm>
        </p:spPr>
        <p:txBody>
          <a:bodyPr>
            <a:normAutofit/>
          </a:bodyPr>
          <a:lstStyle>
            <a:lvl1pPr>
              <a:lnSpc>
                <a:spcPct val="100000"/>
              </a:lnSpc>
              <a:spcBef>
                <a:spcPts val="200"/>
              </a:spcBef>
              <a:spcAft>
                <a:spcPts val="1200"/>
              </a:spcAft>
              <a:defRPr lang="en-US" sz="1400" spc="100" smtClean="0">
                <a:solidFill>
                  <a:schemeClr val="bg1"/>
                </a:solidFill>
                <a:latin typeface="Segoe UI Semilight" charset="0"/>
                <a:cs typeface="Segoe UI Semilight" charset="0"/>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en-US">
                <a:solidFill>
                  <a:schemeClr val="tx1"/>
                </a:solidFill>
              </a:defRPr>
            </a:lvl5pPr>
          </a:lstStyle>
          <a:p>
            <a:pPr marL="0" lvl="0" indent="0" defTabSz="914400">
              <a:spcBef>
                <a:spcPts val="1000"/>
              </a:spcBef>
              <a:buNone/>
            </a:pPr>
            <a:r>
              <a:rPr lang="en-US"/>
              <a:t>Edit Master text styles</a:t>
            </a:r>
          </a:p>
        </p:txBody>
      </p:sp>
    </p:spTree>
    <p:extLst>
      <p:ext uri="{BB962C8B-B14F-4D97-AF65-F5344CB8AC3E}">
        <p14:creationId xmlns:p14="http://schemas.microsoft.com/office/powerpoint/2010/main" val="333887181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75472121"/>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368540"/>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897432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2651493"/>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141375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146916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916982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56374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93157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emf"/><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theme" Target="../theme/theme6.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image" Target="../media/image1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theme" Target="../theme/theme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95" r:id="rId4"/>
    <p:sldLayoutId id="2147484741" r:id="rId5"/>
    <p:sldLayoutId id="2147484240" r:id="rId6"/>
    <p:sldLayoutId id="2147484241" r:id="rId7"/>
    <p:sldLayoutId id="2147484474" r:id="rId8"/>
    <p:sldLayoutId id="2147484245" r:id="rId9"/>
    <p:sldLayoutId id="2147484247" r:id="rId10"/>
    <p:sldLayoutId id="2147484639" r:id="rId11"/>
    <p:sldLayoutId id="2147484603" r:id="rId12"/>
    <p:sldLayoutId id="2147484249" r:id="rId13"/>
    <p:sldLayoutId id="2147484640" r:id="rId14"/>
    <p:sldLayoutId id="2147484582" r:id="rId15"/>
    <p:sldLayoutId id="2147484641" r:id="rId16"/>
    <p:sldLayoutId id="2147484584" r:id="rId17"/>
    <p:sldLayoutId id="2147484583" r:id="rId18"/>
    <p:sldLayoutId id="2147484256" r:id="rId19"/>
    <p:sldLayoutId id="2147484257" r:id="rId20"/>
    <p:sldLayoutId id="2147484585" r:id="rId21"/>
    <p:sldLayoutId id="2147484299" r:id="rId22"/>
    <p:sldLayoutId id="2147484263" r:id="rId23"/>
    <p:sldLayoutId id="2147484849" r:id="rId2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55" r:id="rId3"/>
    <p:sldLayoutId id="2147484656" r:id="rId4"/>
    <p:sldLayoutId id="2147484660" r:id="rId5"/>
    <p:sldLayoutId id="2147484661" r:id="rId6"/>
    <p:sldLayoutId id="2147484662" r:id="rId7"/>
    <p:sldLayoutId id="2147484663" r:id="rId8"/>
    <p:sldLayoutId id="2147484664" r:id="rId9"/>
    <p:sldLayoutId id="2147484665" r:id="rId10"/>
    <p:sldLayoutId id="2147484666" r:id="rId11"/>
    <p:sldLayoutId id="2147484667" r:id="rId12"/>
    <p:sldLayoutId id="2147484668" r:id="rId13"/>
    <p:sldLayoutId id="2147484669" r:id="rId14"/>
    <p:sldLayoutId id="2147484670"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12284341" y="34590"/>
            <a:ext cx="309875" cy="6788823"/>
            <a:chOff x="12519377" y="-15171"/>
            <a:chExt cx="349955" cy="5130095"/>
          </a:xfrm>
        </p:grpSpPr>
        <p:sp>
          <p:nvSpPr>
            <p:cNvPr id="3" name="Rectangle 2"/>
            <p:cNvSpPr/>
            <p:nvPr userDrawn="1"/>
          </p:nvSpPr>
          <p:spPr bwMode="auto">
            <a:xfrm>
              <a:off x="12519377" y="-15171"/>
              <a:ext cx="349955" cy="620889"/>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p:cNvSpPr/>
            <p:nvPr userDrawn="1"/>
          </p:nvSpPr>
          <p:spPr bwMode="auto">
            <a:xfrm>
              <a:off x="12519377" y="629001"/>
              <a:ext cx="349955" cy="62088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p:cNvSpPr/>
            <p:nvPr userDrawn="1"/>
          </p:nvSpPr>
          <p:spPr bwMode="auto">
            <a:xfrm>
              <a:off x="12519377" y="1273173"/>
              <a:ext cx="349955" cy="6208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p:cNvSpPr/>
            <p:nvPr userDrawn="1"/>
          </p:nvSpPr>
          <p:spPr bwMode="auto">
            <a:xfrm>
              <a:off x="12519377" y="1917345"/>
              <a:ext cx="349955" cy="6208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p:cNvSpPr/>
            <p:nvPr userDrawn="1"/>
          </p:nvSpPr>
          <p:spPr bwMode="auto">
            <a:xfrm>
              <a:off x="12519377" y="2561517"/>
              <a:ext cx="349955" cy="62088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userDrawn="1"/>
          </p:nvSpPr>
          <p:spPr bwMode="auto">
            <a:xfrm>
              <a:off x="12519377" y="3205689"/>
              <a:ext cx="349955" cy="62088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p:cNvSpPr/>
            <p:nvPr userDrawn="1"/>
          </p:nvSpPr>
          <p:spPr bwMode="auto">
            <a:xfrm>
              <a:off x="12519377" y="3849861"/>
              <a:ext cx="349955" cy="62088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p:cNvSpPr/>
            <p:nvPr userDrawn="1"/>
          </p:nvSpPr>
          <p:spPr bwMode="auto">
            <a:xfrm>
              <a:off x="12519377" y="4494035"/>
              <a:ext cx="349955" cy="62088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4151966298"/>
      </p:ext>
    </p:extLst>
  </p:cSld>
  <p:clrMap bg1="lt1" tx1="dk1" bg2="lt2" tx2="dk2" accent1="accent1" accent2="accent2" accent3="accent3" accent4="accent4" accent5="accent5" accent6="accent6" hlink="hlink" folHlink="folHlink"/>
  <p:sldLayoutIdLst>
    <p:sldLayoutId id="2147484749" r:id="rId1"/>
    <p:sldLayoutId id="2147484750" r:id="rId2"/>
    <p:sldLayoutId id="2147484751" r:id="rId3"/>
    <p:sldLayoutId id="2147484752" r:id="rId4"/>
    <p:sldLayoutId id="2147484753" r:id="rId5"/>
    <p:sldLayoutId id="2147484754" r:id="rId6"/>
    <p:sldLayoutId id="2147484755" r:id="rId7"/>
    <p:sldLayoutId id="2147484757" r:id="rId8"/>
    <p:sldLayoutId id="2147484758" r:id="rId9"/>
    <p:sldLayoutId id="2147484759" r:id="rId10"/>
    <p:sldLayoutId id="2147484760" r:id="rId11"/>
    <p:sldLayoutId id="2147484761" r:id="rId12"/>
    <p:sldLayoutId id="2147484762" r:id="rId13"/>
    <p:sldLayoutId id="2147484763" r:id="rId14"/>
    <p:sldLayoutId id="2147484764" r:id="rId15"/>
    <p:sldLayoutId id="2147484765" r:id="rId16"/>
    <p:sldLayoutId id="2147484766" r:id="rId17"/>
    <p:sldLayoutId id="2147484767" r:id="rId18"/>
    <p:sldLayoutId id="2147484768" r:id="rId19"/>
    <p:sldLayoutId id="2147484769" r:id="rId20"/>
    <p:sldLayoutId id="2147484770" r:id="rId21"/>
  </p:sldLayoutIdLst>
  <p:transition>
    <p:fade/>
  </p:transition>
  <p:hf sldNum="0" hdr="0" ftr="0" dt="0"/>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p:titleStyle>
    <p:body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100000">
                <a:schemeClr val="tx1"/>
              </a:gs>
            </a:gsLst>
            <a:lin ang="5400000" scaled="0"/>
          </a:gradFill>
          <a:latin typeface="Segoe UI Light" panose="020B0502040204020203" pitchFamily="34" charset="0"/>
          <a:ea typeface="+mn-ea"/>
          <a:cs typeface="Segoe UI Light" panose="020B0502040204020203" pitchFamily="34" charset="0"/>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chemeClr val="tx2"/>
              </a:gs>
              <a:gs pos="100000">
                <a:schemeClr val="tx1"/>
              </a:gs>
            </a:gsLst>
            <a:lin ang="5400000" scaled="0"/>
          </a:gradFill>
          <a:latin typeface="Segoe UI Semilight" panose="020B0402040204020203" pitchFamily="34" charset="0"/>
          <a:ea typeface="+mn-ea"/>
          <a:cs typeface="Segoe UI Semilight" panose="020B0402040204020203" pitchFamily="34" charset="0"/>
        </a:defRPr>
      </a:lvl2pPr>
      <a:lvl3pPr marL="560241"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2"/>
              </a:gs>
              <a:gs pos="100000">
                <a:schemeClr val="tx1"/>
              </a:gs>
            </a:gsLst>
            <a:lin ang="5400000" scaled="0"/>
          </a:gradFill>
          <a:latin typeface="Segoe UI Semilight" panose="020B0402040204020203" pitchFamily="34" charset="0"/>
          <a:ea typeface="+mn-ea"/>
          <a:cs typeface="Segoe UI Semilight" panose="020B0402040204020203" pitchFamily="34" charset="0"/>
        </a:defRPr>
      </a:lvl3pPr>
      <a:lvl4pPr marL="784338"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2"/>
              </a:gs>
              <a:gs pos="100000">
                <a:schemeClr val="tx1"/>
              </a:gs>
            </a:gsLst>
            <a:lin ang="5400000" scaled="0"/>
          </a:gradFill>
          <a:latin typeface="Segoe UI Semilight" panose="020B0402040204020203" pitchFamily="34" charset="0"/>
          <a:ea typeface="+mn-ea"/>
          <a:cs typeface="Segoe UI Semilight" panose="020B0402040204020203" pitchFamily="34" charset="0"/>
        </a:defRPr>
      </a:lvl4pPr>
      <a:lvl5pPr marL="100843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2"/>
              </a:gs>
              <a:gs pos="100000">
                <a:schemeClr val="tx1"/>
              </a:gs>
            </a:gsLst>
            <a:lin ang="5400000" scaled="0"/>
          </a:gradFill>
          <a:latin typeface="Segoe UI Semilight" panose="020B0402040204020203" pitchFamily="34" charset="0"/>
          <a:ea typeface="+mn-ea"/>
          <a:cs typeface="Segoe UI Semilight" panose="020B04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68">
          <p15:clr>
            <a:srgbClr val="5ACBF0"/>
          </p15:clr>
        </p15:guide>
        <p15:guide id="3" pos="672">
          <p15:clr>
            <a:srgbClr val="5ACBF0"/>
          </p15:clr>
        </p15:guide>
        <p15:guide id="4" pos="1248">
          <p15:clr>
            <a:srgbClr val="5ACBF0"/>
          </p15:clr>
        </p15:guide>
        <p15:guide id="5" pos="1824">
          <p15:clr>
            <a:srgbClr val="5ACBF0"/>
          </p15:clr>
        </p15:guide>
        <p15:guide id="6" pos="2400">
          <p15:clr>
            <a:srgbClr val="5ACBF0"/>
          </p15:clr>
        </p15:guide>
        <p15:guide id="7" pos="2976">
          <p15:clr>
            <a:srgbClr val="5ACBF0"/>
          </p15:clr>
        </p15:guide>
        <p15:guide id="8" pos="3552">
          <p15:clr>
            <a:srgbClr val="5ACBF0"/>
          </p15:clr>
        </p15:guide>
        <p15:guide id="9" pos="4128">
          <p15:clr>
            <a:srgbClr val="5ACBF0"/>
          </p15:clr>
        </p15:guide>
        <p15:guide id="10" pos="4704">
          <p15:clr>
            <a:srgbClr val="5ACBF0"/>
          </p15:clr>
        </p15:guide>
        <p15:guide id="11" pos="5280">
          <p15:clr>
            <a:srgbClr val="5ACBF0"/>
          </p15:clr>
        </p15:guide>
        <p15:guide id="12" pos="5856">
          <p15:clr>
            <a:srgbClr val="5ACBF0"/>
          </p15:clr>
        </p15:guide>
        <p15:guide id="13" pos="6432">
          <p15:clr>
            <a:srgbClr val="5ACBF0"/>
          </p15:clr>
        </p15:guide>
        <p15:guide id="14" pos="7008">
          <p15:clr>
            <a:srgbClr val="5ACBF0"/>
          </p15:clr>
        </p15:guide>
        <p15:guide id="15" pos="7525">
          <p15:clr>
            <a:srgbClr val="5ACBF0"/>
          </p15:clr>
        </p15:guide>
        <p15:guide id="16" pos="274">
          <p15:clr>
            <a:srgbClr val="C35EA4"/>
          </p15:clr>
        </p15:guide>
        <p15:guide id="17" pos="7402">
          <p15:clr>
            <a:srgbClr val="C35EA4"/>
          </p15:clr>
        </p15:guide>
        <p15:guide id="18" orient="horz" pos="720">
          <p15:clr>
            <a:srgbClr val="5ACBF0"/>
          </p15:clr>
        </p15:guide>
        <p15:guide id="19" orient="horz" pos="1296">
          <p15:clr>
            <a:srgbClr val="5ACBF0"/>
          </p15:clr>
        </p15:guide>
        <p15:guide id="20" orient="horz" pos="1872">
          <p15:clr>
            <a:srgbClr val="5ACBF0"/>
          </p15:clr>
        </p15:guide>
        <p15:guide id="21" orient="horz" pos="2448">
          <p15:clr>
            <a:srgbClr val="5ACBF0"/>
          </p15:clr>
        </p15:guide>
        <p15:guide id="22" orient="horz" pos="3024">
          <p15:clr>
            <a:srgbClr val="5ACBF0"/>
          </p15:clr>
        </p15:guide>
        <p15:guide id="23" orient="horz" pos="3600">
          <p15:clr>
            <a:srgbClr val="5ACBF0"/>
          </p15:clr>
        </p15:guide>
        <p15:guide id="24" orient="horz" pos="4219">
          <p15:clr>
            <a:srgbClr val="5ACBF0"/>
          </p15:clr>
        </p15:guide>
        <p15:guide id="25" orient="horz" pos="288">
          <p15:clr>
            <a:srgbClr val="C35EA4"/>
          </p15:clr>
        </p15:guide>
        <p15:guide id="26" orient="horz" pos="4040">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855091470"/>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367166" y="65587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3672837539"/>
      </p:ext>
    </p:extLst>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0" r:id="rId14"/>
    <p:sldLayoutId id="2147484811" r:id="rId15"/>
    <p:sldLayoutId id="2147484812" r:id="rId16"/>
    <p:sldLayoutId id="2147484813" r:id="rId17"/>
    <p:sldLayoutId id="2147484814" r:id="rId18"/>
    <p:sldLayoutId id="2147484815" r:id="rId19"/>
    <p:sldLayoutId id="2147484816" r:id="rId20"/>
    <p:sldLayoutId id="2147484817" r:id="rId21"/>
    <p:sldLayoutId id="2147484818" r:id="rId22"/>
    <p:sldLayoutId id="2147484819" r:id="rId23"/>
    <p:sldLayoutId id="2147484820" r:id="rId24"/>
    <p:sldLayoutId id="2147484821" r:id="rId25"/>
    <p:sldLayoutId id="2147484822" r:id="rId26"/>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7428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286237346"/>
      </p:ext>
    </p:extLst>
  </p:cSld>
  <p:clrMap bg1="lt1" tx1="dk1" bg2="lt2" tx2="dk2" accent1="accent1" accent2="accent2" accent3="accent3" accent4="accent4" accent5="accent5" accent6="accent6" hlink="hlink" folHlink="folHlink"/>
  <p:sldLayoutIdLst>
    <p:sldLayoutId id="2147484824" r:id="rId1"/>
    <p:sldLayoutId id="2147484825" r:id="rId2"/>
    <p:sldLayoutId id="2147484826" r:id="rId3"/>
    <p:sldLayoutId id="2147484827" r:id="rId4"/>
    <p:sldLayoutId id="2147484828" r:id="rId5"/>
    <p:sldLayoutId id="2147484829" r:id="rId6"/>
    <p:sldLayoutId id="2147484830" r:id="rId7"/>
    <p:sldLayoutId id="2147484831" r:id="rId8"/>
    <p:sldLayoutId id="2147484832" r:id="rId9"/>
    <p:sldLayoutId id="2147484833" r:id="rId10"/>
    <p:sldLayoutId id="2147484834" r:id="rId11"/>
    <p:sldLayoutId id="2147484835" r:id="rId12"/>
    <p:sldLayoutId id="2147484836" r:id="rId13"/>
    <p:sldLayoutId id="2147484837" r:id="rId14"/>
    <p:sldLayoutId id="2147484838" r:id="rId15"/>
    <p:sldLayoutId id="2147484839" r:id="rId16"/>
    <p:sldLayoutId id="2147484840" r:id="rId17"/>
    <p:sldLayoutId id="2147484841" r:id="rId18"/>
    <p:sldLayoutId id="2147484842" r:id="rId19"/>
    <p:sldLayoutId id="2147484843" r:id="rId20"/>
    <p:sldLayoutId id="2147484844" r:id="rId21"/>
    <p:sldLayoutId id="2147484845" r:id="rId22"/>
    <p:sldLayoutId id="2147484846" r:id="rId23"/>
    <p:sldLayoutId id="2147484847" r:id="rId24"/>
    <p:sldLayoutId id="2147484848" r:id="rId25"/>
  </p:sldLayoutIdLst>
  <p:transition>
    <p:fade/>
  </p:transition>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505050"/>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1698927"/>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6751629"/>
      </p:ext>
    </p:extLst>
  </p:cSld>
  <p:clrMap bg1="lt1" tx1="dk1" bg2="lt2" tx2="dk2" accent1="accent1" accent2="accent2" accent3="accent3" accent4="accent4" accent5="accent5" accent6="accent6" hlink="hlink" folHlink="folHlink"/>
  <p:sldLayoutIdLst>
    <p:sldLayoutId id="2147484853" r:id="rId1"/>
    <p:sldLayoutId id="2147484854" r:id="rId2"/>
    <p:sldLayoutId id="2147484855" r:id="rId3"/>
    <p:sldLayoutId id="2147484856" r:id="rId4"/>
    <p:sldLayoutId id="2147484857" r:id="rId5"/>
    <p:sldLayoutId id="2147484858" r:id="rId6"/>
    <p:sldLayoutId id="2147484859" r:id="rId7"/>
    <p:sldLayoutId id="2147484860" r:id="rId8"/>
    <p:sldLayoutId id="2147484861" r:id="rId9"/>
    <p:sldLayoutId id="2147484862" r:id="rId10"/>
    <p:sldLayoutId id="2147484863" r:id="rId11"/>
    <p:sldLayoutId id="2147484864" r:id="rId12"/>
    <p:sldLayoutId id="2147484865" r:id="rId13"/>
    <p:sldLayoutId id="2147484866" r:id="rId14"/>
    <p:sldLayoutId id="2147484867" r:id="rId15"/>
    <p:sldLayoutId id="2147484868" r:id="rId16"/>
    <p:sldLayoutId id="2147484869" r:id="rId17"/>
    <p:sldLayoutId id="2147484870" r:id="rId18"/>
    <p:sldLayoutId id="2147484871" r:id="rId19"/>
    <p:sldLayoutId id="2147484872" r:id="rId20"/>
    <p:sldLayoutId id="2147484873" r:id="rId21"/>
    <p:sldLayoutId id="2147484874" r:id="rId22"/>
    <p:sldLayoutId id="2147484875" r:id="rId23"/>
    <p:sldLayoutId id="2147484876" r:id="rId24"/>
    <p:sldLayoutId id="2147484878" r:id="rId25"/>
  </p:sldLayoutIdLst>
  <p:transition>
    <p:fade/>
  </p:transition>
  <p:txStyles>
    <p:titleStyle>
      <a:lvl1pPr algn="ctr" defTabSz="914367"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4.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7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ka.ms/mehr-wissen"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aka.ms/azurequickstart"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0.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8B33E8BF-9580-184E-9F53-9EA7E2E744A4}"/>
              </a:ext>
            </a:extLst>
          </p:cNvPr>
          <p:cNvSpPr txBox="1">
            <a:spLocks/>
          </p:cNvSpPr>
          <p:nvPr/>
        </p:nvSpPr>
        <p:spPr>
          <a:xfrm>
            <a:off x="477874" y="3845850"/>
            <a:ext cx="2250013" cy="116955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Clemens Siebler</a:t>
            </a:r>
            <a:br>
              <a:rPr lang="de-DE" dirty="0"/>
            </a:br>
            <a:r>
              <a:rPr lang="de-DE" sz="1600" dirty="0"/>
              <a:t>Cloud Solution Architect</a:t>
            </a:r>
            <a:br>
              <a:rPr lang="de-DE" dirty="0"/>
            </a:br>
            <a:br>
              <a:rPr lang="de-DE" sz="1000" dirty="0"/>
            </a:br>
            <a:br>
              <a:rPr lang="de-DE" sz="1000" dirty="0"/>
            </a:br>
            <a:r>
              <a:rPr lang="de-DE" dirty="0"/>
              <a:t>@</a:t>
            </a:r>
            <a:r>
              <a:rPr lang="de-DE" dirty="0" err="1"/>
              <a:t>clemenssiebler</a:t>
            </a:r>
            <a:endParaRPr lang="de-DE" dirty="0"/>
          </a:p>
        </p:txBody>
      </p:sp>
      <p:sp>
        <p:nvSpPr>
          <p:cNvPr id="13" name="Title 3">
            <a:extLst>
              <a:ext uri="{FF2B5EF4-FFF2-40B4-BE49-F238E27FC236}">
                <a16:creationId xmlns:a16="http://schemas.microsoft.com/office/drawing/2014/main" id="{B6FB391A-1CAB-6846-AED5-06FA84DEB96D}"/>
              </a:ext>
            </a:extLst>
          </p:cNvPr>
          <p:cNvSpPr>
            <a:spLocks noGrp="1"/>
          </p:cNvSpPr>
          <p:nvPr>
            <p:ph type="title"/>
          </p:nvPr>
        </p:nvSpPr>
        <p:spPr>
          <a:xfrm>
            <a:off x="477874" y="2670242"/>
            <a:ext cx="4918373" cy="984885"/>
          </a:xfrm>
        </p:spPr>
        <p:txBody>
          <a:bodyPr/>
          <a:lstStyle/>
          <a:p>
            <a:r>
              <a:rPr lang="en-US" dirty="0"/>
              <a:t>Azure Fundamentals</a:t>
            </a:r>
            <a:br>
              <a:rPr lang="en-US" dirty="0"/>
            </a:br>
            <a:r>
              <a:rPr lang="en-US" sz="2800" dirty="0"/>
              <a:t>SQL, App Service, Container</a:t>
            </a:r>
            <a:endParaRPr lang="en-US" sz="2800" noProof="0" dirty="0"/>
          </a:p>
        </p:txBody>
      </p:sp>
      <p:pic>
        <p:nvPicPr>
          <p:cNvPr id="15" name="Picture 14">
            <a:extLst>
              <a:ext uri="{FF2B5EF4-FFF2-40B4-BE49-F238E27FC236}">
                <a16:creationId xmlns:a16="http://schemas.microsoft.com/office/drawing/2014/main" id="{D0C8EEC3-CBA5-7748-BECA-F88358C8DB35}"/>
              </a:ext>
            </a:extLst>
          </p:cNvPr>
          <p:cNvPicPr>
            <a:picLocks noChangeAspect="1"/>
          </p:cNvPicPr>
          <p:nvPr/>
        </p:nvPicPr>
        <p:blipFill>
          <a:blip r:embed="rId3"/>
          <a:stretch>
            <a:fillRect/>
          </a:stretch>
        </p:blipFill>
        <p:spPr>
          <a:xfrm>
            <a:off x="285552" y="4526272"/>
            <a:ext cx="306478" cy="252102"/>
          </a:xfrm>
          <a:prstGeom prst="rect">
            <a:avLst/>
          </a:prstGeom>
        </p:spPr>
      </p:pic>
    </p:spTree>
    <p:extLst>
      <p:ext uri="{BB962C8B-B14F-4D97-AF65-F5344CB8AC3E}">
        <p14:creationId xmlns:p14="http://schemas.microsoft.com/office/powerpoint/2010/main" val="150990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DE2964-FEF5-46C3-BB68-8543E596B9EF}"/>
              </a:ext>
            </a:extLst>
          </p:cNvPr>
          <p:cNvSpPr>
            <a:spLocks noGrp="1"/>
          </p:cNvSpPr>
          <p:nvPr>
            <p:ph type="title"/>
          </p:nvPr>
        </p:nvSpPr>
        <p:spPr>
          <a:xfrm>
            <a:off x="297063" y="1156436"/>
            <a:ext cx="11655840" cy="899537"/>
          </a:xfrm>
        </p:spPr>
        <p:txBody>
          <a:bodyPr/>
          <a:lstStyle/>
          <a:p>
            <a:pPr algn="ctr"/>
            <a:r>
              <a:rPr lang="en-US" sz="4705" dirty="0">
                <a:solidFill>
                  <a:schemeClr val="tx1"/>
                </a:solidFill>
              </a:rPr>
              <a:t>What is a </a:t>
            </a:r>
            <a:r>
              <a:rPr lang="en-US" sz="4705" dirty="0">
                <a:solidFill>
                  <a:schemeClr val="accent1"/>
                </a:solidFill>
                <a:latin typeface="Segoe UI Semibold" panose="020B0702040204020203" pitchFamily="34" charset="0"/>
                <a:cs typeface="Segoe UI Semibold" panose="020B0702040204020203" pitchFamily="34" charset="0"/>
              </a:rPr>
              <a:t>container</a:t>
            </a:r>
            <a:r>
              <a:rPr lang="en-US" sz="4705" dirty="0">
                <a:solidFill>
                  <a:schemeClr val="tx1"/>
                </a:solidFill>
              </a:rPr>
              <a:t>?</a:t>
            </a:r>
          </a:p>
        </p:txBody>
      </p:sp>
      <p:sp>
        <p:nvSpPr>
          <p:cNvPr id="16" name="Rectangle: Rounded Corners 15">
            <a:extLst>
              <a:ext uri="{FF2B5EF4-FFF2-40B4-BE49-F238E27FC236}">
                <a16:creationId xmlns:a16="http://schemas.microsoft.com/office/drawing/2014/main" id="{6F287BAD-B082-4F79-9EA5-26B8E0906307}"/>
              </a:ext>
            </a:extLst>
          </p:cNvPr>
          <p:cNvSpPr/>
          <p:nvPr/>
        </p:nvSpPr>
        <p:spPr bwMode="auto">
          <a:xfrm>
            <a:off x="887905" y="2680114"/>
            <a:ext cx="5091572" cy="2053103"/>
          </a:xfrm>
          <a:prstGeom prst="roundRect">
            <a:avLst>
              <a:gd name="adj" fmla="val 703"/>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2" name="TextBox 21">
            <a:extLst>
              <a:ext uri="{FF2B5EF4-FFF2-40B4-BE49-F238E27FC236}">
                <a16:creationId xmlns:a16="http://schemas.microsoft.com/office/drawing/2014/main" id="{58CD8594-DF79-4270-86F2-B7DFBF1F7C57}"/>
              </a:ext>
            </a:extLst>
          </p:cNvPr>
          <p:cNvSpPr txBox="1"/>
          <p:nvPr/>
        </p:nvSpPr>
        <p:spPr>
          <a:xfrm>
            <a:off x="887904" y="2280471"/>
            <a:ext cx="5091572" cy="211209"/>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2353"/>
              </a:spcAft>
              <a:buClrTx/>
              <a:buSzTx/>
              <a:buFontTx/>
              <a:buNone/>
              <a:tabLst/>
              <a:defRPr/>
            </a:pPr>
            <a:r>
              <a:rPr kumimoji="0" lang="en-US" sz="1372"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Traditional virtual machines = hardware virtualization</a:t>
            </a:r>
          </a:p>
        </p:txBody>
      </p:sp>
      <p:sp>
        <p:nvSpPr>
          <p:cNvPr id="90" name="Rectangle: Rounded Corners 89">
            <a:extLst>
              <a:ext uri="{FF2B5EF4-FFF2-40B4-BE49-F238E27FC236}">
                <a16:creationId xmlns:a16="http://schemas.microsoft.com/office/drawing/2014/main" id="{748E60AC-117B-4FCC-8CF2-B30DA0EA5104}"/>
              </a:ext>
            </a:extLst>
          </p:cNvPr>
          <p:cNvSpPr/>
          <p:nvPr/>
        </p:nvSpPr>
        <p:spPr bwMode="auto">
          <a:xfrm>
            <a:off x="1116058" y="4048695"/>
            <a:ext cx="4635263" cy="507006"/>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Hardware</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93" name="Rectangle: Rounded Corners 92">
            <a:extLst>
              <a:ext uri="{FF2B5EF4-FFF2-40B4-BE49-F238E27FC236}">
                <a16:creationId xmlns:a16="http://schemas.microsoft.com/office/drawing/2014/main" id="{E268CD5D-A926-422F-8E59-4EDA848D4E20}"/>
              </a:ext>
            </a:extLst>
          </p:cNvPr>
          <p:cNvSpPr/>
          <p:nvPr/>
        </p:nvSpPr>
        <p:spPr bwMode="auto">
          <a:xfrm>
            <a:off x="1116058" y="3453164"/>
            <a:ext cx="1524481" cy="507006"/>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OS</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96" name="Rectangle: Rounded Corners 95">
            <a:extLst>
              <a:ext uri="{FF2B5EF4-FFF2-40B4-BE49-F238E27FC236}">
                <a16:creationId xmlns:a16="http://schemas.microsoft.com/office/drawing/2014/main" id="{8E0CD7D9-56CB-4445-836A-34DDE1FC1E1B}"/>
              </a:ext>
            </a:extLst>
          </p:cNvPr>
          <p:cNvSpPr/>
          <p:nvPr/>
        </p:nvSpPr>
        <p:spPr bwMode="auto">
          <a:xfrm>
            <a:off x="1116058" y="2857631"/>
            <a:ext cx="1524481" cy="507006"/>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Application</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04" name="Rectangle: Rounded Corners 103">
            <a:extLst>
              <a:ext uri="{FF2B5EF4-FFF2-40B4-BE49-F238E27FC236}">
                <a16:creationId xmlns:a16="http://schemas.microsoft.com/office/drawing/2014/main" id="{BEF1D284-3066-499A-8EB8-44957256D947}"/>
              </a:ext>
            </a:extLst>
          </p:cNvPr>
          <p:cNvSpPr/>
          <p:nvPr/>
        </p:nvSpPr>
        <p:spPr bwMode="auto">
          <a:xfrm>
            <a:off x="2709773" y="2875779"/>
            <a:ext cx="964362" cy="1084392"/>
          </a:xfrm>
          <a:prstGeom prst="roundRect">
            <a:avLst>
              <a:gd name="adj" fmla="val 2210"/>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980" b="0" i="0" u="none" strike="noStrike" kern="1200" cap="none" spc="0" normalizeH="0" baseline="0" noProof="0">
                <a:ln>
                  <a:noFill/>
                </a:ln>
                <a:solidFill>
                  <a:srgbClr val="505050"/>
                </a:solidFill>
                <a:effectLst/>
                <a:uLnTx/>
                <a:uFillTx/>
                <a:latin typeface="Segoe UI"/>
                <a:ea typeface="+mn-ea"/>
                <a:cs typeface="Segoe UI" pitchFamily="34" charset="0"/>
              </a:rPr>
              <a:t>VM</a:t>
            </a:r>
          </a:p>
        </p:txBody>
      </p:sp>
      <p:sp>
        <p:nvSpPr>
          <p:cNvPr id="105" name="Rectangle: Rounded Corners 104">
            <a:extLst>
              <a:ext uri="{FF2B5EF4-FFF2-40B4-BE49-F238E27FC236}">
                <a16:creationId xmlns:a16="http://schemas.microsoft.com/office/drawing/2014/main" id="{772B933D-6EC0-41D0-89EC-EFF4882E7139}"/>
              </a:ext>
            </a:extLst>
          </p:cNvPr>
          <p:cNvSpPr/>
          <p:nvPr/>
        </p:nvSpPr>
        <p:spPr bwMode="auto">
          <a:xfrm>
            <a:off x="3748367" y="2875779"/>
            <a:ext cx="964362" cy="1084392"/>
          </a:xfrm>
          <a:prstGeom prst="roundRect">
            <a:avLst>
              <a:gd name="adj" fmla="val 2210"/>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980" b="0" i="0" u="none" strike="noStrike" kern="1200" cap="none" spc="0" normalizeH="0" baseline="0" noProof="0">
                <a:ln>
                  <a:noFill/>
                </a:ln>
                <a:solidFill>
                  <a:srgbClr val="505050"/>
                </a:solidFill>
                <a:effectLst/>
                <a:uLnTx/>
                <a:uFillTx/>
                <a:latin typeface="Segoe UI"/>
                <a:ea typeface="+mn-ea"/>
                <a:cs typeface="Segoe UI" pitchFamily="34" charset="0"/>
              </a:rPr>
              <a:t>VM</a:t>
            </a:r>
          </a:p>
        </p:txBody>
      </p:sp>
      <p:sp>
        <p:nvSpPr>
          <p:cNvPr id="106" name="Rectangle: Rounded Corners 105">
            <a:extLst>
              <a:ext uri="{FF2B5EF4-FFF2-40B4-BE49-F238E27FC236}">
                <a16:creationId xmlns:a16="http://schemas.microsoft.com/office/drawing/2014/main" id="{353DFD21-8508-4AAA-A691-92DC55D52EC7}"/>
              </a:ext>
            </a:extLst>
          </p:cNvPr>
          <p:cNvSpPr/>
          <p:nvPr/>
        </p:nvSpPr>
        <p:spPr bwMode="auto">
          <a:xfrm>
            <a:off x="4786960" y="2875779"/>
            <a:ext cx="964362" cy="1084392"/>
          </a:xfrm>
          <a:prstGeom prst="roundRect">
            <a:avLst>
              <a:gd name="adj" fmla="val 2210"/>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980" b="0" i="0" u="none" strike="noStrike" kern="1200" cap="none" spc="0" normalizeH="0" baseline="0" noProof="0">
                <a:ln>
                  <a:noFill/>
                </a:ln>
                <a:solidFill>
                  <a:srgbClr val="505050"/>
                </a:solidFill>
                <a:effectLst/>
                <a:uLnTx/>
                <a:uFillTx/>
                <a:latin typeface="Segoe UI"/>
                <a:ea typeface="+mn-ea"/>
                <a:cs typeface="Segoe UI" pitchFamily="34" charset="0"/>
              </a:rPr>
              <a:t>VM</a:t>
            </a:r>
          </a:p>
        </p:txBody>
      </p:sp>
      <p:sp>
        <p:nvSpPr>
          <p:cNvPr id="108" name="Rectangle: Rounded Corners 107">
            <a:extLst>
              <a:ext uri="{FF2B5EF4-FFF2-40B4-BE49-F238E27FC236}">
                <a16:creationId xmlns:a16="http://schemas.microsoft.com/office/drawing/2014/main" id="{26675C0B-EFED-4C13-A9B8-1E0268AF54F7}"/>
              </a:ext>
            </a:extLst>
          </p:cNvPr>
          <p:cNvSpPr/>
          <p:nvPr/>
        </p:nvSpPr>
        <p:spPr bwMode="auto">
          <a:xfrm>
            <a:off x="2821609" y="3173287"/>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686" b="0" i="0" u="none" strike="noStrike" kern="1200" cap="none" spc="0" normalizeH="0" baseline="0" noProof="0">
                <a:ln>
                  <a:noFill/>
                </a:ln>
                <a:solidFill>
                  <a:srgbClr val="505050"/>
                </a:solidFill>
                <a:effectLst/>
                <a:uLnTx/>
                <a:uFillTx/>
                <a:latin typeface="Segoe UI"/>
                <a:ea typeface="+mn-ea"/>
                <a:cs typeface="Segoe UI" pitchFamily="34" charset="0"/>
              </a:rPr>
              <a:t>App</a:t>
            </a: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09" name="Rectangle: Rounded Corners 108">
            <a:extLst>
              <a:ext uri="{FF2B5EF4-FFF2-40B4-BE49-F238E27FC236}">
                <a16:creationId xmlns:a16="http://schemas.microsoft.com/office/drawing/2014/main" id="{A655010B-19C6-470C-B985-88EA0AAAAF43}"/>
              </a:ext>
            </a:extLst>
          </p:cNvPr>
          <p:cNvSpPr/>
          <p:nvPr/>
        </p:nvSpPr>
        <p:spPr bwMode="auto">
          <a:xfrm>
            <a:off x="2821609" y="3559337"/>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686" b="0" i="0" u="none" strike="noStrike" kern="1200" cap="none" spc="0" normalizeH="0" baseline="0" noProof="0">
                <a:ln>
                  <a:noFill/>
                </a:ln>
                <a:solidFill>
                  <a:srgbClr val="505050"/>
                </a:solidFill>
                <a:effectLst/>
                <a:uLnTx/>
                <a:uFillTx/>
                <a:latin typeface="Segoe UI"/>
                <a:ea typeface="+mn-ea"/>
                <a:cs typeface="Segoe UI" pitchFamily="34" charset="0"/>
              </a:rPr>
              <a:t>OS</a:t>
            </a: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12" name="Rectangle: Rounded Corners 111">
            <a:extLst>
              <a:ext uri="{FF2B5EF4-FFF2-40B4-BE49-F238E27FC236}">
                <a16:creationId xmlns:a16="http://schemas.microsoft.com/office/drawing/2014/main" id="{92E9FC46-AF60-4F37-99A4-4EA99DA1A41A}"/>
              </a:ext>
            </a:extLst>
          </p:cNvPr>
          <p:cNvSpPr/>
          <p:nvPr/>
        </p:nvSpPr>
        <p:spPr bwMode="auto">
          <a:xfrm>
            <a:off x="3840721" y="3173287"/>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686" b="0" i="0" u="none" strike="noStrike" kern="1200" cap="none" spc="0" normalizeH="0" baseline="0" noProof="0">
                <a:ln>
                  <a:noFill/>
                </a:ln>
                <a:solidFill>
                  <a:srgbClr val="505050"/>
                </a:solidFill>
                <a:effectLst/>
                <a:uLnTx/>
                <a:uFillTx/>
                <a:latin typeface="Segoe UI"/>
                <a:ea typeface="+mn-ea"/>
                <a:cs typeface="Segoe UI" pitchFamily="34" charset="0"/>
              </a:rPr>
              <a:t>App</a:t>
            </a: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13" name="Rectangle: Rounded Corners 112">
            <a:extLst>
              <a:ext uri="{FF2B5EF4-FFF2-40B4-BE49-F238E27FC236}">
                <a16:creationId xmlns:a16="http://schemas.microsoft.com/office/drawing/2014/main" id="{D3872705-6BCC-40AD-A5C6-B1D95DE5E689}"/>
              </a:ext>
            </a:extLst>
          </p:cNvPr>
          <p:cNvSpPr/>
          <p:nvPr/>
        </p:nvSpPr>
        <p:spPr bwMode="auto">
          <a:xfrm>
            <a:off x="3840721" y="3559337"/>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686" b="0" i="0" u="none" strike="noStrike" kern="1200" cap="none" spc="0" normalizeH="0" baseline="0" noProof="0">
                <a:ln>
                  <a:noFill/>
                </a:ln>
                <a:solidFill>
                  <a:srgbClr val="505050"/>
                </a:solidFill>
                <a:effectLst/>
                <a:uLnTx/>
                <a:uFillTx/>
                <a:latin typeface="Segoe UI"/>
                <a:ea typeface="+mn-ea"/>
                <a:cs typeface="Segoe UI" pitchFamily="34" charset="0"/>
              </a:rPr>
              <a:t>OS</a:t>
            </a: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15" name="Rectangle: Rounded Corners 114">
            <a:extLst>
              <a:ext uri="{FF2B5EF4-FFF2-40B4-BE49-F238E27FC236}">
                <a16:creationId xmlns:a16="http://schemas.microsoft.com/office/drawing/2014/main" id="{BF0208AD-E0D5-4B6F-A8E4-14ADA84F7443}"/>
              </a:ext>
            </a:extLst>
          </p:cNvPr>
          <p:cNvSpPr/>
          <p:nvPr/>
        </p:nvSpPr>
        <p:spPr bwMode="auto">
          <a:xfrm>
            <a:off x="4883019" y="3173287"/>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686" b="0" i="0" u="none" strike="noStrike" kern="1200" cap="none" spc="0" normalizeH="0" baseline="0" noProof="0">
                <a:ln>
                  <a:noFill/>
                </a:ln>
                <a:solidFill>
                  <a:srgbClr val="505050"/>
                </a:solidFill>
                <a:effectLst/>
                <a:uLnTx/>
                <a:uFillTx/>
                <a:latin typeface="Segoe UI"/>
                <a:ea typeface="+mn-ea"/>
                <a:cs typeface="Segoe UI" pitchFamily="34" charset="0"/>
              </a:rPr>
              <a:t>App</a:t>
            </a: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16" name="Rectangle: Rounded Corners 115">
            <a:extLst>
              <a:ext uri="{FF2B5EF4-FFF2-40B4-BE49-F238E27FC236}">
                <a16:creationId xmlns:a16="http://schemas.microsoft.com/office/drawing/2014/main" id="{8564E020-BC1F-4FB3-87F4-A998F0A4C4F9}"/>
              </a:ext>
            </a:extLst>
          </p:cNvPr>
          <p:cNvSpPr/>
          <p:nvPr/>
        </p:nvSpPr>
        <p:spPr bwMode="auto">
          <a:xfrm>
            <a:off x="4883019" y="3559337"/>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686" b="0" i="0" u="none" strike="noStrike" kern="1200" cap="none" spc="0" normalizeH="0" baseline="0" noProof="0">
                <a:ln>
                  <a:noFill/>
                </a:ln>
                <a:solidFill>
                  <a:srgbClr val="505050"/>
                </a:solidFill>
                <a:effectLst/>
                <a:uLnTx/>
                <a:uFillTx/>
                <a:latin typeface="Segoe UI"/>
                <a:ea typeface="+mn-ea"/>
                <a:cs typeface="Segoe UI" pitchFamily="34" charset="0"/>
              </a:rPr>
              <a:t>OS</a:t>
            </a: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204" name="Group 203">
            <a:extLst>
              <a:ext uri="{FF2B5EF4-FFF2-40B4-BE49-F238E27FC236}">
                <a16:creationId xmlns:a16="http://schemas.microsoft.com/office/drawing/2014/main" id="{FAB59069-2D0A-43A4-904F-13532EFBD0E5}"/>
              </a:ext>
            </a:extLst>
          </p:cNvPr>
          <p:cNvGrpSpPr/>
          <p:nvPr/>
        </p:nvGrpSpPr>
        <p:grpSpPr>
          <a:xfrm>
            <a:off x="2892323" y="3257694"/>
            <a:ext cx="178398" cy="141002"/>
            <a:chOff x="11757025" y="2832101"/>
            <a:chExt cx="461963" cy="365125"/>
          </a:xfrm>
        </p:grpSpPr>
        <p:sp>
          <p:nvSpPr>
            <p:cNvPr id="198" name="Freeform 30">
              <a:extLst>
                <a:ext uri="{FF2B5EF4-FFF2-40B4-BE49-F238E27FC236}">
                  <a16:creationId xmlns:a16="http://schemas.microsoft.com/office/drawing/2014/main" id="{F9569A1D-EEF9-442C-A11B-D37B3368078A}"/>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99" name="Line 31">
              <a:extLst>
                <a:ext uri="{FF2B5EF4-FFF2-40B4-BE49-F238E27FC236}">
                  <a16:creationId xmlns:a16="http://schemas.microsoft.com/office/drawing/2014/main" id="{D08E60C0-DB74-4354-BF57-17DBCEDB7F2D}"/>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00" name="Oval 32">
              <a:extLst>
                <a:ext uri="{FF2B5EF4-FFF2-40B4-BE49-F238E27FC236}">
                  <a16:creationId xmlns:a16="http://schemas.microsoft.com/office/drawing/2014/main" id="{A0028707-0CD3-4019-901C-1A4CF956D405}"/>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01" name="Oval 33">
              <a:extLst>
                <a:ext uri="{FF2B5EF4-FFF2-40B4-BE49-F238E27FC236}">
                  <a16:creationId xmlns:a16="http://schemas.microsoft.com/office/drawing/2014/main" id="{AE03687D-5207-42E9-9E9A-D1E1894C68AC}"/>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02" name="Oval 34">
              <a:extLst>
                <a:ext uri="{FF2B5EF4-FFF2-40B4-BE49-F238E27FC236}">
                  <a16:creationId xmlns:a16="http://schemas.microsoft.com/office/drawing/2014/main" id="{3D092A5E-EA4F-44DB-8499-639562B71D23}"/>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03" name="Line 35">
              <a:extLst>
                <a:ext uri="{FF2B5EF4-FFF2-40B4-BE49-F238E27FC236}">
                  <a16:creationId xmlns:a16="http://schemas.microsoft.com/office/drawing/2014/main" id="{4BAF6ED3-5B73-437D-928F-81A93767524D}"/>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5" name="Group 204">
            <a:extLst>
              <a:ext uri="{FF2B5EF4-FFF2-40B4-BE49-F238E27FC236}">
                <a16:creationId xmlns:a16="http://schemas.microsoft.com/office/drawing/2014/main" id="{54492DB2-FB5A-44C2-AE1F-1B454978C4CA}"/>
              </a:ext>
            </a:extLst>
          </p:cNvPr>
          <p:cNvGrpSpPr/>
          <p:nvPr/>
        </p:nvGrpSpPr>
        <p:grpSpPr>
          <a:xfrm>
            <a:off x="3917141" y="3257694"/>
            <a:ext cx="178398" cy="141002"/>
            <a:chOff x="11757025" y="2832101"/>
            <a:chExt cx="461963" cy="365125"/>
          </a:xfrm>
        </p:grpSpPr>
        <p:sp>
          <p:nvSpPr>
            <p:cNvPr id="206" name="Freeform 30">
              <a:extLst>
                <a:ext uri="{FF2B5EF4-FFF2-40B4-BE49-F238E27FC236}">
                  <a16:creationId xmlns:a16="http://schemas.microsoft.com/office/drawing/2014/main" id="{14BC03B3-CC84-48FC-AE55-E9ED93163A1C}"/>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07" name="Line 31">
              <a:extLst>
                <a:ext uri="{FF2B5EF4-FFF2-40B4-BE49-F238E27FC236}">
                  <a16:creationId xmlns:a16="http://schemas.microsoft.com/office/drawing/2014/main" id="{5FCCBB4F-759D-4EAF-A319-93EA85998C5C}"/>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08" name="Oval 32">
              <a:extLst>
                <a:ext uri="{FF2B5EF4-FFF2-40B4-BE49-F238E27FC236}">
                  <a16:creationId xmlns:a16="http://schemas.microsoft.com/office/drawing/2014/main" id="{2703CDE2-8E3A-46E4-9ABD-96DA88F35456}"/>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09" name="Oval 33">
              <a:extLst>
                <a:ext uri="{FF2B5EF4-FFF2-40B4-BE49-F238E27FC236}">
                  <a16:creationId xmlns:a16="http://schemas.microsoft.com/office/drawing/2014/main" id="{1FD4A593-6CA8-45C2-842A-64977A638F05}"/>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10" name="Oval 34">
              <a:extLst>
                <a:ext uri="{FF2B5EF4-FFF2-40B4-BE49-F238E27FC236}">
                  <a16:creationId xmlns:a16="http://schemas.microsoft.com/office/drawing/2014/main" id="{C2E1D9D1-BD11-4C91-9503-1F23EC68DFC2}"/>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11" name="Line 35">
              <a:extLst>
                <a:ext uri="{FF2B5EF4-FFF2-40B4-BE49-F238E27FC236}">
                  <a16:creationId xmlns:a16="http://schemas.microsoft.com/office/drawing/2014/main" id="{FD300B83-9EC3-41FE-BA6F-F6CEA8291161}"/>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2" name="Group 211">
            <a:extLst>
              <a:ext uri="{FF2B5EF4-FFF2-40B4-BE49-F238E27FC236}">
                <a16:creationId xmlns:a16="http://schemas.microsoft.com/office/drawing/2014/main" id="{3C2F77E7-ECFE-4BB1-A0E6-F938F52AF472}"/>
              </a:ext>
            </a:extLst>
          </p:cNvPr>
          <p:cNvGrpSpPr/>
          <p:nvPr/>
        </p:nvGrpSpPr>
        <p:grpSpPr>
          <a:xfrm>
            <a:off x="4965304" y="3257694"/>
            <a:ext cx="178398" cy="141002"/>
            <a:chOff x="11757025" y="2832101"/>
            <a:chExt cx="461963" cy="365125"/>
          </a:xfrm>
        </p:grpSpPr>
        <p:sp>
          <p:nvSpPr>
            <p:cNvPr id="213" name="Freeform 30">
              <a:extLst>
                <a:ext uri="{FF2B5EF4-FFF2-40B4-BE49-F238E27FC236}">
                  <a16:creationId xmlns:a16="http://schemas.microsoft.com/office/drawing/2014/main" id="{8E4E4286-A77D-4CF3-90C4-82F72565E91B}"/>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14" name="Line 31">
              <a:extLst>
                <a:ext uri="{FF2B5EF4-FFF2-40B4-BE49-F238E27FC236}">
                  <a16:creationId xmlns:a16="http://schemas.microsoft.com/office/drawing/2014/main" id="{5897BEA2-FF97-4218-8476-CAA7A8D4ABE2}"/>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15" name="Oval 32">
              <a:extLst>
                <a:ext uri="{FF2B5EF4-FFF2-40B4-BE49-F238E27FC236}">
                  <a16:creationId xmlns:a16="http://schemas.microsoft.com/office/drawing/2014/main" id="{88F7696B-5185-43D3-AC02-82B97D2DE503}"/>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16" name="Oval 33">
              <a:extLst>
                <a:ext uri="{FF2B5EF4-FFF2-40B4-BE49-F238E27FC236}">
                  <a16:creationId xmlns:a16="http://schemas.microsoft.com/office/drawing/2014/main" id="{CD93962D-D183-4C40-B67F-CD842B779F45}"/>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17" name="Oval 34">
              <a:extLst>
                <a:ext uri="{FF2B5EF4-FFF2-40B4-BE49-F238E27FC236}">
                  <a16:creationId xmlns:a16="http://schemas.microsoft.com/office/drawing/2014/main" id="{81272A27-A837-44DB-B732-D2F4F23D8FFF}"/>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18" name="Line 35">
              <a:extLst>
                <a:ext uri="{FF2B5EF4-FFF2-40B4-BE49-F238E27FC236}">
                  <a16:creationId xmlns:a16="http://schemas.microsoft.com/office/drawing/2014/main" id="{18C5F749-6746-4367-9418-AD4CB714283D}"/>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3E4AFB40-3CE4-4DB4-9E4F-575108CA8142}"/>
              </a:ext>
            </a:extLst>
          </p:cNvPr>
          <p:cNvGrpSpPr/>
          <p:nvPr/>
        </p:nvGrpSpPr>
        <p:grpSpPr>
          <a:xfrm>
            <a:off x="1284450" y="2998029"/>
            <a:ext cx="269165" cy="212739"/>
            <a:chOff x="11757025" y="2832101"/>
            <a:chExt cx="461963" cy="365125"/>
          </a:xfrm>
        </p:grpSpPr>
        <p:sp>
          <p:nvSpPr>
            <p:cNvPr id="220" name="Freeform 30">
              <a:extLst>
                <a:ext uri="{FF2B5EF4-FFF2-40B4-BE49-F238E27FC236}">
                  <a16:creationId xmlns:a16="http://schemas.microsoft.com/office/drawing/2014/main" id="{BEBA5178-7D14-4BEF-87C1-29CC48CBC5CC}"/>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21" name="Line 31">
              <a:extLst>
                <a:ext uri="{FF2B5EF4-FFF2-40B4-BE49-F238E27FC236}">
                  <a16:creationId xmlns:a16="http://schemas.microsoft.com/office/drawing/2014/main" id="{BF4B44F4-8346-49BF-923D-3C56D604BA7B}"/>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22" name="Oval 32">
              <a:extLst>
                <a:ext uri="{FF2B5EF4-FFF2-40B4-BE49-F238E27FC236}">
                  <a16:creationId xmlns:a16="http://schemas.microsoft.com/office/drawing/2014/main" id="{99CB9415-EA61-46D1-A9C2-83C31731F9B9}"/>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23" name="Oval 33">
              <a:extLst>
                <a:ext uri="{FF2B5EF4-FFF2-40B4-BE49-F238E27FC236}">
                  <a16:creationId xmlns:a16="http://schemas.microsoft.com/office/drawing/2014/main" id="{53DB2FFB-BF5B-4DD7-8FE4-FD753DC5D16D}"/>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24" name="Oval 34">
              <a:extLst>
                <a:ext uri="{FF2B5EF4-FFF2-40B4-BE49-F238E27FC236}">
                  <a16:creationId xmlns:a16="http://schemas.microsoft.com/office/drawing/2014/main" id="{46561795-C5F1-41A5-A686-6608461822F0}"/>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25" name="Line 35">
              <a:extLst>
                <a:ext uri="{FF2B5EF4-FFF2-40B4-BE49-F238E27FC236}">
                  <a16:creationId xmlns:a16="http://schemas.microsoft.com/office/drawing/2014/main" id="{24263E2A-35F2-4CCB-ABEC-9645F04369A2}"/>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2" name="Group 231">
            <a:extLst>
              <a:ext uri="{FF2B5EF4-FFF2-40B4-BE49-F238E27FC236}">
                <a16:creationId xmlns:a16="http://schemas.microsoft.com/office/drawing/2014/main" id="{F4A4EE3D-6BF3-4BF8-A891-7A0F8A24B49A}"/>
              </a:ext>
            </a:extLst>
          </p:cNvPr>
          <p:cNvGrpSpPr/>
          <p:nvPr/>
        </p:nvGrpSpPr>
        <p:grpSpPr>
          <a:xfrm>
            <a:off x="1282438" y="3603390"/>
            <a:ext cx="277856" cy="206552"/>
            <a:chOff x="11622088" y="3221038"/>
            <a:chExt cx="958850" cy="712788"/>
          </a:xfrm>
        </p:grpSpPr>
        <p:sp>
          <p:nvSpPr>
            <p:cNvPr id="229" name="Rectangle 39">
              <a:extLst>
                <a:ext uri="{FF2B5EF4-FFF2-40B4-BE49-F238E27FC236}">
                  <a16:creationId xmlns:a16="http://schemas.microsoft.com/office/drawing/2014/main" id="{ABD473A9-E10A-4969-AFDB-75580412E216}"/>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30" name="Line 40">
              <a:extLst>
                <a:ext uri="{FF2B5EF4-FFF2-40B4-BE49-F238E27FC236}">
                  <a16:creationId xmlns:a16="http://schemas.microsoft.com/office/drawing/2014/main" id="{E552157B-3155-4C67-91FE-6D6B4C738234}"/>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31" name="Line 41">
              <a:extLst>
                <a:ext uri="{FF2B5EF4-FFF2-40B4-BE49-F238E27FC236}">
                  <a16:creationId xmlns:a16="http://schemas.microsoft.com/office/drawing/2014/main" id="{B7F32FDD-A63A-4FA0-B5BA-EF8E140A111B}"/>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52" name="Group 251">
            <a:extLst>
              <a:ext uri="{FF2B5EF4-FFF2-40B4-BE49-F238E27FC236}">
                <a16:creationId xmlns:a16="http://schemas.microsoft.com/office/drawing/2014/main" id="{A713F0D8-D88D-4E16-A33C-66D659069251}"/>
              </a:ext>
            </a:extLst>
          </p:cNvPr>
          <p:cNvGrpSpPr/>
          <p:nvPr/>
        </p:nvGrpSpPr>
        <p:grpSpPr>
          <a:xfrm>
            <a:off x="2888309" y="3638217"/>
            <a:ext cx="190716" cy="141773"/>
            <a:chOff x="11622088" y="3221038"/>
            <a:chExt cx="958850" cy="712788"/>
          </a:xfrm>
        </p:grpSpPr>
        <p:sp>
          <p:nvSpPr>
            <p:cNvPr id="253" name="Rectangle 39">
              <a:extLst>
                <a:ext uri="{FF2B5EF4-FFF2-40B4-BE49-F238E27FC236}">
                  <a16:creationId xmlns:a16="http://schemas.microsoft.com/office/drawing/2014/main" id="{007CF272-E03A-4A78-A1AB-50068427483A}"/>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54" name="Line 40">
              <a:extLst>
                <a:ext uri="{FF2B5EF4-FFF2-40B4-BE49-F238E27FC236}">
                  <a16:creationId xmlns:a16="http://schemas.microsoft.com/office/drawing/2014/main" id="{BB69B924-3933-46DC-AFAC-A19A3F01A143}"/>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55" name="Line 41">
              <a:extLst>
                <a:ext uri="{FF2B5EF4-FFF2-40B4-BE49-F238E27FC236}">
                  <a16:creationId xmlns:a16="http://schemas.microsoft.com/office/drawing/2014/main" id="{F977F4E4-7F96-462D-BFC7-28F89DB609ED}"/>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56" name="Group 255">
            <a:extLst>
              <a:ext uri="{FF2B5EF4-FFF2-40B4-BE49-F238E27FC236}">
                <a16:creationId xmlns:a16="http://schemas.microsoft.com/office/drawing/2014/main" id="{8D2462BE-0B6E-41B9-B0A9-BE56AC001579}"/>
              </a:ext>
            </a:extLst>
          </p:cNvPr>
          <p:cNvGrpSpPr/>
          <p:nvPr/>
        </p:nvGrpSpPr>
        <p:grpSpPr>
          <a:xfrm>
            <a:off x="3913127" y="3638217"/>
            <a:ext cx="190716" cy="141773"/>
            <a:chOff x="11622088" y="3221038"/>
            <a:chExt cx="958850" cy="712788"/>
          </a:xfrm>
        </p:grpSpPr>
        <p:sp>
          <p:nvSpPr>
            <p:cNvPr id="257" name="Rectangle 39">
              <a:extLst>
                <a:ext uri="{FF2B5EF4-FFF2-40B4-BE49-F238E27FC236}">
                  <a16:creationId xmlns:a16="http://schemas.microsoft.com/office/drawing/2014/main" id="{422BDD3C-E2B1-4D18-8113-3BD9B267EF11}"/>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58" name="Line 40">
              <a:extLst>
                <a:ext uri="{FF2B5EF4-FFF2-40B4-BE49-F238E27FC236}">
                  <a16:creationId xmlns:a16="http://schemas.microsoft.com/office/drawing/2014/main" id="{8B35074E-6CD1-4C8F-8E54-9AEE4C3C242A}"/>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59" name="Line 41">
              <a:extLst>
                <a:ext uri="{FF2B5EF4-FFF2-40B4-BE49-F238E27FC236}">
                  <a16:creationId xmlns:a16="http://schemas.microsoft.com/office/drawing/2014/main" id="{AE251507-5591-499F-A7BC-F1327F8338AA}"/>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60" name="Group 259">
            <a:extLst>
              <a:ext uri="{FF2B5EF4-FFF2-40B4-BE49-F238E27FC236}">
                <a16:creationId xmlns:a16="http://schemas.microsoft.com/office/drawing/2014/main" id="{B304C19C-778A-4D5D-A0A8-03E7EC0FDB24}"/>
              </a:ext>
            </a:extLst>
          </p:cNvPr>
          <p:cNvGrpSpPr/>
          <p:nvPr/>
        </p:nvGrpSpPr>
        <p:grpSpPr>
          <a:xfrm>
            <a:off x="4961290" y="3638217"/>
            <a:ext cx="190716" cy="141773"/>
            <a:chOff x="11622088" y="3221038"/>
            <a:chExt cx="958850" cy="712788"/>
          </a:xfrm>
        </p:grpSpPr>
        <p:sp>
          <p:nvSpPr>
            <p:cNvPr id="261" name="Rectangle 39">
              <a:extLst>
                <a:ext uri="{FF2B5EF4-FFF2-40B4-BE49-F238E27FC236}">
                  <a16:creationId xmlns:a16="http://schemas.microsoft.com/office/drawing/2014/main" id="{FC904E75-76E9-4294-B428-037255E98814}"/>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62" name="Line 40">
              <a:extLst>
                <a:ext uri="{FF2B5EF4-FFF2-40B4-BE49-F238E27FC236}">
                  <a16:creationId xmlns:a16="http://schemas.microsoft.com/office/drawing/2014/main" id="{97B97936-DBBB-496A-B937-FDB5E2D4D984}"/>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63" name="Line 41">
              <a:extLst>
                <a:ext uri="{FF2B5EF4-FFF2-40B4-BE49-F238E27FC236}">
                  <a16:creationId xmlns:a16="http://schemas.microsoft.com/office/drawing/2014/main" id="{A8F6C515-97ED-4B74-830C-115C8D5C5B6B}"/>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81" name="Group 280">
            <a:extLst>
              <a:ext uri="{FF2B5EF4-FFF2-40B4-BE49-F238E27FC236}">
                <a16:creationId xmlns:a16="http://schemas.microsoft.com/office/drawing/2014/main" id="{AD913EA7-B209-47CF-80C8-F591D89C955A}"/>
              </a:ext>
            </a:extLst>
          </p:cNvPr>
          <p:cNvGrpSpPr/>
          <p:nvPr/>
        </p:nvGrpSpPr>
        <p:grpSpPr>
          <a:xfrm>
            <a:off x="1253074" y="4222502"/>
            <a:ext cx="325277" cy="159390"/>
            <a:chOff x="92603" y="44698"/>
            <a:chExt cx="851960" cy="353283"/>
          </a:xfrm>
        </p:grpSpPr>
        <p:sp>
          <p:nvSpPr>
            <p:cNvPr id="282" name="Oval 32">
              <a:extLst>
                <a:ext uri="{FF2B5EF4-FFF2-40B4-BE49-F238E27FC236}">
                  <a16:creationId xmlns:a16="http://schemas.microsoft.com/office/drawing/2014/main" id="{114539FC-BA1F-4E4C-8DE1-5C4175C738A6}"/>
                </a:ext>
              </a:extLst>
            </p:cNvPr>
            <p:cNvSpPr>
              <a:spLocks noChangeArrowheads="1"/>
            </p:cNvSpPr>
            <p:nvPr/>
          </p:nvSpPr>
          <p:spPr bwMode="auto">
            <a:xfrm>
              <a:off x="605203"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83" name="Oval 33">
              <a:extLst>
                <a:ext uri="{FF2B5EF4-FFF2-40B4-BE49-F238E27FC236}">
                  <a16:creationId xmlns:a16="http://schemas.microsoft.com/office/drawing/2014/main" id="{2116033F-7640-4805-8422-F66CEDC21DB6}"/>
                </a:ext>
              </a:extLst>
            </p:cNvPr>
            <p:cNvSpPr>
              <a:spLocks noChangeArrowheads="1"/>
            </p:cNvSpPr>
            <p:nvPr/>
          </p:nvSpPr>
          <p:spPr bwMode="auto">
            <a:xfrm>
              <a:off x="702439"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84" name="Oval 34">
              <a:extLst>
                <a:ext uri="{FF2B5EF4-FFF2-40B4-BE49-F238E27FC236}">
                  <a16:creationId xmlns:a16="http://schemas.microsoft.com/office/drawing/2014/main" id="{FD1B307F-1D88-49B9-B928-F89CDBC9F3FF}"/>
                </a:ext>
              </a:extLst>
            </p:cNvPr>
            <p:cNvSpPr>
              <a:spLocks noChangeArrowheads="1"/>
            </p:cNvSpPr>
            <p:nvPr/>
          </p:nvSpPr>
          <p:spPr bwMode="auto">
            <a:xfrm>
              <a:off x="796396"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85" name="Rectangle: Rounded Corners 284">
              <a:extLst>
                <a:ext uri="{FF2B5EF4-FFF2-40B4-BE49-F238E27FC236}">
                  <a16:creationId xmlns:a16="http://schemas.microsoft.com/office/drawing/2014/main" id="{822E5997-C45E-4133-AD04-C28781FB7753}"/>
                </a:ext>
              </a:extLst>
            </p:cNvPr>
            <p:cNvSpPr/>
            <p:nvPr/>
          </p:nvSpPr>
          <p:spPr bwMode="auto">
            <a:xfrm>
              <a:off x="92603" y="44698"/>
              <a:ext cx="851960" cy="353283"/>
            </a:xfrm>
            <a:prstGeom prst="roundRect">
              <a:avLst>
                <a:gd name="adj" fmla="val 5112"/>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6" name="Rectangle: Rounded Corners 285">
              <a:extLst>
                <a:ext uri="{FF2B5EF4-FFF2-40B4-BE49-F238E27FC236}">
                  <a16:creationId xmlns:a16="http://schemas.microsoft.com/office/drawing/2014/main" id="{B1C4D5AD-DC27-4E4F-B7ED-FFF291DC2576}"/>
                </a:ext>
              </a:extLst>
            </p:cNvPr>
            <p:cNvSpPr/>
            <p:nvPr/>
          </p:nvSpPr>
          <p:spPr bwMode="auto">
            <a:xfrm>
              <a:off x="196192" y="173038"/>
              <a:ext cx="297827" cy="99345"/>
            </a:xfrm>
            <a:prstGeom prst="roundRect">
              <a:avLst>
                <a:gd name="adj" fmla="val 11824"/>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0" name="Rectangle: Rounded Corners 2">
            <a:extLst>
              <a:ext uri="{FF2B5EF4-FFF2-40B4-BE49-F238E27FC236}">
                <a16:creationId xmlns:a16="http://schemas.microsoft.com/office/drawing/2014/main" id="{0E1E66F2-264D-2246-93D1-F325E9C36816}"/>
              </a:ext>
            </a:extLst>
          </p:cNvPr>
          <p:cNvSpPr/>
          <p:nvPr/>
        </p:nvSpPr>
        <p:spPr bwMode="auto">
          <a:xfrm>
            <a:off x="6284784" y="2667456"/>
            <a:ext cx="5091572" cy="2053103"/>
          </a:xfrm>
          <a:prstGeom prst="roundRect">
            <a:avLst>
              <a:gd name="adj" fmla="val 703"/>
            </a:avLst>
          </a:prstGeom>
          <a:solidFill>
            <a:schemeClr val="accent5">
              <a:lumMod val="75000"/>
              <a:lumOff val="25000"/>
              <a:alpha val="2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21" name="TextBox 120">
            <a:extLst>
              <a:ext uri="{FF2B5EF4-FFF2-40B4-BE49-F238E27FC236}">
                <a16:creationId xmlns:a16="http://schemas.microsoft.com/office/drawing/2014/main" id="{FAF76A8A-BF39-4A40-B6ED-FA24BA39D5BC}"/>
              </a:ext>
            </a:extLst>
          </p:cNvPr>
          <p:cNvSpPr txBox="1"/>
          <p:nvPr/>
        </p:nvSpPr>
        <p:spPr>
          <a:xfrm>
            <a:off x="6284784" y="2267813"/>
            <a:ext cx="5091572" cy="211209"/>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2353"/>
              </a:spcAft>
              <a:buClrTx/>
              <a:buSzTx/>
              <a:buFontTx/>
              <a:buNone/>
              <a:tabLst/>
              <a:defRPr/>
            </a:pPr>
            <a:r>
              <a:rPr kumimoji="0" lang="en-US" sz="1372" b="0" i="0" u="none" strike="noStrike" kern="1200" cap="none" spc="0" normalizeH="0" baseline="0" noProof="0">
                <a:ln>
                  <a:noFill/>
                </a:ln>
                <a:solidFill>
                  <a:srgbClr val="0072C6"/>
                </a:solidFill>
                <a:effectLst/>
                <a:uLnTx/>
                <a:uFillTx/>
                <a:latin typeface="Segoe UI Semibold" panose="020B0702040204020203" pitchFamily="34" charset="0"/>
                <a:ea typeface="+mn-ea"/>
                <a:cs typeface="Segoe UI Semibold" panose="020B0702040204020203" pitchFamily="34" charset="0"/>
              </a:rPr>
              <a:t>Containers</a:t>
            </a:r>
            <a:r>
              <a:rPr kumimoji="0" lang="en-US" sz="1372"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 = operating system virtualization</a:t>
            </a:r>
          </a:p>
        </p:txBody>
      </p:sp>
      <p:sp>
        <p:nvSpPr>
          <p:cNvPr id="122" name="Rectangle: Rounded Corners 26">
            <a:extLst>
              <a:ext uri="{FF2B5EF4-FFF2-40B4-BE49-F238E27FC236}">
                <a16:creationId xmlns:a16="http://schemas.microsoft.com/office/drawing/2014/main" id="{50E15812-9ADA-1343-AEE0-65CF140AEEDA}"/>
              </a:ext>
            </a:extLst>
          </p:cNvPr>
          <p:cNvSpPr/>
          <p:nvPr/>
        </p:nvSpPr>
        <p:spPr bwMode="auto">
          <a:xfrm>
            <a:off x="6512937" y="2844973"/>
            <a:ext cx="4635263" cy="1195575"/>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OS</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23" name="Rectangle: Rounded Corners 27">
            <a:extLst>
              <a:ext uri="{FF2B5EF4-FFF2-40B4-BE49-F238E27FC236}">
                <a16:creationId xmlns:a16="http://schemas.microsoft.com/office/drawing/2014/main" id="{66F838AC-5FF8-F543-B80D-451C86A40ABA}"/>
              </a:ext>
            </a:extLst>
          </p:cNvPr>
          <p:cNvSpPr/>
          <p:nvPr/>
        </p:nvSpPr>
        <p:spPr bwMode="auto">
          <a:xfrm>
            <a:off x="7981076" y="3478073"/>
            <a:ext cx="2986526"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2"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980" b="0" i="0" u="none" strike="noStrike" kern="1200" cap="none" spc="0" normalizeH="0" baseline="0" noProof="0">
                <a:ln>
                  <a:noFill/>
                </a:ln>
                <a:solidFill>
                  <a:srgbClr val="505050"/>
                </a:solidFill>
                <a:effectLst/>
                <a:uLnTx/>
                <a:uFillTx/>
                <a:latin typeface="Segoe UI"/>
                <a:ea typeface="+mn-ea"/>
                <a:cs typeface="Segoe UI" pitchFamily="34" charset="0"/>
              </a:rPr>
              <a:t>Kernel</a:t>
            </a:r>
          </a:p>
        </p:txBody>
      </p:sp>
      <p:sp>
        <p:nvSpPr>
          <p:cNvPr id="124" name="Rectangle: Rounded Corners 28">
            <a:extLst>
              <a:ext uri="{FF2B5EF4-FFF2-40B4-BE49-F238E27FC236}">
                <a16:creationId xmlns:a16="http://schemas.microsoft.com/office/drawing/2014/main" id="{8096E6C6-3BC1-B847-8836-62E826D6DB08}"/>
              </a:ext>
            </a:extLst>
          </p:cNvPr>
          <p:cNvSpPr/>
          <p:nvPr/>
        </p:nvSpPr>
        <p:spPr bwMode="auto">
          <a:xfrm>
            <a:off x="7981077" y="2969666"/>
            <a:ext cx="1291317"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2" tIns="143428" rIns="89642"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980" b="0" i="0" u="none" strike="noStrike" kern="1200" cap="none" spc="0" normalizeH="0" baseline="0" noProof="0">
                <a:ln>
                  <a:noFill/>
                </a:ln>
                <a:solidFill>
                  <a:srgbClr val="505050"/>
                </a:solidFill>
                <a:effectLst/>
                <a:uLnTx/>
                <a:uFillTx/>
                <a:latin typeface="Segoe UI"/>
                <a:ea typeface="+mn-ea"/>
                <a:cs typeface="Segoe UI" pitchFamily="34" charset="0"/>
              </a:rPr>
              <a:t>Applications</a:t>
            </a:r>
          </a:p>
        </p:txBody>
      </p:sp>
      <p:sp>
        <p:nvSpPr>
          <p:cNvPr id="125" name="Rectangle: Rounded Corners 29">
            <a:extLst>
              <a:ext uri="{FF2B5EF4-FFF2-40B4-BE49-F238E27FC236}">
                <a16:creationId xmlns:a16="http://schemas.microsoft.com/office/drawing/2014/main" id="{710C8524-2435-3940-AA9E-D87611721C8D}"/>
              </a:ext>
            </a:extLst>
          </p:cNvPr>
          <p:cNvSpPr/>
          <p:nvPr/>
        </p:nvSpPr>
        <p:spPr bwMode="auto">
          <a:xfrm>
            <a:off x="9340411" y="2969666"/>
            <a:ext cx="497051"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686" b="0" i="0" u="none" strike="noStrike" kern="1200" cap="none" spc="0" normalizeH="0" baseline="0" noProof="0">
                <a:ln>
                  <a:noFill/>
                </a:ln>
                <a:solidFill>
                  <a:srgbClr val="505050"/>
                </a:solidFill>
                <a:effectLst/>
                <a:uLnTx/>
                <a:uFillTx/>
                <a:latin typeface="Segoe UI"/>
                <a:ea typeface="+mn-ea"/>
                <a:cs typeface="Segoe UI" pitchFamily="34" charset="0"/>
              </a:rPr>
              <a:t>Container</a:t>
            </a:r>
          </a:p>
        </p:txBody>
      </p:sp>
      <p:sp>
        <p:nvSpPr>
          <p:cNvPr id="126" name="Rectangle: Rounded Corners 33">
            <a:extLst>
              <a:ext uri="{FF2B5EF4-FFF2-40B4-BE49-F238E27FC236}">
                <a16:creationId xmlns:a16="http://schemas.microsoft.com/office/drawing/2014/main" id="{DFDD7D48-66E2-3E4D-8D3E-1FEBB760735E}"/>
              </a:ext>
            </a:extLst>
          </p:cNvPr>
          <p:cNvSpPr/>
          <p:nvPr/>
        </p:nvSpPr>
        <p:spPr bwMode="auto">
          <a:xfrm>
            <a:off x="9905482" y="2969666"/>
            <a:ext cx="497051"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686" b="0" i="0" u="none" strike="noStrike" kern="1200" cap="none" spc="0" normalizeH="0" baseline="0" noProof="0">
                <a:ln>
                  <a:noFill/>
                </a:ln>
                <a:solidFill>
                  <a:srgbClr val="505050"/>
                </a:solidFill>
                <a:effectLst/>
                <a:uLnTx/>
                <a:uFillTx/>
                <a:latin typeface="Segoe UI"/>
                <a:ea typeface="+mn-ea"/>
                <a:cs typeface="Segoe UI" pitchFamily="34" charset="0"/>
              </a:rPr>
              <a:t>Container</a:t>
            </a:r>
          </a:p>
        </p:txBody>
      </p:sp>
      <p:sp>
        <p:nvSpPr>
          <p:cNvPr id="127" name="Rectangle: Rounded Corners 34">
            <a:extLst>
              <a:ext uri="{FF2B5EF4-FFF2-40B4-BE49-F238E27FC236}">
                <a16:creationId xmlns:a16="http://schemas.microsoft.com/office/drawing/2014/main" id="{1D7F351D-EAF6-9A4B-947F-6C6728472CF8}"/>
              </a:ext>
            </a:extLst>
          </p:cNvPr>
          <p:cNvSpPr/>
          <p:nvPr/>
        </p:nvSpPr>
        <p:spPr bwMode="auto">
          <a:xfrm>
            <a:off x="10470551" y="2969666"/>
            <a:ext cx="497051"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686" b="0" i="0" u="none" strike="noStrike" kern="1200" cap="none" spc="0" normalizeH="0" baseline="0" noProof="0">
                <a:ln>
                  <a:noFill/>
                </a:ln>
                <a:solidFill>
                  <a:srgbClr val="505050"/>
                </a:solidFill>
                <a:effectLst/>
                <a:uLnTx/>
                <a:uFillTx/>
                <a:latin typeface="Segoe UI"/>
                <a:ea typeface="+mn-ea"/>
                <a:cs typeface="Segoe UI" pitchFamily="34" charset="0"/>
              </a:rPr>
              <a:t>Container</a:t>
            </a:r>
          </a:p>
        </p:txBody>
      </p:sp>
      <p:sp>
        <p:nvSpPr>
          <p:cNvPr id="128" name="Rectangle: Rounded Corners 25">
            <a:extLst>
              <a:ext uri="{FF2B5EF4-FFF2-40B4-BE49-F238E27FC236}">
                <a16:creationId xmlns:a16="http://schemas.microsoft.com/office/drawing/2014/main" id="{13F2CEE1-D055-F64F-A57D-F31B2F41CA7E}"/>
              </a:ext>
            </a:extLst>
          </p:cNvPr>
          <p:cNvSpPr/>
          <p:nvPr/>
        </p:nvSpPr>
        <p:spPr bwMode="auto">
          <a:xfrm>
            <a:off x="6512937" y="4122378"/>
            <a:ext cx="4635263" cy="420665"/>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Hardware</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grpSp>
        <p:nvGrpSpPr>
          <p:cNvPr id="129" name="Group 128">
            <a:extLst>
              <a:ext uri="{FF2B5EF4-FFF2-40B4-BE49-F238E27FC236}">
                <a16:creationId xmlns:a16="http://schemas.microsoft.com/office/drawing/2014/main" id="{517059F1-0DCB-0A49-8C27-4B31E8000221}"/>
              </a:ext>
            </a:extLst>
          </p:cNvPr>
          <p:cNvGrpSpPr/>
          <p:nvPr/>
        </p:nvGrpSpPr>
        <p:grpSpPr>
          <a:xfrm>
            <a:off x="8086499" y="3563278"/>
            <a:ext cx="254081" cy="259187"/>
            <a:chOff x="893763" y="-434975"/>
            <a:chExt cx="869950" cy="869950"/>
          </a:xfrm>
        </p:grpSpPr>
        <p:sp>
          <p:nvSpPr>
            <p:cNvPr id="130" name="Freeform 12">
              <a:extLst>
                <a:ext uri="{FF2B5EF4-FFF2-40B4-BE49-F238E27FC236}">
                  <a16:creationId xmlns:a16="http://schemas.microsoft.com/office/drawing/2014/main" id="{B17C79A8-D2E0-0D4A-959E-9A8B9E3AEDCF}"/>
                </a:ext>
              </a:extLst>
            </p:cNvPr>
            <p:cNvSpPr>
              <a:spLocks/>
            </p:cNvSpPr>
            <p:nvPr/>
          </p:nvSpPr>
          <p:spPr bwMode="auto">
            <a:xfrm>
              <a:off x="1158142" y="-179534"/>
              <a:ext cx="345953" cy="359073"/>
            </a:xfrm>
            <a:custGeom>
              <a:avLst/>
              <a:gdLst>
                <a:gd name="T0" fmla="*/ 125 w 142"/>
                <a:gd name="T1" fmla="*/ 146 h 146"/>
                <a:gd name="T2" fmla="*/ 18 w 142"/>
                <a:gd name="T3" fmla="*/ 146 h 146"/>
                <a:gd name="T4" fmla="*/ 0 w 142"/>
                <a:gd name="T5" fmla="*/ 128 h 146"/>
                <a:gd name="T6" fmla="*/ 0 w 142"/>
                <a:gd name="T7" fmla="*/ 19 h 146"/>
                <a:gd name="T8" fmla="*/ 18 w 142"/>
                <a:gd name="T9" fmla="*/ 0 h 146"/>
                <a:gd name="T10" fmla="*/ 125 w 142"/>
                <a:gd name="T11" fmla="*/ 0 h 146"/>
                <a:gd name="T12" fmla="*/ 142 w 142"/>
                <a:gd name="T13" fmla="*/ 19 h 146"/>
                <a:gd name="T14" fmla="*/ 142 w 142"/>
                <a:gd name="T15" fmla="*/ 128 h 146"/>
                <a:gd name="T16" fmla="*/ 125 w 142"/>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6">
                  <a:moveTo>
                    <a:pt x="125" y="146"/>
                  </a:moveTo>
                  <a:cubicBezTo>
                    <a:pt x="18" y="146"/>
                    <a:pt x="18" y="146"/>
                    <a:pt x="18" y="146"/>
                  </a:cubicBezTo>
                  <a:cubicBezTo>
                    <a:pt x="8" y="146"/>
                    <a:pt x="0" y="138"/>
                    <a:pt x="0" y="128"/>
                  </a:cubicBezTo>
                  <a:cubicBezTo>
                    <a:pt x="0" y="19"/>
                    <a:pt x="0" y="19"/>
                    <a:pt x="0" y="19"/>
                  </a:cubicBezTo>
                  <a:cubicBezTo>
                    <a:pt x="0" y="9"/>
                    <a:pt x="8" y="0"/>
                    <a:pt x="18" y="0"/>
                  </a:cubicBezTo>
                  <a:cubicBezTo>
                    <a:pt x="125" y="0"/>
                    <a:pt x="125" y="0"/>
                    <a:pt x="125" y="0"/>
                  </a:cubicBezTo>
                  <a:cubicBezTo>
                    <a:pt x="134" y="0"/>
                    <a:pt x="142" y="9"/>
                    <a:pt x="142" y="19"/>
                  </a:cubicBezTo>
                  <a:cubicBezTo>
                    <a:pt x="142" y="128"/>
                    <a:pt x="142" y="128"/>
                    <a:pt x="142" y="128"/>
                  </a:cubicBezTo>
                  <a:cubicBezTo>
                    <a:pt x="142" y="138"/>
                    <a:pt x="134" y="146"/>
                    <a:pt x="125" y="146"/>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1" name="Rectangle 13">
              <a:extLst>
                <a:ext uri="{FF2B5EF4-FFF2-40B4-BE49-F238E27FC236}">
                  <a16:creationId xmlns:a16="http://schemas.microsoft.com/office/drawing/2014/main" id="{E2AE7885-233F-AA4C-BE3D-E9D9A1C39D93}"/>
                </a:ext>
              </a:extLst>
            </p:cNvPr>
            <p:cNvSpPr>
              <a:spLocks noChangeArrowheads="1"/>
            </p:cNvSpPr>
            <p:nvPr/>
          </p:nvSpPr>
          <p:spPr bwMode="auto">
            <a:xfrm>
              <a:off x="1006475" y="-325438"/>
              <a:ext cx="641350" cy="650876"/>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2" name="Line 14">
              <a:extLst>
                <a:ext uri="{FF2B5EF4-FFF2-40B4-BE49-F238E27FC236}">
                  <a16:creationId xmlns:a16="http://schemas.microsoft.com/office/drawing/2014/main" id="{31961BE4-550A-5140-9F57-BADAC617B899}"/>
                </a:ext>
              </a:extLst>
            </p:cNvPr>
            <p:cNvSpPr>
              <a:spLocks noChangeShapeType="1"/>
            </p:cNvSpPr>
            <p:nvPr/>
          </p:nvSpPr>
          <p:spPr bwMode="auto">
            <a:xfrm flipV="1">
              <a:off x="111918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3" name="Line 15">
              <a:extLst>
                <a:ext uri="{FF2B5EF4-FFF2-40B4-BE49-F238E27FC236}">
                  <a16:creationId xmlns:a16="http://schemas.microsoft.com/office/drawing/2014/main" id="{04041B93-6E8F-7747-A7BD-2C9B5857E38C}"/>
                </a:ext>
              </a:extLst>
            </p:cNvPr>
            <p:cNvSpPr>
              <a:spLocks noChangeShapeType="1"/>
            </p:cNvSpPr>
            <p:nvPr/>
          </p:nvSpPr>
          <p:spPr bwMode="auto">
            <a:xfrm flipV="1">
              <a:off x="1325563"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4" name="Line 16">
              <a:extLst>
                <a:ext uri="{FF2B5EF4-FFF2-40B4-BE49-F238E27FC236}">
                  <a16:creationId xmlns:a16="http://schemas.microsoft.com/office/drawing/2014/main" id="{46CE9933-5494-E94C-B308-2E19CDE58B2C}"/>
                </a:ext>
              </a:extLst>
            </p:cNvPr>
            <p:cNvSpPr>
              <a:spLocks noChangeShapeType="1"/>
            </p:cNvSpPr>
            <p:nvPr/>
          </p:nvSpPr>
          <p:spPr bwMode="auto">
            <a:xfrm flipV="1">
              <a:off x="153193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5" name="Line 17">
              <a:extLst>
                <a:ext uri="{FF2B5EF4-FFF2-40B4-BE49-F238E27FC236}">
                  <a16:creationId xmlns:a16="http://schemas.microsoft.com/office/drawing/2014/main" id="{761C649C-B4F5-ED41-BEA4-C7217763CEAE}"/>
                </a:ext>
              </a:extLst>
            </p:cNvPr>
            <p:cNvSpPr>
              <a:spLocks noChangeShapeType="1"/>
            </p:cNvSpPr>
            <p:nvPr/>
          </p:nvSpPr>
          <p:spPr bwMode="auto">
            <a:xfrm flipV="1">
              <a:off x="111918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6" name="Line 18">
              <a:extLst>
                <a:ext uri="{FF2B5EF4-FFF2-40B4-BE49-F238E27FC236}">
                  <a16:creationId xmlns:a16="http://schemas.microsoft.com/office/drawing/2014/main" id="{1139C5D4-770D-E74A-BF83-2DF17F8E5C72}"/>
                </a:ext>
              </a:extLst>
            </p:cNvPr>
            <p:cNvSpPr>
              <a:spLocks noChangeShapeType="1"/>
            </p:cNvSpPr>
            <p:nvPr/>
          </p:nvSpPr>
          <p:spPr bwMode="auto">
            <a:xfrm flipV="1">
              <a:off x="1325563"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7" name="Line 19">
              <a:extLst>
                <a:ext uri="{FF2B5EF4-FFF2-40B4-BE49-F238E27FC236}">
                  <a16:creationId xmlns:a16="http://schemas.microsoft.com/office/drawing/2014/main" id="{817F0095-9B83-5B4D-A4A7-1ECDDF2CFF86}"/>
                </a:ext>
              </a:extLst>
            </p:cNvPr>
            <p:cNvSpPr>
              <a:spLocks noChangeShapeType="1"/>
            </p:cNvSpPr>
            <p:nvPr/>
          </p:nvSpPr>
          <p:spPr bwMode="auto">
            <a:xfrm flipV="1">
              <a:off x="153193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8" name="Line 20">
              <a:extLst>
                <a:ext uri="{FF2B5EF4-FFF2-40B4-BE49-F238E27FC236}">
                  <a16:creationId xmlns:a16="http://schemas.microsoft.com/office/drawing/2014/main" id="{8548695E-9F8C-514F-B0D6-90E8DB2DEAFB}"/>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39" name="Line 22">
              <a:extLst>
                <a:ext uri="{FF2B5EF4-FFF2-40B4-BE49-F238E27FC236}">
                  <a16:creationId xmlns:a16="http://schemas.microsoft.com/office/drawing/2014/main" id="{D2C95854-D586-364D-9F71-825427D743EA}"/>
                </a:ext>
              </a:extLst>
            </p:cNvPr>
            <p:cNvSpPr>
              <a:spLocks noChangeShapeType="1"/>
            </p:cNvSpPr>
            <p:nvPr/>
          </p:nvSpPr>
          <p:spPr bwMode="auto">
            <a:xfrm>
              <a:off x="1662113" y="0"/>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40" name="Line 23">
              <a:extLst>
                <a:ext uri="{FF2B5EF4-FFF2-40B4-BE49-F238E27FC236}">
                  <a16:creationId xmlns:a16="http://schemas.microsoft.com/office/drawing/2014/main" id="{C816DA1B-1BD2-1546-87C8-A824BAF51B81}"/>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41" name="Line 24">
              <a:extLst>
                <a:ext uri="{FF2B5EF4-FFF2-40B4-BE49-F238E27FC236}">
                  <a16:creationId xmlns:a16="http://schemas.microsoft.com/office/drawing/2014/main" id="{B507F964-1B9E-7149-A46F-376A737BC5F5}"/>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42" name="Line 25">
              <a:extLst>
                <a:ext uri="{FF2B5EF4-FFF2-40B4-BE49-F238E27FC236}">
                  <a16:creationId xmlns:a16="http://schemas.microsoft.com/office/drawing/2014/main" id="{313DE4C5-B697-BA46-8626-01BF97CD4AE7}"/>
                </a:ext>
              </a:extLst>
            </p:cNvPr>
            <p:cNvSpPr>
              <a:spLocks noChangeShapeType="1"/>
            </p:cNvSpPr>
            <p:nvPr/>
          </p:nvSpPr>
          <p:spPr bwMode="auto">
            <a:xfrm>
              <a:off x="893763" y="0"/>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43" name="Line 26">
              <a:extLst>
                <a:ext uri="{FF2B5EF4-FFF2-40B4-BE49-F238E27FC236}">
                  <a16:creationId xmlns:a16="http://schemas.microsoft.com/office/drawing/2014/main" id="{9737A14D-0AD4-1248-B206-C9ED70712723}"/>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44" name="Group 143">
            <a:extLst>
              <a:ext uri="{FF2B5EF4-FFF2-40B4-BE49-F238E27FC236}">
                <a16:creationId xmlns:a16="http://schemas.microsoft.com/office/drawing/2014/main" id="{C56C33BF-CDA7-2747-8231-3C8A4354E5CA}"/>
              </a:ext>
            </a:extLst>
          </p:cNvPr>
          <p:cNvGrpSpPr/>
          <p:nvPr/>
        </p:nvGrpSpPr>
        <p:grpSpPr>
          <a:xfrm>
            <a:off x="9509219" y="3145138"/>
            <a:ext cx="159438" cy="174483"/>
            <a:chOff x="-159879" y="3757361"/>
            <a:chExt cx="777240" cy="850583"/>
          </a:xfrm>
        </p:grpSpPr>
        <p:sp>
          <p:nvSpPr>
            <p:cNvPr id="145" name="Freeform: Shape 183">
              <a:extLst>
                <a:ext uri="{FF2B5EF4-FFF2-40B4-BE49-F238E27FC236}">
                  <a16:creationId xmlns:a16="http://schemas.microsoft.com/office/drawing/2014/main" id="{1E8D9300-CF61-C140-99F2-312A5D09F96A}"/>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Shape 184">
              <a:extLst>
                <a:ext uri="{FF2B5EF4-FFF2-40B4-BE49-F238E27FC236}">
                  <a16:creationId xmlns:a16="http://schemas.microsoft.com/office/drawing/2014/main" id="{1D18A79C-1DCB-3847-AD3F-7BA4491D3C93}"/>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Shape 185">
              <a:extLst>
                <a:ext uri="{FF2B5EF4-FFF2-40B4-BE49-F238E27FC236}">
                  <a16:creationId xmlns:a16="http://schemas.microsoft.com/office/drawing/2014/main" id="{9890DE2D-C59C-9F46-A95C-0CB1795E37C2}"/>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48" name="Group 147">
            <a:extLst>
              <a:ext uri="{FF2B5EF4-FFF2-40B4-BE49-F238E27FC236}">
                <a16:creationId xmlns:a16="http://schemas.microsoft.com/office/drawing/2014/main" id="{DB2045C2-2AB0-A640-B01A-434D19B62590}"/>
              </a:ext>
            </a:extLst>
          </p:cNvPr>
          <p:cNvGrpSpPr/>
          <p:nvPr/>
        </p:nvGrpSpPr>
        <p:grpSpPr>
          <a:xfrm>
            <a:off x="10074288" y="3145138"/>
            <a:ext cx="159438" cy="174483"/>
            <a:chOff x="-159879" y="3757361"/>
            <a:chExt cx="777240" cy="850583"/>
          </a:xfrm>
        </p:grpSpPr>
        <p:sp>
          <p:nvSpPr>
            <p:cNvPr id="149" name="Freeform: Shape 187">
              <a:extLst>
                <a:ext uri="{FF2B5EF4-FFF2-40B4-BE49-F238E27FC236}">
                  <a16:creationId xmlns:a16="http://schemas.microsoft.com/office/drawing/2014/main" id="{4926FD33-6C66-B743-A3F0-FE406CF3A04D}"/>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Shape 188">
              <a:extLst>
                <a:ext uri="{FF2B5EF4-FFF2-40B4-BE49-F238E27FC236}">
                  <a16:creationId xmlns:a16="http://schemas.microsoft.com/office/drawing/2014/main" id="{F30662B1-DE47-4640-964F-8DB566E8312E}"/>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Shape 189">
              <a:extLst>
                <a:ext uri="{FF2B5EF4-FFF2-40B4-BE49-F238E27FC236}">
                  <a16:creationId xmlns:a16="http://schemas.microsoft.com/office/drawing/2014/main" id="{919EA098-6E69-BE45-9C58-A81225F31037}"/>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52" name="Group 151">
            <a:extLst>
              <a:ext uri="{FF2B5EF4-FFF2-40B4-BE49-F238E27FC236}">
                <a16:creationId xmlns:a16="http://schemas.microsoft.com/office/drawing/2014/main" id="{85FE5F89-0704-F147-99A4-7C22C3E903C5}"/>
              </a:ext>
            </a:extLst>
          </p:cNvPr>
          <p:cNvGrpSpPr/>
          <p:nvPr/>
        </p:nvGrpSpPr>
        <p:grpSpPr>
          <a:xfrm>
            <a:off x="10635945" y="3145138"/>
            <a:ext cx="159438" cy="174483"/>
            <a:chOff x="-159879" y="3757361"/>
            <a:chExt cx="777240" cy="850583"/>
          </a:xfrm>
        </p:grpSpPr>
        <p:sp>
          <p:nvSpPr>
            <p:cNvPr id="153" name="Freeform: Shape 191">
              <a:extLst>
                <a:ext uri="{FF2B5EF4-FFF2-40B4-BE49-F238E27FC236}">
                  <a16:creationId xmlns:a16="http://schemas.microsoft.com/office/drawing/2014/main" id="{906DE75F-9704-5B48-B0EC-B200F61778BA}"/>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Shape 192">
              <a:extLst>
                <a:ext uri="{FF2B5EF4-FFF2-40B4-BE49-F238E27FC236}">
                  <a16:creationId xmlns:a16="http://schemas.microsoft.com/office/drawing/2014/main" id="{CCECB763-766A-BF47-92AE-1A01650C2D8E}"/>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55" name="Freeform: Shape 193">
              <a:extLst>
                <a:ext uri="{FF2B5EF4-FFF2-40B4-BE49-F238E27FC236}">
                  <a16:creationId xmlns:a16="http://schemas.microsoft.com/office/drawing/2014/main" id="{76251651-B8D4-0D44-8DC1-4FAAA20DF3CB}"/>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56" name="Group 155">
            <a:extLst>
              <a:ext uri="{FF2B5EF4-FFF2-40B4-BE49-F238E27FC236}">
                <a16:creationId xmlns:a16="http://schemas.microsoft.com/office/drawing/2014/main" id="{27ABFE35-AF1C-094E-9D92-43709A6AB720}"/>
              </a:ext>
            </a:extLst>
          </p:cNvPr>
          <p:cNvGrpSpPr/>
          <p:nvPr/>
        </p:nvGrpSpPr>
        <p:grpSpPr>
          <a:xfrm>
            <a:off x="6664033" y="3339484"/>
            <a:ext cx="277856" cy="206552"/>
            <a:chOff x="11622088" y="3221038"/>
            <a:chExt cx="958850" cy="712788"/>
          </a:xfrm>
        </p:grpSpPr>
        <p:sp>
          <p:nvSpPr>
            <p:cNvPr id="157" name="Rectangle 39">
              <a:extLst>
                <a:ext uri="{FF2B5EF4-FFF2-40B4-BE49-F238E27FC236}">
                  <a16:creationId xmlns:a16="http://schemas.microsoft.com/office/drawing/2014/main" id="{26808549-7EB9-E240-9A47-9254E86B8B33}"/>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58" name="Line 40">
              <a:extLst>
                <a:ext uri="{FF2B5EF4-FFF2-40B4-BE49-F238E27FC236}">
                  <a16:creationId xmlns:a16="http://schemas.microsoft.com/office/drawing/2014/main" id="{4D7344E1-FA2D-E445-9CF9-34FA843E92B4}"/>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59" name="Line 41">
              <a:extLst>
                <a:ext uri="{FF2B5EF4-FFF2-40B4-BE49-F238E27FC236}">
                  <a16:creationId xmlns:a16="http://schemas.microsoft.com/office/drawing/2014/main" id="{633C9A0F-09A7-3C46-9F16-4CEA246D6666}"/>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60" name="Group 159">
            <a:extLst>
              <a:ext uri="{FF2B5EF4-FFF2-40B4-BE49-F238E27FC236}">
                <a16:creationId xmlns:a16="http://schemas.microsoft.com/office/drawing/2014/main" id="{057B9F0C-2D2E-0C40-91AA-C986B45F4235}"/>
              </a:ext>
            </a:extLst>
          </p:cNvPr>
          <p:cNvGrpSpPr/>
          <p:nvPr/>
        </p:nvGrpSpPr>
        <p:grpSpPr>
          <a:xfrm>
            <a:off x="8072933" y="3081049"/>
            <a:ext cx="258662" cy="204439"/>
            <a:chOff x="11757025" y="2832101"/>
            <a:chExt cx="461963" cy="365125"/>
          </a:xfrm>
        </p:grpSpPr>
        <p:sp>
          <p:nvSpPr>
            <p:cNvPr id="161" name="Freeform 30">
              <a:extLst>
                <a:ext uri="{FF2B5EF4-FFF2-40B4-BE49-F238E27FC236}">
                  <a16:creationId xmlns:a16="http://schemas.microsoft.com/office/drawing/2014/main" id="{088630B8-2F82-7E42-81E6-F364B984ED11}"/>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62" name="Line 31">
              <a:extLst>
                <a:ext uri="{FF2B5EF4-FFF2-40B4-BE49-F238E27FC236}">
                  <a16:creationId xmlns:a16="http://schemas.microsoft.com/office/drawing/2014/main" id="{02786547-2DE0-6E45-BF35-544B9767400B}"/>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63" name="Oval 32">
              <a:extLst>
                <a:ext uri="{FF2B5EF4-FFF2-40B4-BE49-F238E27FC236}">
                  <a16:creationId xmlns:a16="http://schemas.microsoft.com/office/drawing/2014/main" id="{EC1BCB95-2444-AA4C-BDA1-6FF6F1786D3C}"/>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64" name="Oval 33">
              <a:extLst>
                <a:ext uri="{FF2B5EF4-FFF2-40B4-BE49-F238E27FC236}">
                  <a16:creationId xmlns:a16="http://schemas.microsoft.com/office/drawing/2014/main" id="{FAAFE0D9-230E-4C4F-A060-F1855BE8EB67}"/>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65" name="Oval 34">
              <a:extLst>
                <a:ext uri="{FF2B5EF4-FFF2-40B4-BE49-F238E27FC236}">
                  <a16:creationId xmlns:a16="http://schemas.microsoft.com/office/drawing/2014/main" id="{453B6C63-1CD9-2E43-A221-1B27D6158E95}"/>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66" name="Line 35">
              <a:extLst>
                <a:ext uri="{FF2B5EF4-FFF2-40B4-BE49-F238E27FC236}">
                  <a16:creationId xmlns:a16="http://schemas.microsoft.com/office/drawing/2014/main" id="{2C03A7EF-CF32-5641-9A32-24E5C30517C4}"/>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67" name="Group 166">
            <a:extLst>
              <a:ext uri="{FF2B5EF4-FFF2-40B4-BE49-F238E27FC236}">
                <a16:creationId xmlns:a16="http://schemas.microsoft.com/office/drawing/2014/main" id="{C1F7D2E2-60D4-FA45-91DB-76CFB14BD692}"/>
              </a:ext>
            </a:extLst>
          </p:cNvPr>
          <p:cNvGrpSpPr/>
          <p:nvPr/>
        </p:nvGrpSpPr>
        <p:grpSpPr>
          <a:xfrm>
            <a:off x="6635271" y="4252431"/>
            <a:ext cx="325277" cy="159390"/>
            <a:chOff x="92603" y="44698"/>
            <a:chExt cx="851960" cy="353283"/>
          </a:xfrm>
        </p:grpSpPr>
        <p:sp>
          <p:nvSpPr>
            <p:cNvPr id="195" name="Oval 32">
              <a:extLst>
                <a:ext uri="{FF2B5EF4-FFF2-40B4-BE49-F238E27FC236}">
                  <a16:creationId xmlns:a16="http://schemas.microsoft.com/office/drawing/2014/main" id="{FCA0C2A1-FE2B-1844-B3F5-83EFD75D068F}"/>
                </a:ext>
              </a:extLst>
            </p:cNvPr>
            <p:cNvSpPr>
              <a:spLocks noChangeArrowheads="1"/>
            </p:cNvSpPr>
            <p:nvPr/>
          </p:nvSpPr>
          <p:spPr bwMode="auto">
            <a:xfrm>
              <a:off x="605203"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96" name="Oval 33">
              <a:extLst>
                <a:ext uri="{FF2B5EF4-FFF2-40B4-BE49-F238E27FC236}">
                  <a16:creationId xmlns:a16="http://schemas.microsoft.com/office/drawing/2014/main" id="{379E7342-825C-B342-997E-06D86AF441B0}"/>
                </a:ext>
              </a:extLst>
            </p:cNvPr>
            <p:cNvSpPr>
              <a:spLocks noChangeArrowheads="1"/>
            </p:cNvSpPr>
            <p:nvPr/>
          </p:nvSpPr>
          <p:spPr bwMode="auto">
            <a:xfrm>
              <a:off x="702439"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97" name="Oval 34">
              <a:extLst>
                <a:ext uri="{FF2B5EF4-FFF2-40B4-BE49-F238E27FC236}">
                  <a16:creationId xmlns:a16="http://schemas.microsoft.com/office/drawing/2014/main" id="{DC43131B-862E-4543-A3EA-441444551F20}"/>
                </a:ext>
              </a:extLst>
            </p:cNvPr>
            <p:cNvSpPr>
              <a:spLocks noChangeArrowheads="1"/>
            </p:cNvSpPr>
            <p:nvPr/>
          </p:nvSpPr>
          <p:spPr bwMode="auto">
            <a:xfrm>
              <a:off x="796396"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Rounded Corners 270">
              <a:extLst>
                <a:ext uri="{FF2B5EF4-FFF2-40B4-BE49-F238E27FC236}">
                  <a16:creationId xmlns:a16="http://schemas.microsoft.com/office/drawing/2014/main" id="{5CE1016E-DA5C-DE4B-9603-891A9C4005C1}"/>
                </a:ext>
              </a:extLst>
            </p:cNvPr>
            <p:cNvSpPr/>
            <p:nvPr/>
          </p:nvSpPr>
          <p:spPr bwMode="auto">
            <a:xfrm>
              <a:off x="92603" y="44698"/>
              <a:ext cx="851960" cy="353283"/>
            </a:xfrm>
            <a:prstGeom prst="roundRect">
              <a:avLst>
                <a:gd name="adj" fmla="val 5112"/>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Rectangle: Rounded Corners 271">
              <a:extLst>
                <a:ext uri="{FF2B5EF4-FFF2-40B4-BE49-F238E27FC236}">
                  <a16:creationId xmlns:a16="http://schemas.microsoft.com/office/drawing/2014/main" id="{959183F8-8D46-AB4E-B415-88038070D866}"/>
                </a:ext>
              </a:extLst>
            </p:cNvPr>
            <p:cNvSpPr/>
            <p:nvPr/>
          </p:nvSpPr>
          <p:spPr bwMode="auto">
            <a:xfrm>
              <a:off x="196192" y="173038"/>
              <a:ext cx="297827" cy="99345"/>
            </a:xfrm>
            <a:prstGeom prst="roundRect">
              <a:avLst>
                <a:gd name="adj" fmla="val 11824"/>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190013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
                                        </p:tgtEl>
                                        <p:attrNameLst>
                                          <p:attrName>style.visibility</p:attrName>
                                        </p:attrNameLst>
                                      </p:cBhvr>
                                      <p:to>
                                        <p:strVal val="visible"/>
                                      </p:to>
                                    </p:set>
                                    <p:animEffect transition="in" filter="fade">
                                      <p:cBhvr>
                                        <p:cTn id="16" dur="500"/>
                                        <p:tgtEl>
                                          <p:spTgt spid="1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6"/>
                                        </p:tgtEl>
                                        <p:attrNameLst>
                                          <p:attrName>style.visibility</p:attrName>
                                        </p:attrNameLst>
                                      </p:cBhvr>
                                      <p:to>
                                        <p:strVal val="visible"/>
                                      </p:to>
                                    </p:set>
                                    <p:animEffect transition="in" filter="fade">
                                      <p:cBhvr>
                                        <p:cTn id="25" dur="500"/>
                                        <p:tgtEl>
                                          <p:spTgt spid="1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7"/>
                                        </p:tgtEl>
                                        <p:attrNameLst>
                                          <p:attrName>style.visibility</p:attrName>
                                        </p:attrNameLst>
                                      </p:cBhvr>
                                      <p:to>
                                        <p:strVal val="visible"/>
                                      </p:to>
                                    </p:set>
                                    <p:animEffect transition="in" filter="fade">
                                      <p:cBhvr>
                                        <p:cTn id="28" dur="500"/>
                                        <p:tgtEl>
                                          <p:spTgt spid="1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8"/>
                                        </p:tgtEl>
                                        <p:attrNameLst>
                                          <p:attrName>style.visibility</p:attrName>
                                        </p:attrNameLst>
                                      </p:cBhvr>
                                      <p:to>
                                        <p:strVal val="visible"/>
                                      </p:to>
                                    </p:set>
                                    <p:animEffect transition="in" filter="fade">
                                      <p:cBhvr>
                                        <p:cTn id="31" dur="500"/>
                                        <p:tgtEl>
                                          <p:spTgt spid="128"/>
                                        </p:tgtEl>
                                      </p:cBhvr>
                                    </p:animEffect>
                                  </p:childTnLst>
                                </p:cTn>
                              </p:par>
                              <p:par>
                                <p:cTn id="32" presetID="10" presetClass="entr" presetSubtype="0" fill="hold" nodeType="withEffect">
                                  <p:stCondLst>
                                    <p:cond delay="0"/>
                                  </p:stCondLst>
                                  <p:childTnLst>
                                    <p:set>
                                      <p:cBhvr>
                                        <p:cTn id="33" dur="1" fill="hold">
                                          <p:stCondLst>
                                            <p:cond delay="0"/>
                                          </p:stCondLst>
                                        </p:cTn>
                                        <p:tgtEl>
                                          <p:spTgt spid="129"/>
                                        </p:tgtEl>
                                        <p:attrNameLst>
                                          <p:attrName>style.visibility</p:attrName>
                                        </p:attrNameLst>
                                      </p:cBhvr>
                                      <p:to>
                                        <p:strVal val="visible"/>
                                      </p:to>
                                    </p:set>
                                    <p:animEffect transition="in" filter="fade">
                                      <p:cBhvr>
                                        <p:cTn id="34" dur="500"/>
                                        <p:tgtEl>
                                          <p:spTgt spid="129"/>
                                        </p:tgtEl>
                                      </p:cBhvr>
                                    </p:animEffect>
                                  </p:childTnLst>
                                </p:cTn>
                              </p:par>
                              <p:par>
                                <p:cTn id="35" presetID="10" presetClass="entr" presetSubtype="0" fill="hold" nodeType="with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fade">
                                      <p:cBhvr>
                                        <p:cTn id="37" dur="500"/>
                                        <p:tgtEl>
                                          <p:spTgt spid="144"/>
                                        </p:tgtEl>
                                      </p:cBhvr>
                                    </p:animEffect>
                                  </p:childTnLst>
                                </p:cTn>
                              </p:par>
                              <p:par>
                                <p:cTn id="38" presetID="10" presetClass="entr" presetSubtype="0" fill="hold"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fade">
                                      <p:cBhvr>
                                        <p:cTn id="40" dur="500"/>
                                        <p:tgtEl>
                                          <p:spTgt spid="148"/>
                                        </p:tgtEl>
                                      </p:cBhvr>
                                    </p:animEffect>
                                  </p:childTnLst>
                                </p:cTn>
                              </p:par>
                              <p:par>
                                <p:cTn id="41" presetID="10" presetClass="entr" presetSubtype="0" fill="hold" nodeType="withEffect">
                                  <p:stCondLst>
                                    <p:cond delay="0"/>
                                  </p:stCondLst>
                                  <p:childTnLst>
                                    <p:set>
                                      <p:cBhvr>
                                        <p:cTn id="42" dur="1" fill="hold">
                                          <p:stCondLst>
                                            <p:cond delay="0"/>
                                          </p:stCondLst>
                                        </p:cTn>
                                        <p:tgtEl>
                                          <p:spTgt spid="152"/>
                                        </p:tgtEl>
                                        <p:attrNameLst>
                                          <p:attrName>style.visibility</p:attrName>
                                        </p:attrNameLst>
                                      </p:cBhvr>
                                      <p:to>
                                        <p:strVal val="visible"/>
                                      </p:to>
                                    </p:set>
                                    <p:animEffect transition="in" filter="fade">
                                      <p:cBhvr>
                                        <p:cTn id="43" dur="500"/>
                                        <p:tgtEl>
                                          <p:spTgt spid="152"/>
                                        </p:tgtEl>
                                      </p:cBhvr>
                                    </p:animEffect>
                                  </p:childTnLst>
                                </p:cTn>
                              </p:par>
                              <p:par>
                                <p:cTn id="44" presetID="10" presetClass="entr" presetSubtype="0" fill="hold" nodeType="withEffect">
                                  <p:stCondLst>
                                    <p:cond delay="0"/>
                                  </p:stCondLst>
                                  <p:childTnLst>
                                    <p:set>
                                      <p:cBhvr>
                                        <p:cTn id="45" dur="1" fill="hold">
                                          <p:stCondLst>
                                            <p:cond delay="0"/>
                                          </p:stCondLst>
                                        </p:cTn>
                                        <p:tgtEl>
                                          <p:spTgt spid="156"/>
                                        </p:tgtEl>
                                        <p:attrNameLst>
                                          <p:attrName>style.visibility</p:attrName>
                                        </p:attrNameLst>
                                      </p:cBhvr>
                                      <p:to>
                                        <p:strVal val="visible"/>
                                      </p:to>
                                    </p:set>
                                    <p:animEffect transition="in" filter="fade">
                                      <p:cBhvr>
                                        <p:cTn id="46" dur="500"/>
                                        <p:tgtEl>
                                          <p:spTgt spid="156"/>
                                        </p:tgtEl>
                                      </p:cBhvr>
                                    </p:animEffect>
                                  </p:childTnLst>
                                </p:cTn>
                              </p:par>
                              <p:par>
                                <p:cTn id="47" presetID="10" presetClass="entr" presetSubtype="0" fill="hold" nodeType="withEffect">
                                  <p:stCondLst>
                                    <p:cond delay="0"/>
                                  </p:stCondLst>
                                  <p:childTnLst>
                                    <p:set>
                                      <p:cBhvr>
                                        <p:cTn id="48" dur="1" fill="hold">
                                          <p:stCondLst>
                                            <p:cond delay="0"/>
                                          </p:stCondLst>
                                        </p:cTn>
                                        <p:tgtEl>
                                          <p:spTgt spid="160"/>
                                        </p:tgtEl>
                                        <p:attrNameLst>
                                          <p:attrName>style.visibility</p:attrName>
                                        </p:attrNameLst>
                                      </p:cBhvr>
                                      <p:to>
                                        <p:strVal val="visible"/>
                                      </p:to>
                                    </p:set>
                                    <p:animEffect transition="in" filter="fade">
                                      <p:cBhvr>
                                        <p:cTn id="49" dur="500"/>
                                        <p:tgtEl>
                                          <p:spTgt spid="160"/>
                                        </p:tgtEl>
                                      </p:cBhvr>
                                    </p:animEffect>
                                  </p:childTnLst>
                                </p:cTn>
                              </p:par>
                              <p:par>
                                <p:cTn id="50" presetID="10" presetClass="entr" presetSubtype="0" fill="hold" nodeType="withEffect">
                                  <p:stCondLst>
                                    <p:cond delay="0"/>
                                  </p:stCondLst>
                                  <p:childTnLst>
                                    <p:set>
                                      <p:cBhvr>
                                        <p:cTn id="51" dur="1" fill="hold">
                                          <p:stCondLst>
                                            <p:cond delay="0"/>
                                          </p:stCondLst>
                                        </p:cTn>
                                        <p:tgtEl>
                                          <p:spTgt spid="167"/>
                                        </p:tgtEl>
                                        <p:attrNameLst>
                                          <p:attrName>style.visibility</p:attrName>
                                        </p:attrNameLst>
                                      </p:cBhvr>
                                      <p:to>
                                        <p:strVal val="visible"/>
                                      </p:to>
                                    </p:set>
                                    <p:animEffect transition="in" filter="fade">
                                      <p:cBhvr>
                                        <p:cTn id="5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p:bldP spid="122" grpId="0" animBg="1"/>
      <p:bldP spid="123" grpId="0" animBg="1"/>
      <p:bldP spid="124" grpId="0" animBg="1"/>
      <p:bldP spid="125" grpId="0" animBg="1"/>
      <p:bldP spid="126" grpId="0" animBg="1"/>
      <p:bldP spid="127" grpId="0" animBg="1"/>
      <p:bldP spid="1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18D12D2-98E2-4267-B2B6-AB7DDF110BBE}"/>
              </a:ext>
            </a:extLst>
          </p:cNvPr>
          <p:cNvSpPr txBox="1"/>
          <p:nvPr/>
        </p:nvSpPr>
        <p:spPr>
          <a:xfrm>
            <a:off x="1772402" y="5976420"/>
            <a:ext cx="3547242" cy="561211"/>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a:ln>
                  <a:noFill/>
                </a:ln>
                <a:solidFill>
                  <a:srgbClr val="0072C6"/>
                </a:solidFill>
                <a:effectLst/>
                <a:uLnTx/>
                <a:uFillTx/>
                <a:latin typeface="Segoe UI Semibold" panose="020B0702040204020203" pitchFamily="34" charset="0"/>
                <a:ea typeface="+mn-ea"/>
                <a:cs typeface="Segoe UI Semibold" panose="020B0702040204020203" pitchFamily="34" charset="0"/>
              </a:rPr>
              <a:t>Virtualization</a:t>
            </a:r>
          </a:p>
        </p:txBody>
      </p:sp>
      <p:sp>
        <p:nvSpPr>
          <p:cNvPr id="22" name="TextBox 21">
            <a:extLst>
              <a:ext uri="{FF2B5EF4-FFF2-40B4-BE49-F238E27FC236}">
                <a16:creationId xmlns:a16="http://schemas.microsoft.com/office/drawing/2014/main" id="{724466D4-3E0D-4A8C-A5A9-844840BE6115}"/>
              </a:ext>
            </a:extLst>
          </p:cNvPr>
          <p:cNvSpPr txBox="1"/>
          <p:nvPr/>
        </p:nvSpPr>
        <p:spPr>
          <a:xfrm>
            <a:off x="6847947" y="5976420"/>
            <a:ext cx="3547242" cy="561211"/>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a:ln>
                  <a:noFill/>
                </a:ln>
                <a:solidFill>
                  <a:srgbClr val="0072C6"/>
                </a:solidFill>
                <a:effectLst/>
                <a:uLnTx/>
                <a:uFillTx/>
                <a:latin typeface="Segoe UI Semibold" panose="020B0702040204020203" pitchFamily="34" charset="0"/>
                <a:ea typeface="+mn-ea"/>
                <a:cs typeface="Segoe UI Semibold" panose="020B0702040204020203" pitchFamily="34" charset="0"/>
              </a:rPr>
              <a:t>Containerization</a:t>
            </a:r>
          </a:p>
        </p:txBody>
      </p:sp>
      <p:grpSp>
        <p:nvGrpSpPr>
          <p:cNvPr id="7" name="Group 6">
            <a:extLst>
              <a:ext uri="{FF2B5EF4-FFF2-40B4-BE49-F238E27FC236}">
                <a16:creationId xmlns:a16="http://schemas.microsoft.com/office/drawing/2014/main" id="{1C7D1DFF-B8F3-40BE-B4F1-77F030599758}"/>
              </a:ext>
            </a:extLst>
          </p:cNvPr>
          <p:cNvGrpSpPr/>
          <p:nvPr/>
        </p:nvGrpSpPr>
        <p:grpSpPr>
          <a:xfrm>
            <a:off x="1827555" y="3528949"/>
            <a:ext cx="3408799" cy="2157678"/>
            <a:chOff x="4479661" y="3599215"/>
            <a:chExt cx="3477153" cy="2200944"/>
          </a:xfrm>
        </p:grpSpPr>
        <p:sp>
          <p:nvSpPr>
            <p:cNvPr id="16" name="Rectangle: Rounded Corners 15">
              <a:extLst>
                <a:ext uri="{FF2B5EF4-FFF2-40B4-BE49-F238E27FC236}">
                  <a16:creationId xmlns:a16="http://schemas.microsoft.com/office/drawing/2014/main" id="{9D15F93E-D95D-4BE0-B99E-8D7CA45D71F3}"/>
                </a:ext>
              </a:extLst>
            </p:cNvPr>
            <p:cNvSpPr/>
            <p:nvPr/>
          </p:nvSpPr>
          <p:spPr bwMode="auto">
            <a:xfrm>
              <a:off x="4479662" y="5181570"/>
              <a:ext cx="3477152" cy="618589"/>
            </a:xfrm>
            <a:prstGeom prst="roundRect">
              <a:avLst>
                <a:gd name="adj" fmla="val 3125"/>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Hardware</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F193D4D9-F15F-41BA-9DEC-17A92CF0495D}"/>
                </a:ext>
              </a:extLst>
            </p:cNvPr>
            <p:cNvSpPr/>
            <p:nvPr/>
          </p:nvSpPr>
          <p:spPr bwMode="auto">
            <a:xfrm>
              <a:off x="4479661" y="4761220"/>
              <a:ext cx="3477152" cy="349675"/>
            </a:xfrm>
            <a:prstGeom prst="roundRect">
              <a:avLst>
                <a:gd name="adj" fmla="val 3125"/>
              </a:avLst>
            </a:prstGeom>
            <a:solidFill>
              <a:schemeClr val="accent5">
                <a:lumMod val="75000"/>
                <a:lumOff val="25000"/>
                <a:alpha val="5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Host OS</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0B39F96B-1D90-4392-BE67-69B4FD1B09E5}"/>
                </a:ext>
              </a:extLst>
            </p:cNvPr>
            <p:cNvSpPr/>
            <p:nvPr/>
          </p:nvSpPr>
          <p:spPr bwMode="auto">
            <a:xfrm>
              <a:off x="4479661" y="4340870"/>
              <a:ext cx="3477152" cy="349675"/>
            </a:xfrm>
            <a:prstGeom prst="roundRect">
              <a:avLst>
                <a:gd name="adj" fmla="val 3125"/>
              </a:avLst>
            </a:prstGeom>
            <a:solidFill>
              <a:schemeClr val="accent4">
                <a:alpha val="5000"/>
              </a:schemeClr>
            </a:solidFill>
            <a:ln w="12700">
              <a:solidFill>
                <a:schemeClr val="accent4">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rPr>
                <a:t>Hypervisor</a:t>
              </a:r>
              <a:endParaRPr kumimoji="0" lang="en-US" sz="2353"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C71621EB-7A43-473D-9A2C-786E3B5F424F}"/>
                </a:ext>
              </a:extLst>
            </p:cNvPr>
            <p:cNvSpPr/>
            <p:nvPr/>
          </p:nvSpPr>
          <p:spPr bwMode="auto">
            <a:xfrm>
              <a:off x="4479661" y="3599215"/>
              <a:ext cx="1102221" cy="67098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VM</a:t>
              </a:r>
            </a:p>
          </p:txBody>
        </p:sp>
        <p:sp>
          <p:nvSpPr>
            <p:cNvPr id="37" name="Rectangle: Rounded Corners 36">
              <a:extLst>
                <a:ext uri="{FF2B5EF4-FFF2-40B4-BE49-F238E27FC236}">
                  <a16:creationId xmlns:a16="http://schemas.microsoft.com/office/drawing/2014/main" id="{875F8C09-3C29-47B1-91A1-1B76BC97F6BF}"/>
                </a:ext>
              </a:extLst>
            </p:cNvPr>
            <p:cNvSpPr/>
            <p:nvPr/>
          </p:nvSpPr>
          <p:spPr bwMode="auto">
            <a:xfrm>
              <a:off x="5667126" y="3599215"/>
              <a:ext cx="1102221" cy="67098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VM</a:t>
              </a:r>
            </a:p>
          </p:txBody>
        </p:sp>
        <p:sp>
          <p:nvSpPr>
            <p:cNvPr id="38" name="Rectangle: Rounded Corners 37">
              <a:extLst>
                <a:ext uri="{FF2B5EF4-FFF2-40B4-BE49-F238E27FC236}">
                  <a16:creationId xmlns:a16="http://schemas.microsoft.com/office/drawing/2014/main" id="{97E21B8F-0A83-4FB3-8BFA-EFC36EC077F7}"/>
                </a:ext>
              </a:extLst>
            </p:cNvPr>
            <p:cNvSpPr/>
            <p:nvPr/>
          </p:nvSpPr>
          <p:spPr bwMode="auto">
            <a:xfrm>
              <a:off x="6854592" y="3599215"/>
              <a:ext cx="1102221" cy="67098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VM</a:t>
              </a:r>
            </a:p>
          </p:txBody>
        </p:sp>
      </p:grpSp>
      <p:grpSp>
        <p:nvGrpSpPr>
          <p:cNvPr id="2" name="Group 1">
            <a:extLst>
              <a:ext uri="{FF2B5EF4-FFF2-40B4-BE49-F238E27FC236}">
                <a16:creationId xmlns:a16="http://schemas.microsoft.com/office/drawing/2014/main" id="{9808C4C0-2F27-46AE-AB63-7730DB145E51}"/>
              </a:ext>
            </a:extLst>
          </p:cNvPr>
          <p:cNvGrpSpPr/>
          <p:nvPr/>
        </p:nvGrpSpPr>
        <p:grpSpPr>
          <a:xfrm>
            <a:off x="4160975" y="1372902"/>
            <a:ext cx="1845059" cy="1855296"/>
            <a:chOff x="2004338" y="1696328"/>
            <a:chExt cx="1882056" cy="1892499"/>
          </a:xfrm>
        </p:grpSpPr>
        <p:sp>
          <p:nvSpPr>
            <p:cNvPr id="40" name="Rectangle: Rounded Corners 39">
              <a:extLst>
                <a:ext uri="{FF2B5EF4-FFF2-40B4-BE49-F238E27FC236}">
                  <a16:creationId xmlns:a16="http://schemas.microsoft.com/office/drawing/2014/main" id="{F8310056-3435-4015-947F-B8264C83A4BC}"/>
                </a:ext>
              </a:extLst>
            </p:cNvPr>
            <p:cNvSpPr/>
            <p:nvPr/>
          </p:nvSpPr>
          <p:spPr bwMode="auto">
            <a:xfrm>
              <a:off x="2004338" y="1696328"/>
              <a:ext cx="1882056" cy="1892499"/>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Virtual machine</a:t>
              </a:r>
            </a:p>
          </p:txBody>
        </p:sp>
        <p:sp>
          <p:nvSpPr>
            <p:cNvPr id="42" name="Rectangle: Rounded Corners 41">
              <a:extLst>
                <a:ext uri="{FF2B5EF4-FFF2-40B4-BE49-F238E27FC236}">
                  <a16:creationId xmlns:a16="http://schemas.microsoft.com/office/drawing/2014/main" id="{AA596260-7675-4A89-85EB-B35A23FA1990}"/>
                </a:ext>
              </a:extLst>
            </p:cNvPr>
            <p:cNvSpPr/>
            <p:nvPr/>
          </p:nvSpPr>
          <p:spPr bwMode="auto">
            <a:xfrm>
              <a:off x="2100436" y="3155076"/>
              <a:ext cx="1689860" cy="349675"/>
            </a:xfrm>
            <a:prstGeom prst="roundRect">
              <a:avLst>
                <a:gd name="adj" fmla="val 3125"/>
              </a:avLst>
            </a:prstGeom>
            <a:solidFill>
              <a:srgbClr val="E5E8ED"/>
            </a:solidFill>
            <a:ln w="12700">
              <a:solidFill>
                <a:srgbClr val="7284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Guest OS</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43" name="Rectangle: Rounded Corners 42">
              <a:extLst>
                <a:ext uri="{FF2B5EF4-FFF2-40B4-BE49-F238E27FC236}">
                  <a16:creationId xmlns:a16="http://schemas.microsoft.com/office/drawing/2014/main" id="{7EA0C7B3-6A08-4233-9918-1B16584D4F8D}"/>
                </a:ext>
              </a:extLst>
            </p:cNvPr>
            <p:cNvSpPr/>
            <p:nvPr/>
          </p:nvSpPr>
          <p:spPr bwMode="auto">
            <a:xfrm>
              <a:off x="2100436" y="2728112"/>
              <a:ext cx="1689860" cy="349675"/>
            </a:xfrm>
            <a:prstGeom prst="roundRect">
              <a:avLst>
                <a:gd name="adj" fmla="val 3125"/>
              </a:avLst>
            </a:prstGeom>
            <a:solidFill>
              <a:srgbClr val="F2F9F8"/>
            </a:solidFill>
            <a:ln w="12700">
              <a:solidFill>
                <a:srgbClr val="79BEB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Dependencies</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46" name="Rectangle: Rounded Corners 45">
              <a:extLst>
                <a:ext uri="{FF2B5EF4-FFF2-40B4-BE49-F238E27FC236}">
                  <a16:creationId xmlns:a16="http://schemas.microsoft.com/office/drawing/2014/main" id="{7CE58650-F417-4F25-AEE6-5BBAD049BA3E}"/>
                </a:ext>
              </a:extLst>
            </p:cNvPr>
            <p:cNvSpPr/>
            <p:nvPr/>
          </p:nvSpPr>
          <p:spPr bwMode="auto">
            <a:xfrm>
              <a:off x="2100436" y="2301148"/>
              <a:ext cx="1689860" cy="349675"/>
            </a:xfrm>
            <a:prstGeom prst="roundRect">
              <a:avLst>
                <a:gd name="adj" fmla="val 3125"/>
              </a:avLst>
            </a:prstGeom>
            <a:solidFill>
              <a:srgbClr val="E5F1F9"/>
            </a:solidFill>
            <a:ln w="12700">
              <a:solidFill>
                <a:srgbClr val="7FB8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Application</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grpSp>
      <p:sp>
        <p:nvSpPr>
          <p:cNvPr id="9" name="Rectangle: Rounded Corners 8">
            <a:extLst>
              <a:ext uri="{FF2B5EF4-FFF2-40B4-BE49-F238E27FC236}">
                <a16:creationId xmlns:a16="http://schemas.microsoft.com/office/drawing/2014/main" id="{C8888057-E7E3-42D7-A902-BE46024C4F77}"/>
              </a:ext>
            </a:extLst>
          </p:cNvPr>
          <p:cNvSpPr/>
          <p:nvPr/>
        </p:nvSpPr>
        <p:spPr bwMode="auto">
          <a:xfrm>
            <a:off x="4120644" y="1324116"/>
            <a:ext cx="1925721" cy="1952867"/>
          </a:xfrm>
          <a:prstGeom prst="roundRect">
            <a:avLst>
              <a:gd name="adj" fmla="val 5209"/>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solidFill>
                <a:srgbClr val="505050"/>
              </a:solidFill>
              <a:effectLst/>
              <a:uLnTx/>
              <a:uFillTx/>
              <a:latin typeface="Segoe UI"/>
              <a:ea typeface="Segoe UI" pitchFamily="34" charset="0"/>
              <a:cs typeface="Segoe UI" pitchFamily="34" charset="0"/>
            </a:endParaRPr>
          </a:p>
        </p:txBody>
      </p:sp>
      <p:grpSp>
        <p:nvGrpSpPr>
          <p:cNvPr id="4" name="Group 3">
            <a:extLst>
              <a:ext uri="{FF2B5EF4-FFF2-40B4-BE49-F238E27FC236}">
                <a16:creationId xmlns:a16="http://schemas.microsoft.com/office/drawing/2014/main" id="{92E4FB67-86CA-4AC4-9237-627D1CB5105F}"/>
              </a:ext>
            </a:extLst>
          </p:cNvPr>
          <p:cNvGrpSpPr/>
          <p:nvPr/>
        </p:nvGrpSpPr>
        <p:grpSpPr>
          <a:xfrm>
            <a:off x="2969229" y="2300550"/>
            <a:ext cx="1151416" cy="1921756"/>
            <a:chOff x="3746257" y="2346184"/>
            <a:chExt cx="1174504" cy="1960292"/>
          </a:xfrm>
        </p:grpSpPr>
        <p:sp>
          <p:nvSpPr>
            <p:cNvPr id="50" name="Rectangle: Rounded Corners 49">
              <a:extLst>
                <a:ext uri="{FF2B5EF4-FFF2-40B4-BE49-F238E27FC236}">
                  <a16:creationId xmlns:a16="http://schemas.microsoft.com/office/drawing/2014/main" id="{098B46AE-6403-4154-B6F8-5C0E0EB2E093}"/>
                </a:ext>
              </a:extLst>
            </p:cNvPr>
            <p:cNvSpPr/>
            <p:nvPr/>
          </p:nvSpPr>
          <p:spPr bwMode="auto">
            <a:xfrm>
              <a:off x="3746257" y="3562935"/>
              <a:ext cx="1162750" cy="743541"/>
            </a:xfrm>
            <a:prstGeom prst="roundRect">
              <a:avLst>
                <a:gd name="adj" fmla="val 5209"/>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solidFill>
                  <a:srgbClr val="505050"/>
                </a:solidFill>
                <a:effectLst/>
                <a:uLnTx/>
                <a:uFillTx/>
                <a:latin typeface="Segoe UI"/>
                <a:ea typeface="Segoe UI" pitchFamily="34" charset="0"/>
                <a:cs typeface="Segoe UI" pitchFamily="34" charset="0"/>
              </a:endParaRPr>
            </a:p>
          </p:txBody>
        </p:sp>
        <p:cxnSp>
          <p:nvCxnSpPr>
            <p:cNvPr id="51" name="Connector: Elbow 50">
              <a:extLst>
                <a:ext uri="{FF2B5EF4-FFF2-40B4-BE49-F238E27FC236}">
                  <a16:creationId xmlns:a16="http://schemas.microsoft.com/office/drawing/2014/main" id="{CE91454C-103C-4FC1-9863-6735AAE8A8A5}"/>
                </a:ext>
              </a:extLst>
            </p:cNvPr>
            <p:cNvCxnSpPr>
              <a:cxnSpLocks/>
              <a:stCxn id="50" idx="0"/>
              <a:endCxn id="9" idx="1"/>
            </p:cNvCxnSpPr>
            <p:nvPr/>
          </p:nvCxnSpPr>
          <p:spPr>
            <a:xfrm rot="5400000" flipH="1" flipV="1">
              <a:off x="4015821" y="2657996"/>
              <a:ext cx="1216751" cy="593128"/>
            </a:xfrm>
            <a:prstGeom prst="bentConnector2">
              <a:avLst/>
            </a:prstGeom>
            <a:ln w="12700">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2E73E751-BD9B-48AA-8559-53884E037AB4}"/>
              </a:ext>
            </a:extLst>
          </p:cNvPr>
          <p:cNvGrpSpPr/>
          <p:nvPr/>
        </p:nvGrpSpPr>
        <p:grpSpPr>
          <a:xfrm>
            <a:off x="6903100" y="3331747"/>
            <a:ext cx="3411827" cy="2354880"/>
            <a:chOff x="8275602" y="3398059"/>
            <a:chExt cx="3480241" cy="2402100"/>
          </a:xfrm>
        </p:grpSpPr>
        <p:sp>
          <p:nvSpPr>
            <p:cNvPr id="17" name="Rectangle: Rounded Corners 16">
              <a:extLst>
                <a:ext uri="{FF2B5EF4-FFF2-40B4-BE49-F238E27FC236}">
                  <a16:creationId xmlns:a16="http://schemas.microsoft.com/office/drawing/2014/main" id="{7754779D-2AB5-44ED-BE7F-597A1A1E4AB7}"/>
                </a:ext>
              </a:extLst>
            </p:cNvPr>
            <p:cNvSpPr/>
            <p:nvPr/>
          </p:nvSpPr>
          <p:spPr bwMode="auto">
            <a:xfrm>
              <a:off x="8275603" y="5181570"/>
              <a:ext cx="3477152" cy="618589"/>
            </a:xfrm>
            <a:prstGeom prst="roundRect">
              <a:avLst>
                <a:gd name="adj" fmla="val 3125"/>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Hardware</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55" name="Rectangle: Rounded Corners 54">
              <a:extLst>
                <a:ext uri="{FF2B5EF4-FFF2-40B4-BE49-F238E27FC236}">
                  <a16:creationId xmlns:a16="http://schemas.microsoft.com/office/drawing/2014/main" id="{E08C3F92-AA15-4978-B17C-7B2C5CA72AFB}"/>
                </a:ext>
              </a:extLst>
            </p:cNvPr>
            <p:cNvSpPr/>
            <p:nvPr/>
          </p:nvSpPr>
          <p:spPr bwMode="auto">
            <a:xfrm>
              <a:off x="8275602" y="4761220"/>
              <a:ext cx="3477152" cy="349675"/>
            </a:xfrm>
            <a:prstGeom prst="roundRect">
              <a:avLst>
                <a:gd name="adj" fmla="val 3125"/>
              </a:avLst>
            </a:prstGeom>
            <a:solidFill>
              <a:schemeClr val="accent5">
                <a:lumMod val="75000"/>
                <a:lumOff val="25000"/>
                <a:alpha val="5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Host OS</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56" name="Rectangle: Rounded Corners 55">
              <a:extLst>
                <a:ext uri="{FF2B5EF4-FFF2-40B4-BE49-F238E27FC236}">
                  <a16:creationId xmlns:a16="http://schemas.microsoft.com/office/drawing/2014/main" id="{F5D45782-1A35-482A-8E10-61E3270E74D5}"/>
                </a:ext>
              </a:extLst>
            </p:cNvPr>
            <p:cNvSpPr/>
            <p:nvPr/>
          </p:nvSpPr>
          <p:spPr bwMode="auto">
            <a:xfrm>
              <a:off x="8278691" y="4340870"/>
              <a:ext cx="3477152" cy="349675"/>
            </a:xfrm>
            <a:prstGeom prst="roundRect">
              <a:avLst>
                <a:gd name="adj" fmla="val 3125"/>
              </a:avLst>
            </a:prstGeom>
            <a:solidFill>
              <a:srgbClr val="00B0F0">
                <a:alpha val="10000"/>
              </a:srgbClr>
            </a:solidFill>
            <a:ln w="12700">
              <a:solidFill>
                <a:srgbClr val="00B0F0">
                  <a:alpha val="8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rPr>
                <a:t>Container Engine (e.g., Docker)</a:t>
              </a:r>
              <a:endParaRPr kumimoji="0" lang="en-US" sz="2353"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57" name="Rectangle: Rounded Corners 56">
              <a:extLst>
                <a:ext uri="{FF2B5EF4-FFF2-40B4-BE49-F238E27FC236}">
                  <a16:creationId xmlns:a16="http://schemas.microsoft.com/office/drawing/2014/main" id="{2CB2607E-8E85-45E7-87E3-BC3450D6EB10}"/>
                </a:ext>
              </a:extLst>
            </p:cNvPr>
            <p:cNvSpPr/>
            <p:nvPr/>
          </p:nvSpPr>
          <p:spPr bwMode="auto">
            <a:xfrm>
              <a:off x="8278690" y="3920520"/>
              <a:ext cx="1353465" cy="349675"/>
            </a:xfrm>
            <a:prstGeom prst="roundRect">
              <a:avLst>
                <a:gd name="adj" fmla="val 3125"/>
              </a:avLst>
            </a:prstGeom>
            <a:solidFill>
              <a:schemeClr val="tx2">
                <a:alpha val="5000"/>
              </a:schemeClr>
            </a:solid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Dependency 1</a:t>
              </a:r>
            </a:p>
          </p:txBody>
        </p:sp>
        <p:sp>
          <p:nvSpPr>
            <p:cNvPr id="58" name="Rectangle: Rounded Corners 57">
              <a:extLst>
                <a:ext uri="{FF2B5EF4-FFF2-40B4-BE49-F238E27FC236}">
                  <a16:creationId xmlns:a16="http://schemas.microsoft.com/office/drawing/2014/main" id="{6CBA49DA-366F-45E2-ABE9-03E57EA5DFD8}"/>
                </a:ext>
              </a:extLst>
            </p:cNvPr>
            <p:cNvSpPr/>
            <p:nvPr/>
          </p:nvSpPr>
          <p:spPr bwMode="auto">
            <a:xfrm>
              <a:off x="9712203" y="3920520"/>
              <a:ext cx="2040551" cy="349675"/>
            </a:xfrm>
            <a:prstGeom prst="roundRect">
              <a:avLst>
                <a:gd name="adj" fmla="val 3125"/>
              </a:avLst>
            </a:prstGeom>
            <a:solidFill>
              <a:schemeClr val="tx2">
                <a:alpha val="5000"/>
              </a:schemeClr>
            </a:solid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Dependency 2</a:t>
              </a:r>
            </a:p>
          </p:txBody>
        </p:sp>
        <p:sp>
          <p:nvSpPr>
            <p:cNvPr id="59" name="Rectangle: Rounded Corners 58">
              <a:extLst>
                <a:ext uri="{FF2B5EF4-FFF2-40B4-BE49-F238E27FC236}">
                  <a16:creationId xmlns:a16="http://schemas.microsoft.com/office/drawing/2014/main" id="{1E8150E3-2504-41F0-9A79-D12694F6D1B0}"/>
                </a:ext>
              </a:extLst>
            </p:cNvPr>
            <p:cNvSpPr/>
            <p:nvPr/>
          </p:nvSpPr>
          <p:spPr bwMode="auto">
            <a:xfrm>
              <a:off x="8275604"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C</a:t>
              </a:r>
            </a:p>
          </p:txBody>
        </p:sp>
        <p:sp>
          <p:nvSpPr>
            <p:cNvPr id="65" name="Rectangle: Rounded Corners 64">
              <a:extLst>
                <a:ext uri="{FF2B5EF4-FFF2-40B4-BE49-F238E27FC236}">
                  <a16:creationId xmlns:a16="http://schemas.microsoft.com/office/drawing/2014/main" id="{B82BB7E4-F3B8-45E3-8B3E-18AA8B27D2D2}"/>
                </a:ext>
              </a:extLst>
            </p:cNvPr>
            <p:cNvSpPr/>
            <p:nvPr/>
          </p:nvSpPr>
          <p:spPr bwMode="auto">
            <a:xfrm>
              <a:off x="8988791"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C</a:t>
              </a:r>
            </a:p>
          </p:txBody>
        </p:sp>
        <p:sp>
          <p:nvSpPr>
            <p:cNvPr id="68" name="Rectangle: Rounded Corners 67">
              <a:extLst>
                <a:ext uri="{FF2B5EF4-FFF2-40B4-BE49-F238E27FC236}">
                  <a16:creationId xmlns:a16="http://schemas.microsoft.com/office/drawing/2014/main" id="{057A4785-FA9B-48F8-9EB5-9D9D3C274276}"/>
                </a:ext>
              </a:extLst>
            </p:cNvPr>
            <p:cNvSpPr/>
            <p:nvPr/>
          </p:nvSpPr>
          <p:spPr bwMode="auto">
            <a:xfrm>
              <a:off x="9712202"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C</a:t>
              </a:r>
            </a:p>
          </p:txBody>
        </p:sp>
        <p:sp>
          <p:nvSpPr>
            <p:cNvPr id="69" name="Rectangle: Rounded Corners 68">
              <a:extLst>
                <a:ext uri="{FF2B5EF4-FFF2-40B4-BE49-F238E27FC236}">
                  <a16:creationId xmlns:a16="http://schemas.microsoft.com/office/drawing/2014/main" id="{6F98C32A-636B-4A3B-BE26-63C35ABFBD6A}"/>
                </a:ext>
              </a:extLst>
            </p:cNvPr>
            <p:cNvSpPr/>
            <p:nvPr/>
          </p:nvSpPr>
          <p:spPr bwMode="auto">
            <a:xfrm>
              <a:off x="10412338"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C</a:t>
              </a:r>
            </a:p>
          </p:txBody>
        </p:sp>
        <p:sp>
          <p:nvSpPr>
            <p:cNvPr id="70" name="Rectangle: Rounded Corners 69">
              <a:extLst>
                <a:ext uri="{FF2B5EF4-FFF2-40B4-BE49-F238E27FC236}">
                  <a16:creationId xmlns:a16="http://schemas.microsoft.com/office/drawing/2014/main" id="{B50DFC5A-915F-40A2-987B-6FE7122FC118}"/>
                </a:ext>
              </a:extLst>
            </p:cNvPr>
            <p:cNvSpPr/>
            <p:nvPr/>
          </p:nvSpPr>
          <p:spPr bwMode="auto">
            <a:xfrm>
              <a:off x="11112475"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C</a:t>
              </a:r>
            </a:p>
          </p:txBody>
        </p:sp>
      </p:grpSp>
      <p:grpSp>
        <p:nvGrpSpPr>
          <p:cNvPr id="12" name="Group 11">
            <a:extLst>
              <a:ext uri="{FF2B5EF4-FFF2-40B4-BE49-F238E27FC236}">
                <a16:creationId xmlns:a16="http://schemas.microsoft.com/office/drawing/2014/main" id="{93F2D129-900F-40A8-B8E5-6D20BAD19EDF}"/>
              </a:ext>
            </a:extLst>
          </p:cNvPr>
          <p:cNvGrpSpPr/>
          <p:nvPr/>
        </p:nvGrpSpPr>
        <p:grpSpPr>
          <a:xfrm>
            <a:off x="7699038" y="1706253"/>
            <a:ext cx="1845059" cy="1249416"/>
            <a:chOff x="9073151" y="1739970"/>
            <a:chExt cx="1882056" cy="1274469"/>
          </a:xfrm>
        </p:grpSpPr>
        <p:sp>
          <p:nvSpPr>
            <p:cNvPr id="77" name="Rectangle: Rounded Corners 76">
              <a:extLst>
                <a:ext uri="{FF2B5EF4-FFF2-40B4-BE49-F238E27FC236}">
                  <a16:creationId xmlns:a16="http://schemas.microsoft.com/office/drawing/2014/main" id="{A7658828-D03C-4E6E-B1A5-8B3D1691B3D9}"/>
                </a:ext>
              </a:extLst>
            </p:cNvPr>
            <p:cNvSpPr/>
            <p:nvPr/>
          </p:nvSpPr>
          <p:spPr bwMode="auto">
            <a:xfrm>
              <a:off x="9073151" y="1739970"/>
              <a:ext cx="1882056" cy="1274469"/>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rPr>
                <a:t>Container</a:t>
              </a:r>
            </a:p>
          </p:txBody>
        </p:sp>
        <p:sp>
          <p:nvSpPr>
            <p:cNvPr id="78" name="Rectangle: Rounded Corners 77">
              <a:extLst>
                <a:ext uri="{FF2B5EF4-FFF2-40B4-BE49-F238E27FC236}">
                  <a16:creationId xmlns:a16="http://schemas.microsoft.com/office/drawing/2014/main" id="{16329F91-D9A0-4C70-B27A-DB132AA8E99D}"/>
                </a:ext>
              </a:extLst>
            </p:cNvPr>
            <p:cNvSpPr/>
            <p:nvPr/>
          </p:nvSpPr>
          <p:spPr bwMode="auto">
            <a:xfrm>
              <a:off x="9169249" y="2580688"/>
              <a:ext cx="1689860" cy="349675"/>
            </a:xfrm>
            <a:prstGeom prst="roundRect">
              <a:avLst>
                <a:gd name="adj" fmla="val 3125"/>
              </a:avLst>
            </a:prstGeom>
            <a:solidFill>
              <a:srgbClr val="F2F9F8"/>
            </a:solidFill>
            <a:ln w="12700">
              <a:solidFill>
                <a:srgbClr val="79BEB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App dependencies</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79" name="Rectangle: Rounded Corners 78">
              <a:extLst>
                <a:ext uri="{FF2B5EF4-FFF2-40B4-BE49-F238E27FC236}">
                  <a16:creationId xmlns:a16="http://schemas.microsoft.com/office/drawing/2014/main" id="{62D395C2-8458-4B3F-AC8A-B246C71846D9}"/>
                </a:ext>
              </a:extLst>
            </p:cNvPr>
            <p:cNvSpPr/>
            <p:nvPr/>
          </p:nvSpPr>
          <p:spPr bwMode="auto">
            <a:xfrm>
              <a:off x="9169249" y="2153724"/>
              <a:ext cx="1689860" cy="349675"/>
            </a:xfrm>
            <a:prstGeom prst="roundRect">
              <a:avLst>
                <a:gd name="adj" fmla="val 3125"/>
              </a:avLst>
            </a:prstGeom>
            <a:solidFill>
              <a:srgbClr val="E5F1F9"/>
            </a:solidFill>
            <a:ln w="12700">
              <a:solidFill>
                <a:srgbClr val="7FB8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176"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Application XYZ</a:t>
              </a: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grpSp>
      <p:sp>
        <p:nvSpPr>
          <p:cNvPr id="81" name="Rectangle: Rounded Corners 80">
            <a:extLst>
              <a:ext uri="{FF2B5EF4-FFF2-40B4-BE49-F238E27FC236}">
                <a16:creationId xmlns:a16="http://schemas.microsoft.com/office/drawing/2014/main" id="{EA3838C1-3C43-4B3C-BBE7-50BB9FAABB3D}"/>
              </a:ext>
            </a:extLst>
          </p:cNvPr>
          <p:cNvSpPr/>
          <p:nvPr/>
        </p:nvSpPr>
        <p:spPr bwMode="auto">
          <a:xfrm>
            <a:off x="7658707" y="1663469"/>
            <a:ext cx="1925721" cy="1334313"/>
          </a:xfrm>
          <a:prstGeom prst="roundRect">
            <a:avLst>
              <a:gd name="adj" fmla="val 5209"/>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solidFill>
                <a:srgbClr val="505050"/>
              </a:solidFill>
              <a:effectLst/>
              <a:uLnTx/>
              <a:uFillTx/>
              <a:latin typeface="Segoe UI"/>
              <a:ea typeface="Segoe UI" pitchFamily="34" charset="0"/>
              <a:cs typeface="Segoe UI" pitchFamily="34" charset="0"/>
            </a:endParaRPr>
          </a:p>
        </p:txBody>
      </p:sp>
      <p:grpSp>
        <p:nvGrpSpPr>
          <p:cNvPr id="10" name="Group 9">
            <a:extLst>
              <a:ext uri="{FF2B5EF4-FFF2-40B4-BE49-F238E27FC236}">
                <a16:creationId xmlns:a16="http://schemas.microsoft.com/office/drawing/2014/main" id="{5A4E3A1B-71D2-4AB6-BCF0-841170667891}"/>
              </a:ext>
            </a:extLst>
          </p:cNvPr>
          <p:cNvGrpSpPr/>
          <p:nvPr/>
        </p:nvGrpSpPr>
        <p:grpSpPr>
          <a:xfrm>
            <a:off x="8289216" y="2997782"/>
            <a:ext cx="679801" cy="803022"/>
            <a:chOff x="8804328" y="3057397"/>
            <a:chExt cx="693432" cy="819124"/>
          </a:xfrm>
        </p:grpSpPr>
        <p:sp>
          <p:nvSpPr>
            <p:cNvPr id="72" name="Rectangle: Rounded Corners 71">
              <a:extLst>
                <a:ext uri="{FF2B5EF4-FFF2-40B4-BE49-F238E27FC236}">
                  <a16:creationId xmlns:a16="http://schemas.microsoft.com/office/drawing/2014/main" id="{C0F109B2-3C9E-48A3-A215-B4930CD67F38}"/>
                </a:ext>
              </a:extLst>
            </p:cNvPr>
            <p:cNvSpPr/>
            <p:nvPr/>
          </p:nvSpPr>
          <p:spPr bwMode="auto">
            <a:xfrm>
              <a:off x="8804328" y="3368690"/>
              <a:ext cx="693432" cy="507831"/>
            </a:xfrm>
            <a:prstGeom prst="roundRect">
              <a:avLst>
                <a:gd name="adj" fmla="val 5209"/>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solidFill>
                  <a:srgbClr val="505050"/>
                </a:solidFill>
                <a:effectLst/>
                <a:uLnTx/>
                <a:uFillTx/>
                <a:latin typeface="Segoe UI"/>
                <a:ea typeface="Segoe UI" pitchFamily="34" charset="0"/>
                <a:cs typeface="Segoe UI" pitchFamily="34" charset="0"/>
              </a:endParaRPr>
            </a:p>
          </p:txBody>
        </p:sp>
        <p:cxnSp>
          <p:nvCxnSpPr>
            <p:cNvPr id="86" name="Straight Arrow Connector 85">
              <a:extLst>
                <a:ext uri="{FF2B5EF4-FFF2-40B4-BE49-F238E27FC236}">
                  <a16:creationId xmlns:a16="http://schemas.microsoft.com/office/drawing/2014/main" id="{A5F3C767-B4A5-4C86-BF9C-2B638BB743E0}"/>
                </a:ext>
              </a:extLst>
            </p:cNvPr>
            <p:cNvCxnSpPr>
              <a:cxnSpLocks/>
            </p:cNvCxnSpPr>
            <p:nvPr/>
          </p:nvCxnSpPr>
          <p:spPr>
            <a:xfrm flipV="1">
              <a:off x="9138846" y="3057397"/>
              <a:ext cx="0" cy="308938"/>
            </a:xfrm>
            <a:prstGeom prst="straightConnector1">
              <a:avLst/>
            </a:prstGeom>
            <a:ln w="12700">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7" name="Title 1">
            <a:extLst>
              <a:ext uri="{FF2B5EF4-FFF2-40B4-BE49-F238E27FC236}">
                <a16:creationId xmlns:a16="http://schemas.microsoft.com/office/drawing/2014/main" id="{76D2D496-CF94-4EAF-A909-579A539045E2}"/>
              </a:ext>
            </a:extLst>
          </p:cNvPr>
          <p:cNvSpPr txBox="1">
            <a:spLocks/>
          </p:cNvSpPr>
          <p:nvPr/>
        </p:nvSpPr>
        <p:spPr>
          <a:xfrm>
            <a:off x="268080" y="36981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a:ln w="3175">
                  <a:noFill/>
                </a:ln>
                <a:solidFill>
                  <a:srgbClr val="505050"/>
                </a:solidFill>
                <a:effectLst/>
                <a:uLnTx/>
                <a:uFillTx/>
                <a:latin typeface="Segoe UI Light"/>
                <a:ea typeface="+mn-ea"/>
                <a:cs typeface="Segoe UI" pitchFamily="34" charset="0"/>
              </a:rPr>
              <a:t>Virtualization versus </a:t>
            </a:r>
            <a:r>
              <a:rPr kumimoji="0" lang="en-US" sz="4705" b="0" i="0" u="none" strike="noStrike" kern="1200" cap="none" spc="-100" normalizeH="0" baseline="0" noProof="0">
                <a:ln w="3175">
                  <a:noFill/>
                </a:ln>
                <a:solidFill>
                  <a:srgbClr val="0072C6"/>
                </a:solidFill>
                <a:effectLst/>
                <a:uLnTx/>
                <a:uFillTx/>
                <a:latin typeface="Segoe UI Semibold" panose="020B0702040204020203" pitchFamily="34" charset="0"/>
                <a:ea typeface="+mn-ea"/>
                <a:cs typeface="Segoe UI Semibold" panose="020B0702040204020203" pitchFamily="34" charset="0"/>
              </a:rPr>
              <a:t>containerization</a:t>
            </a:r>
          </a:p>
        </p:txBody>
      </p:sp>
    </p:spTree>
    <p:extLst>
      <p:ext uri="{BB962C8B-B14F-4D97-AF65-F5344CB8AC3E}">
        <p14:creationId xmlns:p14="http://schemas.microsoft.com/office/powerpoint/2010/main" val="33968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4DB0-D66E-41DC-8ACD-C12B8E545611}"/>
              </a:ext>
            </a:extLst>
          </p:cNvPr>
          <p:cNvSpPr>
            <a:spLocks noGrp="1"/>
          </p:cNvSpPr>
          <p:nvPr>
            <p:ph type="title"/>
          </p:nvPr>
        </p:nvSpPr>
        <p:spPr>
          <a:xfrm>
            <a:off x="268080" y="369815"/>
            <a:ext cx="11655840" cy="899537"/>
          </a:xfrm>
        </p:spPr>
        <p:txBody>
          <a:bodyPr/>
          <a:lstStyle/>
          <a:p>
            <a:pPr algn="ctr"/>
            <a:r>
              <a:rPr lang="en-US" sz="4705">
                <a:solidFill>
                  <a:schemeClr val="tx1"/>
                </a:solidFill>
              </a:rPr>
              <a:t>The container </a:t>
            </a:r>
            <a:r>
              <a:rPr lang="en-US" sz="4705">
                <a:solidFill>
                  <a:schemeClr val="accent1"/>
                </a:solidFill>
                <a:latin typeface="Segoe UI Semibold" panose="020B0702040204020203" pitchFamily="34" charset="0"/>
                <a:cs typeface="Segoe UI Semibold" panose="020B0702040204020203" pitchFamily="34" charset="0"/>
              </a:rPr>
              <a:t>advantage</a:t>
            </a:r>
          </a:p>
        </p:txBody>
      </p:sp>
      <p:grpSp>
        <p:nvGrpSpPr>
          <p:cNvPr id="27" name="Group 26">
            <a:extLst>
              <a:ext uri="{FF2B5EF4-FFF2-40B4-BE49-F238E27FC236}">
                <a16:creationId xmlns:a16="http://schemas.microsoft.com/office/drawing/2014/main" id="{6730F2C3-44D6-40A3-B6B0-16433CB6A56B}"/>
              </a:ext>
            </a:extLst>
          </p:cNvPr>
          <p:cNvGrpSpPr/>
          <p:nvPr/>
        </p:nvGrpSpPr>
        <p:grpSpPr>
          <a:xfrm>
            <a:off x="587074" y="4884192"/>
            <a:ext cx="5380933" cy="832764"/>
            <a:chOff x="598846" y="4981633"/>
            <a:chExt cx="5488832" cy="849463"/>
          </a:xfrm>
        </p:grpSpPr>
        <p:sp>
          <p:nvSpPr>
            <p:cNvPr id="50" name="TextBox 49">
              <a:extLst>
                <a:ext uri="{FF2B5EF4-FFF2-40B4-BE49-F238E27FC236}">
                  <a16:creationId xmlns:a16="http://schemas.microsoft.com/office/drawing/2014/main" id="{F0E637DF-EA86-4ABC-9F14-C02D882DD020}"/>
                </a:ext>
              </a:extLst>
            </p:cNvPr>
            <p:cNvSpPr txBox="1"/>
            <p:nvPr/>
          </p:nvSpPr>
          <p:spPr>
            <a:xfrm>
              <a:off x="598846" y="4981633"/>
              <a:ext cx="1655536" cy="849463"/>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Fast </a:t>
              </a:r>
              <a:br>
                <a:rPr kumimoji="0" lang="en-US" sz="1765"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br>
              <a:r>
                <a:rPr kumimoji="0" lang="en-US" sz="1765"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iteration</a:t>
              </a:r>
            </a:p>
          </p:txBody>
        </p:sp>
        <p:sp>
          <p:nvSpPr>
            <p:cNvPr id="51" name="TextBox 50">
              <a:extLst>
                <a:ext uri="{FF2B5EF4-FFF2-40B4-BE49-F238E27FC236}">
                  <a16:creationId xmlns:a16="http://schemas.microsoft.com/office/drawing/2014/main" id="{05884DD8-E961-4A61-9B0C-035A58CC535A}"/>
                </a:ext>
              </a:extLst>
            </p:cNvPr>
            <p:cNvSpPr txBox="1"/>
            <p:nvPr/>
          </p:nvSpPr>
          <p:spPr>
            <a:xfrm>
              <a:off x="2447571" y="4981633"/>
              <a:ext cx="1791382" cy="849463"/>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t>Agile </a:t>
              </a:r>
              <a:b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br>
              <a: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t>delivery</a:t>
              </a:r>
            </a:p>
          </p:txBody>
        </p:sp>
        <p:sp>
          <p:nvSpPr>
            <p:cNvPr id="52" name="TextBox 51">
              <a:extLst>
                <a:ext uri="{FF2B5EF4-FFF2-40B4-BE49-F238E27FC236}">
                  <a16:creationId xmlns:a16="http://schemas.microsoft.com/office/drawing/2014/main" id="{068523FD-BFE9-4720-B928-EE84920E05D2}"/>
                </a:ext>
              </a:extLst>
            </p:cNvPr>
            <p:cNvSpPr txBox="1"/>
            <p:nvPr/>
          </p:nvSpPr>
          <p:spPr>
            <a:xfrm>
              <a:off x="4432142" y="4981633"/>
              <a:ext cx="1655536" cy="572464"/>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Immutability</a:t>
              </a:r>
            </a:p>
          </p:txBody>
        </p:sp>
      </p:grpSp>
      <p:grpSp>
        <p:nvGrpSpPr>
          <p:cNvPr id="34" name="Group 33">
            <a:extLst>
              <a:ext uri="{FF2B5EF4-FFF2-40B4-BE49-F238E27FC236}">
                <a16:creationId xmlns:a16="http://schemas.microsoft.com/office/drawing/2014/main" id="{BA33CDD7-EFB6-4CDD-BB4D-A8319356A443}"/>
              </a:ext>
            </a:extLst>
          </p:cNvPr>
          <p:cNvGrpSpPr/>
          <p:nvPr/>
        </p:nvGrpSpPr>
        <p:grpSpPr>
          <a:xfrm>
            <a:off x="1836841" y="4396538"/>
            <a:ext cx="8518318" cy="0"/>
            <a:chOff x="1873673" y="4484201"/>
            <a:chExt cx="8689128" cy="0"/>
          </a:xfrm>
        </p:grpSpPr>
        <p:cxnSp>
          <p:nvCxnSpPr>
            <p:cNvPr id="49" name="Straight Connector 48">
              <a:extLst>
                <a:ext uri="{FF2B5EF4-FFF2-40B4-BE49-F238E27FC236}">
                  <a16:creationId xmlns:a16="http://schemas.microsoft.com/office/drawing/2014/main" id="{15104528-8906-4955-BC4D-9BA5DB4327FB}"/>
                </a:ext>
              </a:extLst>
            </p:cNvPr>
            <p:cNvCxnSpPr>
              <a:cxnSpLocks/>
            </p:cNvCxnSpPr>
            <p:nvPr/>
          </p:nvCxnSpPr>
          <p:spPr>
            <a:xfrm>
              <a:off x="1873673"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D2D268-271F-42D8-9A33-CF16F057ECA7}"/>
                </a:ext>
              </a:extLst>
            </p:cNvPr>
            <p:cNvCxnSpPr>
              <a:cxnSpLocks/>
            </p:cNvCxnSpPr>
            <p:nvPr/>
          </p:nvCxnSpPr>
          <p:spPr>
            <a:xfrm>
              <a:off x="3790322"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E6A0968-D38D-43B2-A21A-6EFEE71C8C81}"/>
                </a:ext>
              </a:extLst>
            </p:cNvPr>
            <p:cNvCxnSpPr>
              <a:cxnSpLocks/>
            </p:cNvCxnSpPr>
            <p:nvPr/>
          </p:nvCxnSpPr>
          <p:spPr>
            <a:xfrm>
              <a:off x="7623621"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351DF10-E61D-4ABC-A47D-C36A3985E556}"/>
                </a:ext>
              </a:extLst>
            </p:cNvPr>
            <p:cNvCxnSpPr>
              <a:cxnSpLocks/>
            </p:cNvCxnSpPr>
            <p:nvPr/>
          </p:nvCxnSpPr>
          <p:spPr>
            <a:xfrm>
              <a:off x="9540271"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5" name="Connector: Elbow 24">
            <a:extLst>
              <a:ext uri="{FF2B5EF4-FFF2-40B4-BE49-F238E27FC236}">
                <a16:creationId xmlns:a16="http://schemas.microsoft.com/office/drawing/2014/main" id="{D2B2FC03-5BDF-417F-B1E8-10C408DD6F94}"/>
              </a:ext>
            </a:extLst>
          </p:cNvPr>
          <p:cNvCxnSpPr>
            <a:cxnSpLocks/>
          </p:cNvCxnSpPr>
          <p:nvPr/>
        </p:nvCxnSpPr>
        <p:spPr>
          <a:xfrm rot="5400000" flipH="1" flipV="1">
            <a:off x="3377558" y="2348866"/>
            <a:ext cx="1484143" cy="1684176"/>
          </a:xfrm>
          <a:prstGeom prst="bentConnector2">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F9C59010-2ADE-48A0-BCDC-61DF8A714E53}"/>
              </a:ext>
            </a:extLst>
          </p:cNvPr>
          <p:cNvCxnSpPr>
            <a:cxnSpLocks/>
          </p:cNvCxnSpPr>
          <p:nvPr/>
        </p:nvCxnSpPr>
        <p:spPr>
          <a:xfrm rot="16200000" flipV="1">
            <a:off x="7330301" y="2348866"/>
            <a:ext cx="1484143" cy="1684174"/>
          </a:xfrm>
          <a:prstGeom prst="bentConnector2">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2B5FBAB-C6F2-4E71-9336-AE07D0C24CD7}"/>
              </a:ext>
            </a:extLst>
          </p:cNvPr>
          <p:cNvGrpSpPr/>
          <p:nvPr/>
        </p:nvGrpSpPr>
        <p:grpSpPr>
          <a:xfrm>
            <a:off x="5087522" y="1440403"/>
            <a:ext cx="2016957" cy="2016957"/>
            <a:chOff x="5189537" y="1468789"/>
            <a:chExt cx="2057401" cy="2057401"/>
          </a:xfrm>
        </p:grpSpPr>
        <p:sp>
          <p:nvSpPr>
            <p:cNvPr id="3" name="Oval 2">
              <a:extLst>
                <a:ext uri="{FF2B5EF4-FFF2-40B4-BE49-F238E27FC236}">
                  <a16:creationId xmlns:a16="http://schemas.microsoft.com/office/drawing/2014/main" id="{2F673822-02DA-4818-9CF9-E436E0DD0A7A}"/>
                </a:ext>
              </a:extLst>
            </p:cNvPr>
            <p:cNvSpPr/>
            <p:nvPr/>
          </p:nvSpPr>
          <p:spPr bwMode="auto">
            <a:xfrm>
              <a:off x="5189537" y="1468789"/>
              <a:ext cx="2057401" cy="2057401"/>
            </a:xfrm>
            <a:prstGeom prst="ellipse">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2" name="Graphic 41">
              <a:extLst>
                <a:ext uri="{FF2B5EF4-FFF2-40B4-BE49-F238E27FC236}">
                  <a16:creationId xmlns:a16="http://schemas.microsoft.com/office/drawing/2014/main" id="{6E936E98-9515-470B-963F-C70D86CA08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0399" y="1950147"/>
              <a:ext cx="955676" cy="1094684"/>
            </a:xfrm>
            <a:prstGeom prst="rect">
              <a:avLst/>
            </a:prstGeom>
          </p:spPr>
        </p:pic>
      </p:grpSp>
      <p:grpSp>
        <p:nvGrpSpPr>
          <p:cNvPr id="33" name="Group 32">
            <a:extLst>
              <a:ext uri="{FF2B5EF4-FFF2-40B4-BE49-F238E27FC236}">
                <a16:creationId xmlns:a16="http://schemas.microsoft.com/office/drawing/2014/main" id="{C526CB1E-8273-47B7-B921-DA8061592A80}"/>
              </a:ext>
            </a:extLst>
          </p:cNvPr>
          <p:cNvGrpSpPr/>
          <p:nvPr/>
        </p:nvGrpSpPr>
        <p:grpSpPr>
          <a:xfrm>
            <a:off x="6223995" y="4884194"/>
            <a:ext cx="5380927" cy="832883"/>
            <a:chOff x="6348798" y="4981633"/>
            <a:chExt cx="5488826" cy="849584"/>
          </a:xfrm>
        </p:grpSpPr>
        <p:sp>
          <p:nvSpPr>
            <p:cNvPr id="53" name="TextBox 52">
              <a:extLst>
                <a:ext uri="{FF2B5EF4-FFF2-40B4-BE49-F238E27FC236}">
                  <a16:creationId xmlns:a16="http://schemas.microsoft.com/office/drawing/2014/main" id="{310CD638-A464-4A78-A6C3-A8378EC416D8}"/>
                </a:ext>
              </a:extLst>
            </p:cNvPr>
            <p:cNvSpPr txBox="1"/>
            <p:nvPr/>
          </p:nvSpPr>
          <p:spPr>
            <a:xfrm>
              <a:off x="6348798" y="4981633"/>
              <a:ext cx="1655536" cy="849463"/>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Cost </a:t>
              </a:r>
              <a:br>
                <a:rPr kumimoji="0" lang="en-US" sz="1765"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br>
              <a:r>
                <a:rPr kumimoji="0" lang="en-US" sz="1765"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savings</a:t>
              </a:r>
            </a:p>
          </p:txBody>
        </p:sp>
        <p:sp>
          <p:nvSpPr>
            <p:cNvPr id="54" name="TextBox 53">
              <a:extLst>
                <a:ext uri="{FF2B5EF4-FFF2-40B4-BE49-F238E27FC236}">
                  <a16:creationId xmlns:a16="http://schemas.microsoft.com/office/drawing/2014/main" id="{7659F402-BAB9-4F5D-B027-0E638B4031F9}"/>
                </a:ext>
              </a:extLst>
            </p:cNvPr>
            <p:cNvSpPr txBox="1"/>
            <p:nvPr/>
          </p:nvSpPr>
          <p:spPr>
            <a:xfrm>
              <a:off x="10182088" y="4981633"/>
              <a:ext cx="1655536" cy="849463"/>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Elastic bursting</a:t>
              </a:r>
            </a:p>
          </p:txBody>
        </p:sp>
        <p:sp>
          <p:nvSpPr>
            <p:cNvPr id="76" name="TextBox 75">
              <a:extLst>
                <a:ext uri="{FF2B5EF4-FFF2-40B4-BE49-F238E27FC236}">
                  <a16:creationId xmlns:a16="http://schemas.microsoft.com/office/drawing/2014/main" id="{A36FF80F-5247-4BE9-81C9-3FF7607ABFFE}"/>
                </a:ext>
              </a:extLst>
            </p:cNvPr>
            <p:cNvSpPr txBox="1"/>
            <p:nvPr/>
          </p:nvSpPr>
          <p:spPr>
            <a:xfrm>
              <a:off x="8265443" y="4981633"/>
              <a:ext cx="1655536" cy="849584"/>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Efficient deployment</a:t>
              </a:r>
            </a:p>
          </p:txBody>
        </p:sp>
      </p:grpSp>
      <p:grpSp>
        <p:nvGrpSpPr>
          <p:cNvPr id="11" name="Group 10">
            <a:extLst>
              <a:ext uri="{FF2B5EF4-FFF2-40B4-BE49-F238E27FC236}">
                <a16:creationId xmlns:a16="http://schemas.microsoft.com/office/drawing/2014/main" id="{1C0C1B41-1787-4A0B-884B-9C7EF3F17BA5}"/>
              </a:ext>
            </a:extLst>
          </p:cNvPr>
          <p:cNvGrpSpPr/>
          <p:nvPr/>
        </p:nvGrpSpPr>
        <p:grpSpPr>
          <a:xfrm>
            <a:off x="1073305" y="4071273"/>
            <a:ext cx="650530" cy="650530"/>
            <a:chOff x="1094827" y="4152414"/>
            <a:chExt cx="663574" cy="663574"/>
          </a:xfrm>
        </p:grpSpPr>
        <p:sp>
          <p:nvSpPr>
            <p:cNvPr id="32" name="Oval 31">
              <a:extLst>
                <a:ext uri="{FF2B5EF4-FFF2-40B4-BE49-F238E27FC236}">
                  <a16:creationId xmlns:a16="http://schemas.microsoft.com/office/drawing/2014/main" id="{9E46A0D2-4E68-4770-9E0A-B4632888EFCD}"/>
                </a:ext>
              </a:extLst>
            </p:cNvPr>
            <p:cNvSpPr/>
            <p:nvPr/>
          </p:nvSpPr>
          <p:spPr bwMode="auto">
            <a:xfrm rot="16200000">
              <a:off x="1094827"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84" name="Group 83">
              <a:extLst>
                <a:ext uri="{FF2B5EF4-FFF2-40B4-BE49-F238E27FC236}">
                  <a16:creationId xmlns:a16="http://schemas.microsoft.com/office/drawing/2014/main" id="{FA097EAD-CBBB-4C5D-97BF-1F992A8C682D}"/>
                </a:ext>
              </a:extLst>
            </p:cNvPr>
            <p:cNvGrpSpPr/>
            <p:nvPr/>
          </p:nvGrpSpPr>
          <p:grpSpPr>
            <a:xfrm>
              <a:off x="1219103" y="4317232"/>
              <a:ext cx="415016" cy="333945"/>
              <a:chOff x="1101725" y="2982913"/>
              <a:chExt cx="1023938" cy="823912"/>
            </a:xfrm>
          </p:grpSpPr>
          <p:sp>
            <p:nvSpPr>
              <p:cNvPr id="85" name="Line 23">
                <a:extLst>
                  <a:ext uri="{FF2B5EF4-FFF2-40B4-BE49-F238E27FC236}">
                    <a16:creationId xmlns:a16="http://schemas.microsoft.com/office/drawing/2014/main" id="{490954CD-A581-4677-B755-6024685A54E3}"/>
                  </a:ext>
                </a:extLst>
              </p:cNvPr>
              <p:cNvSpPr>
                <a:spLocks noChangeShapeType="1"/>
              </p:cNvSpPr>
              <p:nvPr/>
            </p:nvSpPr>
            <p:spPr bwMode="auto">
              <a:xfrm flipH="1" flipV="1">
                <a:off x="1816100" y="3317875"/>
                <a:ext cx="160338" cy="150812"/>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86" name="Line 24">
                <a:extLst>
                  <a:ext uri="{FF2B5EF4-FFF2-40B4-BE49-F238E27FC236}">
                    <a16:creationId xmlns:a16="http://schemas.microsoft.com/office/drawing/2014/main" id="{0FA4C17C-2850-4E41-B24F-4257303DD42B}"/>
                  </a:ext>
                </a:extLst>
              </p:cNvPr>
              <p:cNvSpPr>
                <a:spLocks noChangeShapeType="1"/>
              </p:cNvSpPr>
              <p:nvPr/>
            </p:nvSpPr>
            <p:spPr bwMode="auto">
              <a:xfrm flipV="1">
                <a:off x="1979613" y="3308350"/>
                <a:ext cx="146050" cy="160337"/>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25">
                <a:extLst>
                  <a:ext uri="{FF2B5EF4-FFF2-40B4-BE49-F238E27FC236}">
                    <a16:creationId xmlns:a16="http://schemas.microsoft.com/office/drawing/2014/main" id="{59AE7EC8-C207-4703-8CAB-E96246C21288}"/>
                  </a:ext>
                </a:extLst>
              </p:cNvPr>
              <p:cNvSpPr>
                <a:spLocks/>
              </p:cNvSpPr>
              <p:nvPr/>
            </p:nvSpPr>
            <p:spPr bwMode="auto">
              <a:xfrm>
                <a:off x="1312863" y="2982913"/>
                <a:ext cx="685800" cy="468312"/>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88" name="Freeform 26">
                <a:extLst>
                  <a:ext uri="{FF2B5EF4-FFF2-40B4-BE49-F238E27FC236}">
                    <a16:creationId xmlns:a16="http://schemas.microsoft.com/office/drawing/2014/main" id="{C40C0C4B-A191-4640-ACE6-8F1D3EBAF48D}"/>
                  </a:ext>
                </a:extLst>
              </p:cNvPr>
              <p:cNvSpPr>
                <a:spLocks/>
              </p:cNvSpPr>
              <p:nvPr/>
            </p:nvSpPr>
            <p:spPr bwMode="auto">
              <a:xfrm>
                <a:off x="1231900" y="3348038"/>
                <a:ext cx="384175" cy="420687"/>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89" name="Line 27">
                <a:extLst>
                  <a:ext uri="{FF2B5EF4-FFF2-40B4-BE49-F238E27FC236}">
                    <a16:creationId xmlns:a16="http://schemas.microsoft.com/office/drawing/2014/main" id="{BEBE1E8B-9952-4C63-B079-558C500C1877}"/>
                  </a:ext>
                </a:extLst>
              </p:cNvPr>
              <p:cNvSpPr>
                <a:spLocks noChangeShapeType="1"/>
              </p:cNvSpPr>
              <p:nvPr/>
            </p:nvSpPr>
            <p:spPr bwMode="auto">
              <a:xfrm>
                <a:off x="1250950" y="3324225"/>
                <a:ext cx="160338" cy="150812"/>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90" name="Line 28">
                <a:extLst>
                  <a:ext uri="{FF2B5EF4-FFF2-40B4-BE49-F238E27FC236}">
                    <a16:creationId xmlns:a16="http://schemas.microsoft.com/office/drawing/2014/main" id="{0B19AFC4-06EB-4FA4-99BB-CE2A2F503452}"/>
                  </a:ext>
                </a:extLst>
              </p:cNvPr>
              <p:cNvSpPr>
                <a:spLocks noChangeShapeType="1"/>
              </p:cNvSpPr>
              <p:nvPr/>
            </p:nvSpPr>
            <p:spPr bwMode="auto">
              <a:xfrm flipH="1">
                <a:off x="1101725" y="3324225"/>
                <a:ext cx="146050" cy="160337"/>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91" name="Freeform 29">
                <a:extLst>
                  <a:ext uri="{FF2B5EF4-FFF2-40B4-BE49-F238E27FC236}">
                    <a16:creationId xmlns:a16="http://schemas.microsoft.com/office/drawing/2014/main" id="{64D99EAA-A0E9-457E-9777-6CBE5B361226}"/>
                  </a:ext>
                </a:extLst>
              </p:cNvPr>
              <p:cNvSpPr>
                <a:spLocks/>
              </p:cNvSpPr>
              <p:nvPr/>
            </p:nvSpPr>
            <p:spPr bwMode="auto">
              <a:xfrm>
                <a:off x="1228725" y="3340100"/>
                <a:ext cx="676275" cy="466725"/>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92" name="Freeform 30">
                <a:extLst>
                  <a:ext uri="{FF2B5EF4-FFF2-40B4-BE49-F238E27FC236}">
                    <a16:creationId xmlns:a16="http://schemas.microsoft.com/office/drawing/2014/main" id="{E7FA7856-9DC3-445E-B881-D41F73726CE0}"/>
                  </a:ext>
                </a:extLst>
              </p:cNvPr>
              <p:cNvSpPr>
                <a:spLocks/>
              </p:cNvSpPr>
              <p:nvPr/>
            </p:nvSpPr>
            <p:spPr bwMode="auto">
              <a:xfrm>
                <a:off x="1608138" y="3021013"/>
                <a:ext cx="387350" cy="423862"/>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5" name="Group 14">
            <a:extLst>
              <a:ext uri="{FF2B5EF4-FFF2-40B4-BE49-F238E27FC236}">
                <a16:creationId xmlns:a16="http://schemas.microsoft.com/office/drawing/2014/main" id="{43FB3F56-CA96-4277-94F7-9797DB022DC0}"/>
              </a:ext>
            </a:extLst>
          </p:cNvPr>
          <p:cNvGrpSpPr/>
          <p:nvPr/>
        </p:nvGrpSpPr>
        <p:grpSpPr>
          <a:xfrm>
            <a:off x="4831249" y="4071273"/>
            <a:ext cx="650530" cy="650530"/>
            <a:chOff x="4928125" y="4152414"/>
            <a:chExt cx="663574" cy="663574"/>
          </a:xfrm>
        </p:grpSpPr>
        <p:sp>
          <p:nvSpPr>
            <p:cNvPr id="28" name="Oval 27">
              <a:extLst>
                <a:ext uri="{FF2B5EF4-FFF2-40B4-BE49-F238E27FC236}">
                  <a16:creationId xmlns:a16="http://schemas.microsoft.com/office/drawing/2014/main" id="{3C724130-E6B0-49EC-8EBD-63E88F526BAD}"/>
                </a:ext>
              </a:extLst>
            </p:cNvPr>
            <p:cNvSpPr/>
            <p:nvPr/>
          </p:nvSpPr>
          <p:spPr bwMode="auto">
            <a:xfrm rot="16200000">
              <a:off x="4928125"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93" name="Group 92">
              <a:extLst>
                <a:ext uri="{FF2B5EF4-FFF2-40B4-BE49-F238E27FC236}">
                  <a16:creationId xmlns:a16="http://schemas.microsoft.com/office/drawing/2014/main" id="{EAEA691E-8001-4B18-BB98-6D62F5B96380}"/>
                </a:ext>
              </a:extLst>
            </p:cNvPr>
            <p:cNvGrpSpPr/>
            <p:nvPr/>
          </p:nvGrpSpPr>
          <p:grpSpPr>
            <a:xfrm>
              <a:off x="5073073" y="4289538"/>
              <a:ext cx="384175" cy="384175"/>
              <a:chOff x="3222625" y="3417888"/>
              <a:chExt cx="384175" cy="384175"/>
            </a:xfrm>
          </p:grpSpPr>
          <p:sp>
            <p:nvSpPr>
              <p:cNvPr id="94" name="Freeform 40">
                <a:extLst>
                  <a:ext uri="{FF2B5EF4-FFF2-40B4-BE49-F238E27FC236}">
                    <a16:creationId xmlns:a16="http://schemas.microsoft.com/office/drawing/2014/main" id="{74292B58-9A7A-4EC8-B739-1FF4C48AA49F}"/>
                  </a:ext>
                </a:extLst>
              </p:cNvPr>
              <p:cNvSpPr>
                <a:spLocks/>
              </p:cNvSpPr>
              <p:nvPr/>
            </p:nvSpPr>
            <p:spPr bwMode="auto">
              <a:xfrm>
                <a:off x="3302000" y="3538538"/>
                <a:ext cx="223838" cy="142875"/>
              </a:xfrm>
              <a:custGeom>
                <a:avLst/>
                <a:gdLst>
                  <a:gd name="T0" fmla="*/ 78 w 78"/>
                  <a:gd name="T1" fmla="*/ 0 h 50"/>
                  <a:gd name="T2" fmla="*/ 29 w 78"/>
                  <a:gd name="T3" fmla="*/ 50 h 50"/>
                  <a:gd name="T4" fmla="*/ 28 w 78"/>
                  <a:gd name="T5" fmla="*/ 50 h 50"/>
                  <a:gd name="T6" fmla="*/ 28 w 78"/>
                  <a:gd name="T7" fmla="*/ 50 h 50"/>
                  <a:gd name="T8" fmla="*/ 27 w 78"/>
                  <a:gd name="T9" fmla="*/ 50 h 50"/>
                  <a:gd name="T10" fmla="*/ 0 w 78"/>
                  <a:gd name="T11" fmla="*/ 22 h 50"/>
                </a:gdLst>
                <a:ahLst/>
                <a:cxnLst>
                  <a:cxn ang="0">
                    <a:pos x="T0" y="T1"/>
                  </a:cxn>
                  <a:cxn ang="0">
                    <a:pos x="T2" y="T3"/>
                  </a:cxn>
                  <a:cxn ang="0">
                    <a:pos x="T4" y="T5"/>
                  </a:cxn>
                  <a:cxn ang="0">
                    <a:pos x="T6" y="T7"/>
                  </a:cxn>
                  <a:cxn ang="0">
                    <a:pos x="T8" y="T9"/>
                  </a:cxn>
                  <a:cxn ang="0">
                    <a:pos x="T10" y="T11"/>
                  </a:cxn>
                </a:cxnLst>
                <a:rect l="0" t="0" r="r" b="b"/>
                <a:pathLst>
                  <a:path w="78" h="50">
                    <a:moveTo>
                      <a:pt x="78" y="0"/>
                    </a:moveTo>
                    <a:cubicBezTo>
                      <a:pt x="29" y="50"/>
                      <a:pt x="29" y="50"/>
                      <a:pt x="29" y="50"/>
                    </a:cubicBezTo>
                    <a:cubicBezTo>
                      <a:pt x="28" y="50"/>
                      <a:pt x="28" y="50"/>
                      <a:pt x="28" y="50"/>
                    </a:cubicBezTo>
                    <a:cubicBezTo>
                      <a:pt x="28" y="50"/>
                      <a:pt x="28" y="50"/>
                      <a:pt x="28" y="50"/>
                    </a:cubicBezTo>
                    <a:cubicBezTo>
                      <a:pt x="27" y="50"/>
                      <a:pt x="27" y="50"/>
                      <a:pt x="27" y="50"/>
                    </a:cubicBezTo>
                    <a:cubicBezTo>
                      <a:pt x="0" y="22"/>
                      <a:pt x="0" y="22"/>
                      <a:pt x="0" y="22"/>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95" name="Oval 41">
                <a:extLst>
                  <a:ext uri="{FF2B5EF4-FFF2-40B4-BE49-F238E27FC236}">
                    <a16:creationId xmlns:a16="http://schemas.microsoft.com/office/drawing/2014/main" id="{C80F6A84-05B8-4B5F-957E-CE93D85EB24C}"/>
                  </a:ext>
                </a:extLst>
              </p:cNvPr>
              <p:cNvSpPr>
                <a:spLocks noChangeArrowheads="1"/>
              </p:cNvSpPr>
              <p:nvPr/>
            </p:nvSpPr>
            <p:spPr bwMode="auto">
              <a:xfrm>
                <a:off x="3222625" y="3417888"/>
                <a:ext cx="384175" cy="38417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4" name="Group 13">
            <a:extLst>
              <a:ext uri="{FF2B5EF4-FFF2-40B4-BE49-F238E27FC236}">
                <a16:creationId xmlns:a16="http://schemas.microsoft.com/office/drawing/2014/main" id="{DDDE59DC-448D-43BD-9BAA-A9B5EEBB907F}"/>
              </a:ext>
            </a:extLst>
          </p:cNvPr>
          <p:cNvGrpSpPr/>
          <p:nvPr/>
        </p:nvGrpSpPr>
        <p:grpSpPr>
          <a:xfrm>
            <a:off x="2952276" y="4071273"/>
            <a:ext cx="650530" cy="650530"/>
            <a:chOff x="3011475" y="4152414"/>
            <a:chExt cx="663574" cy="663574"/>
          </a:xfrm>
        </p:grpSpPr>
        <p:sp>
          <p:nvSpPr>
            <p:cNvPr id="31" name="Oval 30">
              <a:extLst>
                <a:ext uri="{FF2B5EF4-FFF2-40B4-BE49-F238E27FC236}">
                  <a16:creationId xmlns:a16="http://schemas.microsoft.com/office/drawing/2014/main" id="{AB645E69-4E01-4C6F-B400-059E69EE15D0}"/>
                </a:ext>
              </a:extLst>
            </p:cNvPr>
            <p:cNvSpPr/>
            <p:nvPr/>
          </p:nvSpPr>
          <p:spPr bwMode="auto">
            <a:xfrm rot="16200000">
              <a:off x="3011475"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4" name="Group 3">
              <a:extLst>
                <a:ext uri="{FF2B5EF4-FFF2-40B4-BE49-F238E27FC236}">
                  <a16:creationId xmlns:a16="http://schemas.microsoft.com/office/drawing/2014/main" id="{51047C44-B5A2-4874-9EC9-2A2958275DE1}"/>
                </a:ext>
              </a:extLst>
            </p:cNvPr>
            <p:cNvGrpSpPr/>
            <p:nvPr/>
          </p:nvGrpSpPr>
          <p:grpSpPr>
            <a:xfrm>
              <a:off x="3147811" y="4298224"/>
              <a:ext cx="390903" cy="371954"/>
              <a:chOff x="1146231" y="2215122"/>
              <a:chExt cx="530543" cy="504825"/>
            </a:xfrm>
          </p:grpSpPr>
          <p:sp>
            <p:nvSpPr>
              <p:cNvPr id="41" name="Freeform: Shape 40">
                <a:extLst>
                  <a:ext uri="{FF2B5EF4-FFF2-40B4-BE49-F238E27FC236}">
                    <a16:creationId xmlns:a16="http://schemas.microsoft.com/office/drawing/2014/main" id="{57F1AC25-82ED-45E5-97E8-275FED294F16}"/>
                  </a:ext>
                </a:extLst>
              </p:cNvPr>
              <p:cNvSpPr/>
              <p:nvPr/>
            </p:nvSpPr>
            <p:spPr>
              <a:xfrm>
                <a:off x="1171949" y="2215122"/>
                <a:ext cx="504825" cy="504825"/>
              </a:xfrm>
              <a:custGeom>
                <a:avLst/>
                <a:gdLst/>
                <a:ahLst/>
                <a:cxnLst/>
                <a:rect l="0" t="0" r="0" b="0"/>
                <a:pathLst>
                  <a:path w="504825" h="504825">
                    <a:moveTo>
                      <a:pt x="253841" y="21431"/>
                    </a:moveTo>
                    <a:cubicBezTo>
                      <a:pt x="381476" y="21431"/>
                      <a:pt x="485299" y="125254"/>
                      <a:pt x="485299" y="252889"/>
                    </a:cubicBezTo>
                    <a:cubicBezTo>
                      <a:pt x="485299" y="380524"/>
                      <a:pt x="381476" y="484346"/>
                      <a:pt x="253841" y="484346"/>
                    </a:cubicBezTo>
                    <a:cubicBezTo>
                      <a:pt x="126206" y="484346"/>
                      <a:pt x="21431" y="380524"/>
                      <a:pt x="21431" y="252889"/>
                    </a:cubicBezTo>
                    <a:cubicBezTo>
                      <a:pt x="21431" y="195739"/>
                      <a:pt x="42386" y="144304"/>
                      <a:pt x="75724" y="103346"/>
                    </a:cubicBezTo>
                  </a:path>
                </a:pathLst>
              </a:custGeom>
              <a:noFill/>
              <a:ln w="28575"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3" name="Freeform: Shape 42">
                <a:extLst>
                  <a:ext uri="{FF2B5EF4-FFF2-40B4-BE49-F238E27FC236}">
                    <a16:creationId xmlns:a16="http://schemas.microsoft.com/office/drawing/2014/main" id="{DAF5F4EB-A1B8-434C-900A-B3FC12B037C6}"/>
                  </a:ext>
                </a:extLst>
              </p:cNvPr>
              <p:cNvSpPr/>
              <p:nvPr/>
            </p:nvSpPr>
            <p:spPr>
              <a:xfrm>
                <a:off x="1146231" y="2225600"/>
                <a:ext cx="190500" cy="161925"/>
              </a:xfrm>
              <a:custGeom>
                <a:avLst/>
                <a:gdLst/>
                <a:ahLst/>
                <a:cxnLst/>
                <a:rect l="0" t="0" r="0" b="0"/>
                <a:pathLst>
                  <a:path w="190500" h="161925">
                    <a:moveTo>
                      <a:pt x="21431" y="55721"/>
                    </a:moveTo>
                    <a:lnTo>
                      <a:pt x="142399" y="21431"/>
                    </a:lnTo>
                    <a:lnTo>
                      <a:pt x="177641" y="142399"/>
                    </a:lnTo>
                    <a:lnTo>
                      <a:pt x="21431" y="55721"/>
                    </a:lnTo>
                  </a:path>
                </a:pathLst>
              </a:custGeom>
              <a:solidFill>
                <a:srgbClr val="FFFFFF"/>
              </a:solidFill>
              <a:ln w="28575" cap="rnd">
                <a:solidFill>
                  <a:schemeClr val="tx1"/>
                </a:solidFill>
                <a:prstDash val="solid"/>
                <a:round/>
              </a:ln>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9" name="Group 18">
            <a:extLst>
              <a:ext uri="{FF2B5EF4-FFF2-40B4-BE49-F238E27FC236}">
                <a16:creationId xmlns:a16="http://schemas.microsoft.com/office/drawing/2014/main" id="{B7651797-8D32-4542-8507-63C3C90021B2}"/>
              </a:ext>
            </a:extLst>
          </p:cNvPr>
          <p:cNvGrpSpPr/>
          <p:nvPr/>
        </p:nvGrpSpPr>
        <p:grpSpPr>
          <a:xfrm>
            <a:off x="6710220" y="4071273"/>
            <a:ext cx="650530" cy="650530"/>
            <a:chOff x="6844774" y="4152414"/>
            <a:chExt cx="663574" cy="663574"/>
          </a:xfrm>
        </p:grpSpPr>
        <p:sp>
          <p:nvSpPr>
            <p:cNvPr id="55" name="Oval 54">
              <a:extLst>
                <a:ext uri="{FF2B5EF4-FFF2-40B4-BE49-F238E27FC236}">
                  <a16:creationId xmlns:a16="http://schemas.microsoft.com/office/drawing/2014/main" id="{DF6B6A1C-E414-4AB1-9F4B-2E3B8D85B5F8}"/>
                </a:ext>
              </a:extLst>
            </p:cNvPr>
            <p:cNvSpPr/>
            <p:nvPr/>
          </p:nvSpPr>
          <p:spPr bwMode="auto">
            <a:xfrm rot="16200000">
              <a:off x="6844774"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3" name="Group 12">
              <a:extLst>
                <a:ext uri="{FF2B5EF4-FFF2-40B4-BE49-F238E27FC236}">
                  <a16:creationId xmlns:a16="http://schemas.microsoft.com/office/drawing/2014/main" id="{5B7FB16D-1A98-47F6-B99C-A950EF5C877C}"/>
                </a:ext>
              </a:extLst>
            </p:cNvPr>
            <p:cNvGrpSpPr/>
            <p:nvPr/>
          </p:nvGrpSpPr>
          <p:grpSpPr>
            <a:xfrm>
              <a:off x="6972723" y="4280355"/>
              <a:ext cx="407684" cy="407681"/>
              <a:chOff x="1000126" y="2062163"/>
              <a:chExt cx="612775" cy="612775"/>
            </a:xfrm>
          </p:grpSpPr>
          <p:sp>
            <p:nvSpPr>
              <p:cNvPr id="7" name="Freeform 5">
                <a:extLst>
                  <a:ext uri="{FF2B5EF4-FFF2-40B4-BE49-F238E27FC236}">
                    <a16:creationId xmlns:a16="http://schemas.microsoft.com/office/drawing/2014/main" id="{DEDB357B-FF4D-40D8-BC1C-753F257D16F6}"/>
                  </a:ext>
                </a:extLst>
              </p:cNvPr>
              <p:cNvSpPr>
                <a:spLocks/>
              </p:cNvSpPr>
              <p:nvPr/>
            </p:nvSpPr>
            <p:spPr bwMode="auto">
              <a:xfrm>
                <a:off x="1250951" y="2257425"/>
                <a:ext cx="107950" cy="214313"/>
              </a:xfrm>
              <a:custGeom>
                <a:avLst/>
                <a:gdLst>
                  <a:gd name="T0" fmla="*/ 37 w 38"/>
                  <a:gd name="T1" fmla="*/ 3 h 76"/>
                  <a:gd name="T2" fmla="*/ 23 w 38"/>
                  <a:gd name="T3" fmla="*/ 0 h 76"/>
                  <a:gd name="T4" fmla="*/ 4 w 38"/>
                  <a:gd name="T5" fmla="*/ 18 h 76"/>
                  <a:gd name="T6" fmla="*/ 23 w 38"/>
                  <a:gd name="T7" fmla="*/ 38 h 76"/>
                  <a:gd name="T8" fmla="*/ 38 w 38"/>
                  <a:gd name="T9" fmla="*/ 59 h 76"/>
                  <a:gd name="T10" fmla="*/ 17 w 38"/>
                  <a:gd name="T11" fmla="*/ 76 h 76"/>
                  <a:gd name="T12" fmla="*/ 0 w 38"/>
                  <a:gd name="T13" fmla="*/ 73 h 76"/>
                  <a:gd name="T14" fmla="*/ 0 w 38"/>
                  <a:gd name="T15" fmla="*/ 73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6">
                    <a:moveTo>
                      <a:pt x="37" y="3"/>
                    </a:moveTo>
                    <a:cubicBezTo>
                      <a:pt x="33" y="1"/>
                      <a:pt x="29" y="0"/>
                      <a:pt x="23" y="0"/>
                    </a:cubicBezTo>
                    <a:cubicBezTo>
                      <a:pt x="10" y="0"/>
                      <a:pt x="4" y="10"/>
                      <a:pt x="4" y="18"/>
                    </a:cubicBezTo>
                    <a:cubicBezTo>
                      <a:pt x="4" y="29"/>
                      <a:pt x="13" y="34"/>
                      <a:pt x="23" y="38"/>
                    </a:cubicBezTo>
                    <a:cubicBezTo>
                      <a:pt x="36" y="43"/>
                      <a:pt x="38" y="49"/>
                      <a:pt x="38" y="59"/>
                    </a:cubicBezTo>
                    <a:cubicBezTo>
                      <a:pt x="38" y="68"/>
                      <a:pt x="35" y="76"/>
                      <a:pt x="17" y="76"/>
                    </a:cubicBezTo>
                    <a:cubicBezTo>
                      <a:pt x="10" y="76"/>
                      <a:pt x="4" y="75"/>
                      <a:pt x="0" y="73"/>
                    </a:cubicBezTo>
                    <a:cubicBezTo>
                      <a:pt x="0" y="73"/>
                      <a:pt x="0" y="73"/>
                      <a:pt x="0" y="73"/>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8" name="Line 6">
                <a:extLst>
                  <a:ext uri="{FF2B5EF4-FFF2-40B4-BE49-F238E27FC236}">
                    <a16:creationId xmlns:a16="http://schemas.microsoft.com/office/drawing/2014/main" id="{862508BB-A9A8-4BF7-B7B8-C185B6650F89}"/>
                  </a:ext>
                </a:extLst>
              </p:cNvPr>
              <p:cNvSpPr>
                <a:spLocks noChangeShapeType="1"/>
              </p:cNvSpPr>
              <p:nvPr/>
            </p:nvSpPr>
            <p:spPr bwMode="auto">
              <a:xfrm>
                <a:off x="1304926" y="2505075"/>
                <a:ext cx="0" cy="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9" name="Line 7">
                <a:extLst>
                  <a:ext uri="{FF2B5EF4-FFF2-40B4-BE49-F238E27FC236}">
                    <a16:creationId xmlns:a16="http://schemas.microsoft.com/office/drawing/2014/main" id="{07535C0F-15A2-43FB-8B61-89675FD4E106}"/>
                  </a:ext>
                </a:extLst>
              </p:cNvPr>
              <p:cNvSpPr>
                <a:spLocks noChangeShapeType="1"/>
              </p:cNvSpPr>
              <p:nvPr/>
            </p:nvSpPr>
            <p:spPr bwMode="auto">
              <a:xfrm>
                <a:off x="1304926" y="2232025"/>
                <a:ext cx="0" cy="254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0" name="Line 8">
                <a:extLst>
                  <a:ext uri="{FF2B5EF4-FFF2-40B4-BE49-F238E27FC236}">
                    <a16:creationId xmlns:a16="http://schemas.microsoft.com/office/drawing/2014/main" id="{AE5A6D6D-72CD-4E55-B250-97A42035BE78}"/>
                  </a:ext>
                </a:extLst>
              </p:cNvPr>
              <p:cNvSpPr>
                <a:spLocks noChangeShapeType="1"/>
              </p:cNvSpPr>
              <p:nvPr/>
            </p:nvSpPr>
            <p:spPr bwMode="auto">
              <a:xfrm>
                <a:off x="1304926" y="2471738"/>
                <a:ext cx="0" cy="254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2" name="Oval 10">
                <a:extLst>
                  <a:ext uri="{FF2B5EF4-FFF2-40B4-BE49-F238E27FC236}">
                    <a16:creationId xmlns:a16="http://schemas.microsoft.com/office/drawing/2014/main" id="{BA58884A-8EB9-4CB5-835A-EA95193DCBF5}"/>
                  </a:ext>
                </a:extLst>
              </p:cNvPr>
              <p:cNvSpPr>
                <a:spLocks noChangeArrowheads="1"/>
              </p:cNvSpPr>
              <p:nvPr/>
            </p:nvSpPr>
            <p:spPr bwMode="auto">
              <a:xfrm>
                <a:off x="1000126" y="2062163"/>
                <a:ext cx="612775" cy="61277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20" name="Group 19">
            <a:extLst>
              <a:ext uri="{FF2B5EF4-FFF2-40B4-BE49-F238E27FC236}">
                <a16:creationId xmlns:a16="http://schemas.microsoft.com/office/drawing/2014/main" id="{DB0B176B-B7E0-4233-8758-E7D9D40C86D8}"/>
              </a:ext>
            </a:extLst>
          </p:cNvPr>
          <p:cNvGrpSpPr/>
          <p:nvPr/>
        </p:nvGrpSpPr>
        <p:grpSpPr>
          <a:xfrm>
            <a:off x="8589193" y="4071273"/>
            <a:ext cx="650530" cy="650530"/>
            <a:chOff x="8761424" y="4152414"/>
            <a:chExt cx="663574" cy="663574"/>
          </a:xfrm>
        </p:grpSpPr>
        <p:sp>
          <p:nvSpPr>
            <p:cNvPr id="29" name="Oval 28">
              <a:extLst>
                <a:ext uri="{FF2B5EF4-FFF2-40B4-BE49-F238E27FC236}">
                  <a16:creationId xmlns:a16="http://schemas.microsoft.com/office/drawing/2014/main" id="{AFC761DF-81C5-4993-9A55-E4E1DEA1B04F}"/>
                </a:ext>
              </a:extLst>
            </p:cNvPr>
            <p:cNvSpPr/>
            <p:nvPr/>
          </p:nvSpPr>
          <p:spPr bwMode="auto">
            <a:xfrm rot="16200000">
              <a:off x="8761424"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8" name="Group 17">
              <a:extLst>
                <a:ext uri="{FF2B5EF4-FFF2-40B4-BE49-F238E27FC236}">
                  <a16:creationId xmlns:a16="http://schemas.microsoft.com/office/drawing/2014/main" id="{8AD6B2E6-C99F-46E1-A2B0-0C03D1076A35}"/>
                </a:ext>
              </a:extLst>
            </p:cNvPr>
            <p:cNvGrpSpPr/>
            <p:nvPr/>
          </p:nvGrpSpPr>
          <p:grpSpPr>
            <a:xfrm>
              <a:off x="8907553" y="4299993"/>
              <a:ext cx="371316" cy="368417"/>
              <a:chOff x="882651" y="963613"/>
              <a:chExt cx="812800" cy="806450"/>
            </a:xfrm>
          </p:grpSpPr>
          <p:sp>
            <p:nvSpPr>
              <p:cNvPr id="16" name="Freeform 14">
                <a:extLst>
                  <a:ext uri="{FF2B5EF4-FFF2-40B4-BE49-F238E27FC236}">
                    <a16:creationId xmlns:a16="http://schemas.microsoft.com/office/drawing/2014/main" id="{484835A3-B56C-4194-AEAB-37E2A3999DBB}"/>
                  </a:ext>
                </a:extLst>
              </p:cNvPr>
              <p:cNvSpPr>
                <a:spLocks/>
              </p:cNvSpPr>
              <p:nvPr/>
            </p:nvSpPr>
            <p:spPr bwMode="auto">
              <a:xfrm>
                <a:off x="882651" y="963613"/>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15">
                <a:extLst>
                  <a:ext uri="{FF2B5EF4-FFF2-40B4-BE49-F238E27FC236}">
                    <a16:creationId xmlns:a16="http://schemas.microsoft.com/office/drawing/2014/main" id="{C4753895-D8C6-4025-9CAE-87FE275A1788}"/>
                  </a:ext>
                </a:extLst>
              </p:cNvPr>
              <p:cNvSpPr>
                <a:spLocks/>
              </p:cNvSpPr>
              <p:nvPr/>
            </p:nvSpPr>
            <p:spPr bwMode="auto">
              <a:xfrm>
                <a:off x="1147763" y="1228725"/>
                <a:ext cx="282575" cy="277813"/>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EC242F52-F026-4BCE-8B9E-54FECBD435FB}"/>
              </a:ext>
            </a:extLst>
          </p:cNvPr>
          <p:cNvGrpSpPr/>
          <p:nvPr/>
        </p:nvGrpSpPr>
        <p:grpSpPr>
          <a:xfrm>
            <a:off x="10468166" y="4071273"/>
            <a:ext cx="650530" cy="650530"/>
            <a:chOff x="10678074" y="4152414"/>
            <a:chExt cx="663574" cy="663574"/>
          </a:xfrm>
        </p:grpSpPr>
        <p:sp>
          <p:nvSpPr>
            <p:cNvPr id="30" name="Oval 29">
              <a:extLst>
                <a:ext uri="{FF2B5EF4-FFF2-40B4-BE49-F238E27FC236}">
                  <a16:creationId xmlns:a16="http://schemas.microsoft.com/office/drawing/2014/main" id="{718490B9-DA1B-4104-A885-1088A6CBAB17}"/>
                </a:ext>
              </a:extLst>
            </p:cNvPr>
            <p:cNvSpPr/>
            <p:nvPr/>
          </p:nvSpPr>
          <p:spPr bwMode="auto">
            <a:xfrm rot="16200000">
              <a:off x="10678074"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26" name="Group 25">
              <a:extLst>
                <a:ext uri="{FF2B5EF4-FFF2-40B4-BE49-F238E27FC236}">
                  <a16:creationId xmlns:a16="http://schemas.microsoft.com/office/drawing/2014/main" id="{01EB7FD4-5F2C-49BD-BFA5-E3CE945A0E95}"/>
                </a:ext>
              </a:extLst>
            </p:cNvPr>
            <p:cNvGrpSpPr/>
            <p:nvPr/>
          </p:nvGrpSpPr>
          <p:grpSpPr>
            <a:xfrm>
              <a:off x="10842540" y="4317227"/>
              <a:ext cx="334615" cy="333946"/>
              <a:chOff x="10067926" y="2455863"/>
              <a:chExt cx="795338" cy="793750"/>
            </a:xfrm>
          </p:grpSpPr>
          <p:sp>
            <p:nvSpPr>
              <p:cNvPr id="21" name="Line 19">
                <a:extLst>
                  <a:ext uri="{FF2B5EF4-FFF2-40B4-BE49-F238E27FC236}">
                    <a16:creationId xmlns:a16="http://schemas.microsoft.com/office/drawing/2014/main" id="{1FDFB35E-14D0-4651-BFEE-01B3EE499BB1}"/>
                  </a:ext>
                </a:extLst>
              </p:cNvPr>
              <p:cNvSpPr>
                <a:spLocks noChangeShapeType="1"/>
              </p:cNvSpPr>
              <p:nvPr/>
            </p:nvSpPr>
            <p:spPr bwMode="auto">
              <a:xfrm flipV="1">
                <a:off x="10168688" y="2760752"/>
                <a:ext cx="384174" cy="387350"/>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20">
                <a:extLst>
                  <a:ext uri="{FF2B5EF4-FFF2-40B4-BE49-F238E27FC236}">
                    <a16:creationId xmlns:a16="http://schemas.microsoft.com/office/drawing/2014/main" id="{11DE8E9E-AE20-4035-8649-339E6F490223}"/>
                  </a:ext>
                </a:extLst>
              </p:cNvPr>
              <p:cNvSpPr>
                <a:spLocks/>
              </p:cNvSpPr>
              <p:nvPr/>
            </p:nvSpPr>
            <p:spPr bwMode="auto">
              <a:xfrm>
                <a:off x="10400464" y="2713126"/>
                <a:ext cx="201612" cy="203199"/>
              </a:xfrm>
              <a:custGeom>
                <a:avLst/>
                <a:gdLst>
                  <a:gd name="T0" fmla="*/ 89 w 127"/>
                  <a:gd name="T1" fmla="*/ 128 h 128"/>
                  <a:gd name="T2" fmla="*/ 89 w 127"/>
                  <a:gd name="T3" fmla="*/ 39 h 128"/>
                  <a:gd name="T4" fmla="*/ 0 w 127"/>
                  <a:gd name="T5" fmla="*/ 39 h 128"/>
                  <a:gd name="T6" fmla="*/ 38 w 127"/>
                  <a:gd name="T7" fmla="*/ 0 h 128"/>
                  <a:gd name="T8" fmla="*/ 127 w 127"/>
                  <a:gd name="T9" fmla="*/ 0 h 128"/>
                  <a:gd name="T10" fmla="*/ 127 w 127"/>
                  <a:gd name="T11" fmla="*/ 90 h 128"/>
                  <a:gd name="T12" fmla="*/ 89 w 127"/>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127" h="128">
                    <a:moveTo>
                      <a:pt x="89" y="128"/>
                    </a:moveTo>
                    <a:lnTo>
                      <a:pt x="89" y="39"/>
                    </a:lnTo>
                    <a:lnTo>
                      <a:pt x="0" y="39"/>
                    </a:lnTo>
                    <a:lnTo>
                      <a:pt x="38" y="0"/>
                    </a:lnTo>
                    <a:lnTo>
                      <a:pt x="127" y="0"/>
                    </a:lnTo>
                    <a:lnTo>
                      <a:pt x="127" y="90"/>
                    </a:lnTo>
                    <a:lnTo>
                      <a:pt x="89" y="128"/>
                    </a:lnTo>
                    <a:close/>
                  </a:path>
                </a:pathLst>
              </a:custGeom>
              <a:solidFill>
                <a:schemeClr val="tx1"/>
              </a:solidFill>
              <a:ln w="28575">
                <a:noFill/>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3" name="Freeform 21">
                <a:extLst>
                  <a:ext uri="{FF2B5EF4-FFF2-40B4-BE49-F238E27FC236}">
                    <a16:creationId xmlns:a16="http://schemas.microsoft.com/office/drawing/2014/main" id="{5054C8A3-ECB6-44E0-97AA-217BF64310C1}"/>
                  </a:ext>
                </a:extLst>
              </p:cNvPr>
              <p:cNvSpPr>
                <a:spLocks/>
              </p:cNvSpPr>
              <p:nvPr/>
            </p:nvSpPr>
            <p:spPr bwMode="auto">
              <a:xfrm>
                <a:off x="10067926" y="2455863"/>
                <a:ext cx="795338" cy="793750"/>
              </a:xfrm>
              <a:custGeom>
                <a:avLst/>
                <a:gdLst>
                  <a:gd name="T0" fmla="*/ 56 w 281"/>
                  <a:gd name="T1" fmla="*/ 281 h 281"/>
                  <a:gd name="T2" fmla="*/ 266 w 281"/>
                  <a:gd name="T3" fmla="*/ 281 h 281"/>
                  <a:gd name="T4" fmla="*/ 281 w 281"/>
                  <a:gd name="T5" fmla="*/ 266 h 281"/>
                  <a:gd name="T6" fmla="*/ 281 w 281"/>
                  <a:gd name="T7" fmla="*/ 15 h 281"/>
                  <a:gd name="T8" fmla="*/ 266 w 281"/>
                  <a:gd name="T9" fmla="*/ 0 h 281"/>
                  <a:gd name="T10" fmla="*/ 15 w 281"/>
                  <a:gd name="T11" fmla="*/ 0 h 281"/>
                  <a:gd name="T12" fmla="*/ 0 w 281"/>
                  <a:gd name="T13" fmla="*/ 15 h 281"/>
                  <a:gd name="T14" fmla="*/ 0 w 281"/>
                  <a:gd name="T15" fmla="*/ 225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281">
                    <a:moveTo>
                      <a:pt x="56" y="281"/>
                    </a:moveTo>
                    <a:cubicBezTo>
                      <a:pt x="266" y="281"/>
                      <a:pt x="266" y="281"/>
                      <a:pt x="266" y="281"/>
                    </a:cubicBezTo>
                    <a:cubicBezTo>
                      <a:pt x="274" y="281"/>
                      <a:pt x="281" y="274"/>
                      <a:pt x="281" y="266"/>
                    </a:cubicBezTo>
                    <a:cubicBezTo>
                      <a:pt x="281" y="15"/>
                      <a:pt x="281" y="15"/>
                      <a:pt x="281" y="15"/>
                    </a:cubicBezTo>
                    <a:cubicBezTo>
                      <a:pt x="281" y="6"/>
                      <a:pt x="274" y="0"/>
                      <a:pt x="266" y="0"/>
                    </a:cubicBezTo>
                    <a:cubicBezTo>
                      <a:pt x="15" y="0"/>
                      <a:pt x="15" y="0"/>
                      <a:pt x="15" y="0"/>
                    </a:cubicBezTo>
                    <a:cubicBezTo>
                      <a:pt x="6" y="0"/>
                      <a:pt x="0" y="6"/>
                      <a:pt x="0" y="15"/>
                    </a:cubicBezTo>
                    <a:cubicBezTo>
                      <a:pt x="0" y="225"/>
                      <a:pt x="0" y="225"/>
                      <a:pt x="0" y="225"/>
                    </a:cubicBezTo>
                  </a:path>
                </a:pathLst>
              </a:custGeom>
              <a:noFill/>
              <a:ln w="285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36" name="Group 35">
            <a:extLst>
              <a:ext uri="{FF2B5EF4-FFF2-40B4-BE49-F238E27FC236}">
                <a16:creationId xmlns:a16="http://schemas.microsoft.com/office/drawing/2014/main" id="{939ACC6D-0199-4380-9751-4E30F58CB005}"/>
              </a:ext>
            </a:extLst>
          </p:cNvPr>
          <p:cNvGrpSpPr/>
          <p:nvPr/>
        </p:nvGrpSpPr>
        <p:grpSpPr>
          <a:xfrm>
            <a:off x="6710222" y="5748522"/>
            <a:ext cx="4392482" cy="651728"/>
            <a:chOff x="6844776" y="5863295"/>
            <a:chExt cx="4480560" cy="664797"/>
          </a:xfrm>
        </p:grpSpPr>
        <p:sp>
          <p:nvSpPr>
            <p:cNvPr id="6" name="Left Bracket 5">
              <a:extLst>
                <a:ext uri="{FF2B5EF4-FFF2-40B4-BE49-F238E27FC236}">
                  <a16:creationId xmlns:a16="http://schemas.microsoft.com/office/drawing/2014/main" id="{6F638F08-674C-4ED9-A7DE-0B5F64223055}"/>
                </a:ext>
              </a:extLst>
            </p:cNvPr>
            <p:cNvSpPr/>
            <p:nvPr/>
          </p:nvSpPr>
          <p:spPr>
            <a:xfrm rot="16200000">
              <a:off x="9039336" y="3909081"/>
              <a:ext cx="91440" cy="4480560"/>
            </a:xfrm>
            <a:prstGeom prst="leftBracket">
              <a:avLst>
                <a:gd name="adj" fmla="val 1954"/>
              </a:avLst>
            </a:prstGeom>
            <a:ln w="28575" cap="rnd">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78" name="TextBox 77">
              <a:extLst>
                <a:ext uri="{FF2B5EF4-FFF2-40B4-BE49-F238E27FC236}">
                  <a16:creationId xmlns:a16="http://schemas.microsoft.com/office/drawing/2014/main" id="{DFF78382-BFA8-4113-9376-B631AD2546FA}"/>
                </a:ext>
              </a:extLst>
            </p:cNvPr>
            <p:cNvSpPr txBox="1"/>
            <p:nvPr/>
          </p:nvSpPr>
          <p:spPr>
            <a:xfrm>
              <a:off x="8444252" y="5863295"/>
              <a:ext cx="1297918" cy="664797"/>
            </a:xfrm>
            <a:prstGeom prst="rect">
              <a:avLst/>
            </a:prstGeom>
            <a:solidFill>
              <a:schemeClr val="bg1"/>
            </a:solid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2353" b="0" i="0" u="none" strike="noStrike" kern="1200" cap="none" spc="0" normalizeH="0" baseline="0" noProof="0">
                  <a:ln>
                    <a:noFill/>
                  </a:ln>
                  <a:solidFill>
                    <a:srgbClr val="0072C6"/>
                  </a:solidFill>
                  <a:effectLst/>
                  <a:uLnTx/>
                  <a:uFillTx/>
                  <a:latin typeface="Segoe UI Semibold" panose="020B0702040204020203" pitchFamily="34" charset="0"/>
                  <a:ea typeface="+mn-ea"/>
                  <a:cs typeface="Segoe UI Semibold" panose="020B0702040204020203" pitchFamily="34" charset="0"/>
                </a:rPr>
                <a:t>For IT</a:t>
              </a:r>
            </a:p>
          </p:txBody>
        </p:sp>
      </p:grpSp>
      <p:grpSp>
        <p:nvGrpSpPr>
          <p:cNvPr id="35" name="Group 34">
            <a:extLst>
              <a:ext uri="{FF2B5EF4-FFF2-40B4-BE49-F238E27FC236}">
                <a16:creationId xmlns:a16="http://schemas.microsoft.com/office/drawing/2014/main" id="{E3476CD4-56BE-4FB5-962B-A0A7AEDA1131}"/>
              </a:ext>
            </a:extLst>
          </p:cNvPr>
          <p:cNvGrpSpPr/>
          <p:nvPr/>
        </p:nvGrpSpPr>
        <p:grpSpPr>
          <a:xfrm>
            <a:off x="1090589" y="5748522"/>
            <a:ext cx="4392482" cy="651728"/>
            <a:chOff x="1112457" y="5863295"/>
            <a:chExt cx="4480560" cy="664797"/>
          </a:xfrm>
        </p:grpSpPr>
        <p:sp>
          <p:nvSpPr>
            <p:cNvPr id="58" name="Left Bracket 57">
              <a:extLst>
                <a:ext uri="{FF2B5EF4-FFF2-40B4-BE49-F238E27FC236}">
                  <a16:creationId xmlns:a16="http://schemas.microsoft.com/office/drawing/2014/main" id="{730FD369-ECB0-464C-B41D-C92AB256DC29}"/>
                </a:ext>
              </a:extLst>
            </p:cNvPr>
            <p:cNvSpPr/>
            <p:nvPr/>
          </p:nvSpPr>
          <p:spPr>
            <a:xfrm rot="16200000">
              <a:off x="3307017" y="3909081"/>
              <a:ext cx="91440" cy="4480560"/>
            </a:xfrm>
            <a:prstGeom prst="leftBracket">
              <a:avLst>
                <a:gd name="adj" fmla="val 1954"/>
              </a:avLst>
            </a:prstGeom>
            <a:ln w="28575" cap="rnd">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77" name="TextBox 76">
              <a:extLst>
                <a:ext uri="{FF2B5EF4-FFF2-40B4-BE49-F238E27FC236}">
                  <a16:creationId xmlns:a16="http://schemas.microsoft.com/office/drawing/2014/main" id="{B565BAC2-3907-4541-9DB0-3DB74119E184}"/>
                </a:ext>
              </a:extLst>
            </p:cNvPr>
            <p:cNvSpPr txBox="1"/>
            <p:nvPr/>
          </p:nvSpPr>
          <p:spPr>
            <a:xfrm>
              <a:off x="2165324" y="5863295"/>
              <a:ext cx="2355876" cy="664797"/>
            </a:xfrm>
            <a:prstGeom prst="rect">
              <a:avLst/>
            </a:prstGeom>
            <a:solidFill>
              <a:schemeClr val="bg1"/>
            </a:solid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2353" b="0" i="0" u="none" strike="noStrike" kern="1200" cap="none" spc="0" normalizeH="0" baseline="0" noProof="0" dirty="0">
                  <a:ln>
                    <a:noFill/>
                  </a:ln>
                  <a:solidFill>
                    <a:srgbClr val="0072C6"/>
                  </a:solidFill>
                  <a:effectLst/>
                  <a:uLnTx/>
                  <a:uFillTx/>
                  <a:latin typeface="Segoe UI Semibold" panose="020B0702040204020203" pitchFamily="34" charset="0"/>
                  <a:ea typeface="+mn-ea"/>
                  <a:cs typeface="Segoe UI Semibold" panose="020B0702040204020203" pitchFamily="34" charset="0"/>
                </a:rPr>
                <a:t>For developers</a:t>
              </a:r>
            </a:p>
          </p:txBody>
        </p:sp>
      </p:grpSp>
    </p:spTree>
    <p:extLst>
      <p:ext uri="{BB962C8B-B14F-4D97-AF65-F5344CB8AC3E}">
        <p14:creationId xmlns:p14="http://schemas.microsoft.com/office/powerpoint/2010/main" val="128688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459BFB-B303-462B-B16A-1B3F2673DA92}"/>
              </a:ext>
            </a:extLst>
          </p:cNvPr>
          <p:cNvSpPr txBox="1">
            <a:spLocks/>
          </p:cNvSpPr>
          <p:nvPr/>
        </p:nvSpPr>
        <p:spPr>
          <a:xfrm>
            <a:off x="268080" y="49143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a:ln w="3175">
                  <a:noFill/>
                </a:ln>
                <a:solidFill>
                  <a:srgbClr val="505050"/>
                </a:solidFill>
                <a:effectLst/>
                <a:uLnTx/>
                <a:uFillTx/>
                <a:latin typeface="Segoe UI Light"/>
                <a:ea typeface="+mn-ea"/>
                <a:cs typeface="Segoe UI" pitchFamily="34" charset="0"/>
              </a:rPr>
              <a:t>Azure container </a:t>
            </a:r>
            <a:r>
              <a:rPr kumimoji="0" lang="en-US" sz="4705" b="0" i="0" u="none" strike="noStrike" kern="1200" cap="none" spc="-100" normalizeH="0" baseline="0" noProof="0">
                <a:ln w="3175">
                  <a:noFill/>
                </a:ln>
                <a:solidFill>
                  <a:srgbClr val="0072C6"/>
                </a:solidFill>
                <a:effectLst/>
                <a:uLnTx/>
                <a:uFillTx/>
                <a:latin typeface="Segoe UI Semibold" panose="020B0702040204020203" pitchFamily="34" charset="0"/>
                <a:ea typeface="+mn-ea"/>
                <a:cs typeface="Segoe UI Semibold" panose="020B0702040204020203" pitchFamily="34" charset="0"/>
              </a:rPr>
              <a:t>ecosystem</a:t>
            </a:r>
          </a:p>
        </p:txBody>
      </p:sp>
      <p:sp>
        <p:nvSpPr>
          <p:cNvPr id="99" name="Rectangle 98">
            <a:extLst>
              <a:ext uri="{FF2B5EF4-FFF2-40B4-BE49-F238E27FC236}">
                <a16:creationId xmlns:a16="http://schemas.microsoft.com/office/drawing/2014/main" id="{F725E44B-CF52-444E-95DB-3D8E0B9DC3C5}"/>
              </a:ext>
            </a:extLst>
          </p:cNvPr>
          <p:cNvSpPr/>
          <p:nvPr/>
        </p:nvSpPr>
        <p:spPr bwMode="auto">
          <a:xfrm>
            <a:off x="5431941" y="4382204"/>
            <a:ext cx="3904654" cy="65314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9" rIns="0" bIns="46609" numCol="1" rtlCol="0" anchor="t" anchorCtr="0" compatLnSpc="1">
            <a:prstTxWarp prst="textNoShape">
              <a:avLst/>
            </a:prstTxWarp>
          </a:bodyPr>
          <a:lstStyle/>
          <a:p>
            <a:pPr marL="0" marR="0" lvl="0" indent="0" algn="ctr" defTabSz="931757"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pic>
        <p:nvPicPr>
          <p:cNvPr id="100" name="Picture 99">
            <a:extLst>
              <a:ext uri="{FF2B5EF4-FFF2-40B4-BE49-F238E27FC236}">
                <a16:creationId xmlns:a16="http://schemas.microsoft.com/office/drawing/2014/main" id="{ABA8D273-D513-7940-AA7F-0B36CB152DC7}"/>
              </a:ext>
            </a:extLst>
          </p:cNvPr>
          <p:cNvPicPr>
            <a:picLocks noChangeAspect="1"/>
          </p:cNvPicPr>
          <p:nvPr/>
        </p:nvPicPr>
        <p:blipFill>
          <a:blip r:embed="rId3"/>
          <a:stretch>
            <a:fillRect/>
          </a:stretch>
        </p:blipFill>
        <p:spPr>
          <a:xfrm>
            <a:off x="7015474" y="2185135"/>
            <a:ext cx="1158277" cy="1158277"/>
          </a:xfrm>
          <a:prstGeom prst="rect">
            <a:avLst/>
          </a:prstGeom>
        </p:spPr>
      </p:pic>
      <p:pic>
        <p:nvPicPr>
          <p:cNvPr id="101" name="Picture 100">
            <a:extLst>
              <a:ext uri="{FF2B5EF4-FFF2-40B4-BE49-F238E27FC236}">
                <a16:creationId xmlns:a16="http://schemas.microsoft.com/office/drawing/2014/main" id="{B28BC0C7-AB13-BB44-A40A-A901F894B59D}"/>
              </a:ext>
            </a:extLst>
          </p:cNvPr>
          <p:cNvPicPr>
            <a:picLocks noChangeAspect="1"/>
          </p:cNvPicPr>
          <p:nvPr/>
        </p:nvPicPr>
        <p:blipFill>
          <a:blip r:embed="rId4"/>
          <a:stretch>
            <a:fillRect/>
          </a:stretch>
        </p:blipFill>
        <p:spPr>
          <a:xfrm>
            <a:off x="1530959" y="2208147"/>
            <a:ext cx="1461192" cy="1112251"/>
          </a:xfrm>
          <a:prstGeom prst="rect">
            <a:avLst/>
          </a:prstGeom>
        </p:spPr>
      </p:pic>
      <p:sp>
        <p:nvSpPr>
          <p:cNvPr id="102" name="TextBox 101">
            <a:extLst>
              <a:ext uri="{FF2B5EF4-FFF2-40B4-BE49-F238E27FC236}">
                <a16:creationId xmlns:a16="http://schemas.microsoft.com/office/drawing/2014/main" id="{A0B8B1EB-4667-414A-BB18-DD055A226C94}"/>
              </a:ext>
            </a:extLst>
          </p:cNvPr>
          <p:cNvSpPr txBox="1"/>
          <p:nvPr/>
        </p:nvSpPr>
        <p:spPr>
          <a:xfrm>
            <a:off x="1064823" y="5456834"/>
            <a:ext cx="3439032" cy="454420"/>
          </a:xfrm>
          <a:prstGeom prst="rect">
            <a:avLst/>
          </a:prstGeom>
          <a:noFill/>
        </p:spPr>
        <p:txBody>
          <a:bodyPr wrap="square" rtlCol="0" anchor="t">
            <a:spAutoFit/>
          </a:bodyPr>
          <a:lstStyle>
            <a:defPPr>
              <a:defRPr lang="en-US"/>
            </a:defPPr>
            <a:lvl1pPr marR="0" lvl="0" indent="0" fontAlgn="auto">
              <a:lnSpc>
                <a:spcPct val="100000"/>
              </a:lnSpc>
              <a:spcBef>
                <a:spcPts val="0"/>
              </a:spcBef>
              <a:spcAft>
                <a:spcPts val="2353"/>
              </a:spcAft>
              <a:buClrTx/>
              <a:buSzTx/>
              <a:buFontTx/>
              <a:buNone/>
              <a:tabLst/>
              <a:defRPr sz="2353">
                <a:solidFill>
                  <a:srgbClr val="0072C6"/>
                </a:solidFill>
                <a:latin typeface="Segoe UI Semibold" panose="020B0702040204020203" pitchFamily="34" charset="0"/>
                <a:cs typeface="Segoe UI Semibold" panose="020B0702040204020203" pitchFamily="34" charset="0"/>
              </a:defRPr>
            </a:lvl1pPr>
          </a:lstStyle>
          <a:p>
            <a:pPr marL="0" marR="0" lvl="0" indent="0" algn="l" defTabSz="914367" rtl="0" eaLnBrk="1" fontAlgn="auto" latinLnBrk="0" hangingPunct="1">
              <a:lnSpc>
                <a:spcPct val="100000"/>
              </a:lnSpc>
              <a:spcBef>
                <a:spcPts val="0"/>
              </a:spcBef>
              <a:spcAft>
                <a:spcPts val="2353"/>
              </a:spcAft>
              <a:buClrTx/>
              <a:buSzTx/>
              <a:buFontTx/>
              <a:buNone/>
              <a:tabLst/>
              <a:defRPr/>
            </a:pPr>
            <a:r>
              <a:rPr kumimoji="0" lang="en-US" sz="2353" b="0" i="0" u="none" strike="noStrike" kern="1200" cap="none" spc="0" normalizeH="0" baseline="0" noProof="0">
                <a:ln>
                  <a:noFill/>
                </a:ln>
                <a:solidFill>
                  <a:srgbClr val="0072C6"/>
                </a:solidFill>
                <a:effectLst/>
                <a:uLnTx/>
                <a:uFillTx/>
                <a:latin typeface="Segoe UI Semibold" panose="020B0702040204020203" pitchFamily="34" charset="0"/>
                <a:ea typeface="+mn-ea"/>
                <a:cs typeface="Segoe UI Semibold" panose="020B0702040204020203" pitchFamily="34" charset="0"/>
              </a:rPr>
              <a:t>Infrastructure Control</a:t>
            </a:r>
            <a:endParaRPr kumimoji="0" lang="en-US" sz="2353" b="0" i="0" u="none" strike="noStrike" kern="1200" cap="none" spc="0" normalizeH="0" baseline="0" noProof="0" dirty="0">
              <a:ln>
                <a:noFill/>
              </a:ln>
              <a:solidFill>
                <a:srgbClr val="0072C6"/>
              </a:solidFill>
              <a:effectLst/>
              <a:uLnTx/>
              <a:uFillTx/>
              <a:latin typeface="Segoe UI Semibold" panose="020B0702040204020203" pitchFamily="34" charset="0"/>
              <a:ea typeface="+mn-ea"/>
              <a:cs typeface="Segoe UI Semibold" panose="020B0702040204020203" pitchFamily="34" charset="0"/>
            </a:endParaRPr>
          </a:p>
        </p:txBody>
      </p:sp>
      <p:cxnSp>
        <p:nvCxnSpPr>
          <p:cNvPr id="103" name="Straight Arrow Connector 102">
            <a:extLst>
              <a:ext uri="{FF2B5EF4-FFF2-40B4-BE49-F238E27FC236}">
                <a16:creationId xmlns:a16="http://schemas.microsoft.com/office/drawing/2014/main" id="{B5D08A8A-CB56-E64C-BAC3-95C6F60D5727}"/>
              </a:ext>
            </a:extLst>
          </p:cNvPr>
          <p:cNvCxnSpPr/>
          <p:nvPr/>
        </p:nvCxnSpPr>
        <p:spPr>
          <a:xfrm>
            <a:off x="1064823" y="5246091"/>
            <a:ext cx="10158185" cy="0"/>
          </a:xfrm>
          <a:prstGeom prst="straightConnector1">
            <a:avLst/>
          </a:prstGeom>
          <a:ln w="28575" cap="rnd">
            <a:solidFill>
              <a:schemeClr val="bg2"/>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4" name="Picture 103">
            <a:extLst>
              <a:ext uri="{FF2B5EF4-FFF2-40B4-BE49-F238E27FC236}">
                <a16:creationId xmlns:a16="http://schemas.microsoft.com/office/drawing/2014/main" id="{3EB9B783-1C92-F343-AF52-AF15FF22B62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942605" y="2000723"/>
            <a:ext cx="1788751" cy="1527098"/>
          </a:xfrm>
          <a:prstGeom prst="rect">
            <a:avLst/>
          </a:prstGeom>
        </p:spPr>
      </p:pic>
      <p:sp>
        <p:nvSpPr>
          <p:cNvPr id="105" name="TextBox 104">
            <a:extLst>
              <a:ext uri="{FF2B5EF4-FFF2-40B4-BE49-F238E27FC236}">
                <a16:creationId xmlns:a16="http://schemas.microsoft.com/office/drawing/2014/main" id="{4B195DBE-D8D2-C045-B377-0E25A03D2062}"/>
              </a:ext>
            </a:extLst>
          </p:cNvPr>
          <p:cNvSpPr txBox="1"/>
          <p:nvPr/>
        </p:nvSpPr>
        <p:spPr>
          <a:xfrm>
            <a:off x="3597503" y="3733657"/>
            <a:ext cx="2264107" cy="838651"/>
          </a:xfrm>
          <a:prstGeom prst="rect">
            <a:avLst/>
          </a:prstGeom>
          <a:noFill/>
        </p:spPr>
        <p:txBody>
          <a:bodyPr wrap="square" lIns="143428" tIns="143428" rIns="143428" bIns="143428" rtlCol="0">
            <a:spAutoFit/>
          </a:bodyPr>
          <a:lstStyle>
            <a:defPPr>
              <a:defRPr lang="en-US"/>
            </a:defPPr>
            <a:lvl1pPr algn="ctr">
              <a:spcAft>
                <a:spcPts val="2353"/>
              </a:spcAft>
              <a:defRPr>
                <a:solidFill>
                  <a:srgbClr val="505050"/>
                </a:soli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t>Azure Container Instances</a:t>
            </a:r>
          </a:p>
        </p:txBody>
      </p:sp>
      <p:sp>
        <p:nvSpPr>
          <p:cNvPr id="106" name="TextBox 105">
            <a:extLst>
              <a:ext uri="{FF2B5EF4-FFF2-40B4-BE49-F238E27FC236}">
                <a16:creationId xmlns:a16="http://schemas.microsoft.com/office/drawing/2014/main" id="{8E962330-0C31-154A-B978-009C659F1CA9}"/>
              </a:ext>
            </a:extLst>
          </p:cNvPr>
          <p:cNvSpPr txBox="1"/>
          <p:nvPr/>
        </p:nvSpPr>
        <p:spPr>
          <a:xfrm>
            <a:off x="6349274" y="3733657"/>
            <a:ext cx="2264107" cy="838651"/>
          </a:xfrm>
          <a:prstGeom prst="rect">
            <a:avLst/>
          </a:prstGeom>
          <a:noFill/>
        </p:spPr>
        <p:txBody>
          <a:bodyPr wrap="square" lIns="143428" tIns="143428" rIns="143428" bIns="143428" rtlCol="0">
            <a:spAutoFit/>
          </a:bodyPr>
          <a:lstStyle>
            <a:defPPr>
              <a:defRPr lang="en-US"/>
            </a:defPPr>
            <a:lvl1pPr algn="ctr">
              <a:spcAft>
                <a:spcPts val="2353"/>
              </a:spcAft>
              <a:defRPr>
                <a:solidFill>
                  <a:srgbClr val="505050"/>
                </a:soli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t>Azure Service Fabric</a:t>
            </a:r>
          </a:p>
        </p:txBody>
      </p:sp>
      <p:sp>
        <p:nvSpPr>
          <p:cNvPr id="107" name="TextBox 106">
            <a:extLst>
              <a:ext uri="{FF2B5EF4-FFF2-40B4-BE49-F238E27FC236}">
                <a16:creationId xmlns:a16="http://schemas.microsoft.com/office/drawing/2014/main" id="{7B135780-6630-384A-A3CA-59E207C34033}"/>
              </a:ext>
            </a:extLst>
          </p:cNvPr>
          <p:cNvSpPr txBox="1"/>
          <p:nvPr/>
        </p:nvSpPr>
        <p:spPr>
          <a:xfrm>
            <a:off x="1129502" y="3733657"/>
            <a:ext cx="2264107" cy="838651"/>
          </a:xfrm>
          <a:prstGeom prst="rect">
            <a:avLst/>
          </a:prstGeom>
          <a:noFill/>
        </p:spPr>
        <p:txBody>
          <a:bodyPr wrap="square" lIns="143428" tIns="143428" rIns="143428" bIns="143428" rtlCol="0">
            <a:spAutoFit/>
          </a:bodyPr>
          <a:lstStyle>
            <a:defPPr>
              <a:defRPr lang="en-US"/>
            </a:defPPr>
            <a:lvl1pPr algn="ctr">
              <a:spcAft>
                <a:spcPts val="2353"/>
              </a:spcAft>
              <a:defRPr>
                <a:solidFill>
                  <a:srgbClr val="505050"/>
                </a:soli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t>Azure Kubernetes Services (AKS)</a:t>
            </a:r>
          </a:p>
        </p:txBody>
      </p:sp>
      <p:sp>
        <p:nvSpPr>
          <p:cNvPr id="108" name="TextBox 107">
            <a:extLst>
              <a:ext uri="{FF2B5EF4-FFF2-40B4-BE49-F238E27FC236}">
                <a16:creationId xmlns:a16="http://schemas.microsoft.com/office/drawing/2014/main" id="{24C058F3-FEEF-7B4D-BC2B-013BF0739516}"/>
              </a:ext>
            </a:extLst>
          </p:cNvPr>
          <p:cNvSpPr txBox="1"/>
          <p:nvPr/>
        </p:nvSpPr>
        <p:spPr>
          <a:xfrm>
            <a:off x="8812168" y="3733657"/>
            <a:ext cx="2264107" cy="567038"/>
          </a:xfrm>
          <a:prstGeom prst="rect">
            <a:avLst/>
          </a:prstGeom>
          <a:noFill/>
        </p:spPr>
        <p:txBody>
          <a:bodyPr wrap="square" lIns="143428" tIns="143428" rIns="143428" bIns="143428" rtlCol="0">
            <a:spAutoFit/>
          </a:bodyPr>
          <a:lstStyle>
            <a:defPPr>
              <a:defRPr lang="en-US"/>
            </a:defPPr>
            <a:lvl1pPr algn="ctr">
              <a:spcAft>
                <a:spcPts val="2353"/>
              </a:spcAft>
              <a:defRPr>
                <a:solidFill>
                  <a:srgbClr val="505050"/>
                </a:soli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100000"/>
              </a:lnSpc>
              <a:spcBef>
                <a:spcPts val="0"/>
              </a:spcBef>
              <a:spcAft>
                <a:spcPts val="2353"/>
              </a:spcAft>
              <a:buClrTx/>
              <a:buSzTx/>
              <a:buFontTx/>
              <a:buNone/>
              <a:tabLst/>
              <a:defRPr/>
            </a:pPr>
            <a:r>
              <a:rPr kumimoji="0" lang="en-US" sz="1765"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t>Azure App Service</a:t>
            </a:r>
          </a:p>
        </p:txBody>
      </p:sp>
      <p:pic>
        <p:nvPicPr>
          <p:cNvPr id="109" name="Picture 108">
            <a:extLst>
              <a:ext uri="{FF2B5EF4-FFF2-40B4-BE49-F238E27FC236}">
                <a16:creationId xmlns:a16="http://schemas.microsoft.com/office/drawing/2014/main" id="{02E47BD3-78C7-6A4C-A259-1BD60C096AB8}"/>
              </a:ext>
            </a:extLst>
          </p:cNvPr>
          <p:cNvPicPr>
            <a:picLocks noChangeAspect="1"/>
          </p:cNvPicPr>
          <p:nvPr/>
        </p:nvPicPr>
        <p:blipFill>
          <a:blip r:embed="rId6"/>
          <a:stretch>
            <a:fillRect/>
          </a:stretch>
        </p:blipFill>
        <p:spPr>
          <a:xfrm>
            <a:off x="9457868" y="2242971"/>
            <a:ext cx="1042605" cy="1042605"/>
          </a:xfrm>
          <a:prstGeom prst="rect">
            <a:avLst/>
          </a:prstGeom>
        </p:spPr>
      </p:pic>
      <p:sp>
        <p:nvSpPr>
          <p:cNvPr id="110" name="TextBox 109">
            <a:extLst>
              <a:ext uri="{FF2B5EF4-FFF2-40B4-BE49-F238E27FC236}">
                <a16:creationId xmlns:a16="http://schemas.microsoft.com/office/drawing/2014/main" id="{193AF816-ED41-EE46-A831-9107E69B6158}"/>
              </a:ext>
            </a:extLst>
          </p:cNvPr>
          <p:cNvSpPr txBox="1"/>
          <p:nvPr/>
        </p:nvSpPr>
        <p:spPr>
          <a:xfrm>
            <a:off x="7699037" y="5456834"/>
            <a:ext cx="3523972" cy="454420"/>
          </a:xfrm>
          <a:prstGeom prst="rect">
            <a:avLst/>
          </a:prstGeom>
          <a:noFill/>
        </p:spPr>
        <p:txBody>
          <a:bodyPr wrap="square" rtlCol="0" anchor="t">
            <a:spAutoFit/>
          </a:bodyPr>
          <a:lstStyle>
            <a:defPPr>
              <a:defRPr lang="en-US"/>
            </a:defPPr>
            <a:lvl1pPr>
              <a:defRPr sz="1600">
                <a:latin typeface="Segoe UI" panose="020B0502040204020203" pitchFamily="34" charset="0"/>
                <a:cs typeface="Segoe UI" panose="020B0502040204020203" pitchFamily="34" charset="0"/>
              </a:defRPr>
            </a:lvl1pPr>
          </a:lstStyle>
          <a:p>
            <a:pPr marL="0" marR="0" lvl="0" indent="0" algn="r" defTabSz="914367" rtl="0" eaLnBrk="1" fontAlgn="auto" latinLnBrk="0" hangingPunct="1">
              <a:lnSpc>
                <a:spcPct val="100000"/>
              </a:lnSpc>
              <a:spcBef>
                <a:spcPts val="0"/>
              </a:spcBef>
              <a:spcAft>
                <a:spcPts val="2353"/>
              </a:spcAft>
              <a:buClrTx/>
              <a:buSzTx/>
              <a:buFontTx/>
              <a:buNone/>
              <a:tabLst/>
              <a:defRPr/>
            </a:pPr>
            <a:r>
              <a:rPr kumimoji="0" lang="en-US" sz="2353" b="0" i="0" u="none" strike="noStrike" kern="1200" cap="none" spc="0" normalizeH="0" baseline="0" noProof="0" dirty="0">
                <a:ln>
                  <a:noFill/>
                </a:ln>
                <a:solidFill>
                  <a:srgbClr val="0072C6"/>
                </a:solidFill>
                <a:effectLst/>
                <a:uLnTx/>
                <a:uFillTx/>
                <a:latin typeface="Segoe UI Semibold" panose="020B0702040204020203" pitchFamily="34" charset="0"/>
                <a:ea typeface="+mn-ea"/>
                <a:cs typeface="Segoe UI Semibold" panose="020B0702040204020203" pitchFamily="34" charset="0"/>
              </a:rPr>
              <a:t>Developer productivity</a:t>
            </a:r>
          </a:p>
        </p:txBody>
      </p:sp>
    </p:spTree>
    <p:extLst>
      <p:ext uri="{BB962C8B-B14F-4D97-AF65-F5344CB8AC3E}">
        <p14:creationId xmlns:p14="http://schemas.microsoft.com/office/powerpoint/2010/main" val="23192608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129B-203C-AC45-A3CA-438365EB66E8}"/>
              </a:ext>
            </a:extLst>
          </p:cNvPr>
          <p:cNvSpPr>
            <a:spLocks noGrp="1"/>
          </p:cNvSpPr>
          <p:nvPr>
            <p:ph type="title"/>
          </p:nvPr>
        </p:nvSpPr>
        <p:spPr>
          <a:xfrm>
            <a:off x="0" y="2047924"/>
            <a:ext cx="6799679" cy="3200876"/>
          </a:xfrm>
        </p:spPr>
        <p:txBody>
          <a:bodyPr/>
          <a:lstStyle/>
          <a:p>
            <a:pPr algn="ctr"/>
            <a:r>
              <a:rPr lang="en-US" sz="5000" noProof="0" dirty="0"/>
              <a:t>Partner Technical</a:t>
            </a:r>
            <a:br>
              <a:rPr lang="en-US" sz="5000" noProof="0" dirty="0"/>
            </a:br>
            <a:r>
              <a:rPr lang="en-US" sz="5000" noProof="0" dirty="0"/>
              <a:t>(Presales) Support</a:t>
            </a:r>
            <a:br>
              <a:rPr lang="en-US" sz="6600" noProof="0" dirty="0"/>
            </a:br>
            <a:br>
              <a:rPr lang="en-US" sz="6600" dirty="0"/>
            </a:br>
            <a:r>
              <a:rPr lang="en-US" sz="4200" dirty="0" err="1">
                <a:solidFill>
                  <a:schemeClr val="accent1"/>
                </a:solidFill>
              </a:rPr>
              <a:t>depts@microsoft.com</a:t>
            </a:r>
            <a:endParaRPr lang="en-US" sz="4200" noProof="0" dirty="0">
              <a:solidFill>
                <a:schemeClr val="accent1"/>
              </a:solidFill>
            </a:endParaRPr>
          </a:p>
        </p:txBody>
      </p:sp>
      <p:pic>
        <p:nvPicPr>
          <p:cNvPr id="5" name="Picture 4">
            <a:extLst>
              <a:ext uri="{FF2B5EF4-FFF2-40B4-BE49-F238E27FC236}">
                <a16:creationId xmlns:a16="http://schemas.microsoft.com/office/drawing/2014/main" id="{80FF2277-6BC1-EE44-9574-2E4C8A55DF5F}"/>
              </a:ext>
            </a:extLst>
          </p:cNvPr>
          <p:cNvPicPr>
            <a:picLocks noChangeAspect="1"/>
          </p:cNvPicPr>
          <p:nvPr/>
        </p:nvPicPr>
        <p:blipFill>
          <a:blip r:embed="rId3"/>
          <a:stretch>
            <a:fillRect/>
          </a:stretch>
        </p:blipFill>
        <p:spPr>
          <a:xfrm>
            <a:off x="6710567" y="0"/>
            <a:ext cx="5289233" cy="6858000"/>
          </a:xfrm>
          <a:prstGeom prst="rect">
            <a:avLst/>
          </a:prstGeom>
        </p:spPr>
      </p:pic>
    </p:spTree>
    <p:extLst>
      <p:ext uri="{BB962C8B-B14F-4D97-AF65-F5344CB8AC3E}">
        <p14:creationId xmlns:p14="http://schemas.microsoft.com/office/powerpoint/2010/main" val="33285669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5E94-4742-9E44-BDCB-29121F21ECC9}"/>
              </a:ext>
            </a:extLst>
          </p:cNvPr>
          <p:cNvSpPr>
            <a:spLocks noGrp="1"/>
          </p:cNvSpPr>
          <p:nvPr>
            <p:ph type="title"/>
          </p:nvPr>
        </p:nvSpPr>
        <p:spPr>
          <a:xfrm>
            <a:off x="588263" y="457200"/>
            <a:ext cx="11018520" cy="553998"/>
          </a:xfrm>
        </p:spPr>
        <p:txBody>
          <a:bodyPr/>
          <a:lstStyle/>
          <a:p>
            <a:r>
              <a:rPr lang="en-US" dirty="0">
                <a:hlinkClick r:id="rId2"/>
              </a:rPr>
              <a:t>https://aka.ms/mehr-wissen</a:t>
            </a:r>
            <a:endParaRPr lang="en-US" dirty="0"/>
          </a:p>
        </p:txBody>
      </p:sp>
      <p:pic>
        <p:nvPicPr>
          <p:cNvPr id="4" name="Picture 3">
            <a:extLst>
              <a:ext uri="{FF2B5EF4-FFF2-40B4-BE49-F238E27FC236}">
                <a16:creationId xmlns:a16="http://schemas.microsoft.com/office/drawing/2014/main" id="{E3E2CB7E-4951-DB41-AA3C-1CD9F05A8435}"/>
              </a:ext>
            </a:extLst>
          </p:cNvPr>
          <p:cNvPicPr>
            <a:picLocks noChangeAspect="1"/>
          </p:cNvPicPr>
          <p:nvPr/>
        </p:nvPicPr>
        <p:blipFill>
          <a:blip r:embed="rId3"/>
          <a:stretch>
            <a:fillRect/>
          </a:stretch>
        </p:blipFill>
        <p:spPr>
          <a:xfrm>
            <a:off x="295654" y="1707775"/>
            <a:ext cx="11603737" cy="3947368"/>
          </a:xfrm>
          <a:prstGeom prst="rect">
            <a:avLst/>
          </a:prstGeom>
        </p:spPr>
      </p:pic>
      <p:sp>
        <p:nvSpPr>
          <p:cNvPr id="6" name="Title 1">
            <a:extLst>
              <a:ext uri="{FF2B5EF4-FFF2-40B4-BE49-F238E27FC236}">
                <a16:creationId xmlns:a16="http://schemas.microsoft.com/office/drawing/2014/main" id="{F0AA0B2A-7D35-6943-A460-CADB1268152D}"/>
              </a:ext>
            </a:extLst>
          </p:cNvPr>
          <p:cNvSpPr txBox="1">
            <a:spLocks/>
          </p:cNvSpPr>
          <p:nvPr/>
        </p:nvSpPr>
        <p:spPr>
          <a:xfrm>
            <a:off x="3639987" y="5858341"/>
            <a:ext cx="491507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de-DE" sz="2800" dirty="0">
                <a:solidFill>
                  <a:schemeClr val="accent1"/>
                </a:solidFill>
              </a:rPr>
              <a:t>…und viele mehr!</a:t>
            </a:r>
          </a:p>
        </p:txBody>
      </p:sp>
    </p:spTree>
    <p:extLst>
      <p:ext uri="{BB962C8B-B14F-4D97-AF65-F5344CB8AC3E}">
        <p14:creationId xmlns:p14="http://schemas.microsoft.com/office/powerpoint/2010/main" val="9276840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129B-203C-AC45-A3CA-438365EB66E8}"/>
              </a:ext>
            </a:extLst>
          </p:cNvPr>
          <p:cNvSpPr>
            <a:spLocks noGrp="1"/>
          </p:cNvSpPr>
          <p:nvPr>
            <p:ph type="title"/>
          </p:nvPr>
        </p:nvSpPr>
        <p:spPr>
          <a:xfrm>
            <a:off x="0" y="2622689"/>
            <a:ext cx="6799679" cy="1477328"/>
          </a:xfrm>
        </p:spPr>
        <p:txBody>
          <a:bodyPr/>
          <a:lstStyle/>
          <a:p>
            <a:pPr algn="ctr"/>
            <a:r>
              <a:rPr lang="en-US" sz="5600" noProof="0" dirty="0"/>
              <a:t>Next Steps</a:t>
            </a:r>
            <a:br>
              <a:rPr lang="en-US" sz="6600" dirty="0"/>
            </a:br>
            <a:r>
              <a:rPr lang="en-US" sz="4000" dirty="0">
                <a:solidFill>
                  <a:schemeClr val="accent1"/>
                </a:solidFill>
                <a:hlinkClick r:id="rId3"/>
              </a:rPr>
              <a:t>aka.ms/azurequickstart</a:t>
            </a:r>
            <a:endParaRPr lang="en-US" sz="4000" noProof="0" dirty="0">
              <a:solidFill>
                <a:schemeClr val="accent1"/>
              </a:solidFill>
            </a:endParaRPr>
          </a:p>
        </p:txBody>
      </p:sp>
      <p:pic>
        <p:nvPicPr>
          <p:cNvPr id="5" name="Picture 4">
            <a:extLst>
              <a:ext uri="{FF2B5EF4-FFF2-40B4-BE49-F238E27FC236}">
                <a16:creationId xmlns:a16="http://schemas.microsoft.com/office/drawing/2014/main" id="{80FF2277-6BC1-EE44-9574-2E4C8A55DF5F}"/>
              </a:ext>
            </a:extLst>
          </p:cNvPr>
          <p:cNvPicPr>
            <a:picLocks noChangeAspect="1"/>
          </p:cNvPicPr>
          <p:nvPr/>
        </p:nvPicPr>
        <p:blipFill>
          <a:blip r:embed="rId4"/>
          <a:stretch>
            <a:fillRect/>
          </a:stretch>
        </p:blipFill>
        <p:spPr>
          <a:xfrm>
            <a:off x="6710567" y="0"/>
            <a:ext cx="5289233" cy="6858000"/>
          </a:xfrm>
          <a:prstGeom prst="rect">
            <a:avLst/>
          </a:prstGeom>
        </p:spPr>
      </p:pic>
    </p:spTree>
    <p:extLst>
      <p:ext uri="{BB962C8B-B14F-4D97-AF65-F5344CB8AC3E}">
        <p14:creationId xmlns:p14="http://schemas.microsoft.com/office/powerpoint/2010/main" val="28252064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5B66E5-78A1-9345-A388-32CBB3ACB688}"/>
              </a:ext>
            </a:extLst>
          </p:cNvPr>
          <p:cNvSpPr/>
          <p:nvPr/>
        </p:nvSpPr>
        <p:spPr bwMode="auto">
          <a:xfrm>
            <a:off x="0" y="0"/>
            <a:ext cx="82682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8A3BB87-0C83-6345-A6B3-5AF8C0F71E47}"/>
              </a:ext>
            </a:extLst>
          </p:cNvPr>
          <p:cNvSpPr>
            <a:spLocks noGrp="1"/>
          </p:cNvSpPr>
          <p:nvPr>
            <p:ph type="title"/>
          </p:nvPr>
        </p:nvSpPr>
        <p:spPr>
          <a:xfrm>
            <a:off x="546579" y="1788128"/>
            <a:ext cx="7283776" cy="1772793"/>
          </a:xfrm>
        </p:spPr>
        <p:txBody>
          <a:bodyPr/>
          <a:lstStyle/>
          <a:p>
            <a:r>
              <a:rPr lang="en-US" sz="6400" dirty="0">
                <a:solidFill>
                  <a:schemeClr val="accent1"/>
                </a:solidFill>
              </a:rPr>
              <a:t>Azure</a:t>
            </a:r>
            <a:br>
              <a:rPr lang="en-US" sz="6400" dirty="0">
                <a:solidFill>
                  <a:schemeClr val="accent1"/>
                </a:solidFill>
              </a:rPr>
            </a:br>
            <a:r>
              <a:rPr lang="en-US" sz="6400" dirty="0">
                <a:solidFill>
                  <a:schemeClr val="accent1"/>
                </a:solidFill>
              </a:rPr>
              <a:t>Database Services</a:t>
            </a:r>
            <a:endParaRPr lang="en-US" sz="6400" noProof="0" dirty="0">
              <a:solidFill>
                <a:schemeClr val="accent1"/>
              </a:solidFill>
            </a:endParaRPr>
          </a:p>
        </p:txBody>
      </p:sp>
      <p:sp>
        <p:nvSpPr>
          <p:cNvPr id="4" name="Text Placeholder 2">
            <a:extLst>
              <a:ext uri="{FF2B5EF4-FFF2-40B4-BE49-F238E27FC236}">
                <a16:creationId xmlns:a16="http://schemas.microsoft.com/office/drawing/2014/main" id="{EE0215CE-8B44-DA4B-9DC5-5E7D240BBC17}"/>
              </a:ext>
            </a:extLst>
          </p:cNvPr>
          <p:cNvSpPr txBox="1">
            <a:spLocks/>
          </p:cNvSpPr>
          <p:nvPr/>
        </p:nvSpPr>
        <p:spPr>
          <a:xfrm>
            <a:off x="585216" y="3734872"/>
            <a:ext cx="7245139" cy="132652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SQL Databases</a:t>
            </a:r>
          </a:p>
          <a:p>
            <a:r>
              <a:rPr lang="en-US" sz="3200" dirty="0" err="1"/>
              <a:t>CosmosDB</a:t>
            </a:r>
            <a:endParaRPr lang="en-US" sz="3200" dirty="0"/>
          </a:p>
        </p:txBody>
      </p:sp>
    </p:spTree>
    <p:extLst>
      <p:ext uri="{BB962C8B-B14F-4D97-AF65-F5344CB8AC3E}">
        <p14:creationId xmlns:p14="http://schemas.microsoft.com/office/powerpoint/2010/main" val="42659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5361384-D9C6-487D-932C-F4214EE1E131}"/>
              </a:ext>
            </a:extLst>
          </p:cNvPr>
          <p:cNvSpPr/>
          <p:nvPr/>
        </p:nvSpPr>
        <p:spPr>
          <a:xfrm>
            <a:off x="4441268" y="2376900"/>
            <a:ext cx="3249497" cy="1440000"/>
          </a:xfrm>
          <a:prstGeom prst="rect">
            <a:avLst/>
          </a:prstGeom>
        </p:spPr>
        <p:txBody>
          <a:bodyPr wrap="none" lIns="90000" tIns="46800" rIns="90000" bIns="4680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0" cap="none" spc="49" normalizeH="0" baseline="0" noProof="0" dirty="0">
                <a:ln>
                  <a:noFill/>
                </a:ln>
                <a:solidFill>
                  <a:srgbClr val="0078D7"/>
                </a:solidFill>
                <a:effectLst/>
                <a:uLnTx/>
                <a:uFillTx/>
                <a:latin typeface="Segoe UI Bold"/>
                <a:ea typeface="+mn-ea"/>
                <a:cs typeface="Segoe UI Bold"/>
              </a:rPr>
              <a:t>154</a:t>
            </a:r>
            <a:r>
              <a:rPr kumimoji="0" lang="en-US" sz="2800" b="0" i="0" u="none" strike="noStrike" kern="0" cap="all" spc="49" normalizeH="0" baseline="0" noProof="0" dirty="0">
                <a:ln>
                  <a:noFill/>
                </a:ln>
                <a:solidFill>
                  <a:srgbClr val="0078D7"/>
                </a:solidFill>
                <a:effectLst/>
                <a:uLnTx/>
                <a:uFillTx/>
                <a:latin typeface="Segoe UI"/>
                <a:ea typeface="+mn-ea"/>
                <a:cs typeface="Segoe UI"/>
              </a:rPr>
              <a:t>PB</a:t>
            </a:r>
            <a:br>
              <a:rPr kumimoji="0" lang="en-US" sz="5000" b="1" i="0" u="none" strike="noStrike" kern="1200" cap="none" spc="10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800" b="0" i="0" u="none" strike="noStrike" kern="1200" cap="none" spc="100" normalizeH="0" baseline="0" noProof="0" dirty="0">
                <a:ln>
                  <a:noFill/>
                </a:ln>
                <a:solidFill>
                  <a:srgbClr val="505050"/>
                </a:solidFill>
                <a:effectLst/>
                <a:uLnTx/>
                <a:uFillTx/>
                <a:latin typeface="Segoe UI" charset="0"/>
                <a:ea typeface="Segoe UI" charset="0"/>
                <a:cs typeface="Segoe UI" charset="0"/>
              </a:rPr>
              <a:t>total size</a:t>
            </a:r>
            <a:endParaRPr kumimoji="0" lang="en-US" sz="2000" b="0" i="0" u="none" strike="noStrike" kern="1200" cap="none" spc="100" normalizeH="0" baseline="0" noProof="0" dirty="0">
              <a:ln>
                <a:noFill/>
              </a:ln>
              <a:solidFill>
                <a:srgbClr val="505050"/>
              </a:solidFill>
              <a:effectLst/>
              <a:uLnTx/>
              <a:uFillTx/>
              <a:latin typeface="Segoe UI" charset="0"/>
              <a:ea typeface="Segoe UI" charset="0"/>
              <a:cs typeface="Segoe UI" charset="0"/>
            </a:endParaRPr>
          </a:p>
        </p:txBody>
      </p:sp>
      <p:sp>
        <p:nvSpPr>
          <p:cNvPr id="18" name="Rectangle 17">
            <a:extLst>
              <a:ext uri="{FF2B5EF4-FFF2-40B4-BE49-F238E27FC236}">
                <a16:creationId xmlns:a16="http://schemas.microsoft.com/office/drawing/2014/main" id="{13BA8541-2739-41F0-8A5D-5D55B69C4B5C}"/>
              </a:ext>
            </a:extLst>
          </p:cNvPr>
          <p:cNvSpPr/>
          <p:nvPr/>
        </p:nvSpPr>
        <p:spPr>
          <a:xfrm>
            <a:off x="545278" y="2376900"/>
            <a:ext cx="3249497" cy="1440000"/>
          </a:xfrm>
          <a:prstGeom prst="rect">
            <a:avLst/>
          </a:prstGeom>
        </p:spPr>
        <p:txBody>
          <a:bodyPr wrap="none" lIns="90000" tIns="46800" rIns="90000" bIns="46800">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6000" b="0" i="0" u="none" strike="noStrike" kern="0" cap="none" spc="49" normalizeH="0" baseline="0" noProof="0" dirty="0">
                <a:ln>
                  <a:noFill/>
                </a:ln>
                <a:solidFill>
                  <a:srgbClr val="0078D7"/>
                </a:solidFill>
                <a:effectLst/>
                <a:uLnTx/>
                <a:uFillTx/>
                <a:latin typeface="Segoe UI Bold"/>
                <a:ea typeface="+mn-ea"/>
                <a:cs typeface="Segoe UI Bold"/>
              </a:rPr>
              <a:t>4.1</a:t>
            </a:r>
            <a:r>
              <a:rPr kumimoji="0" lang="en-US" sz="2800" b="0" i="0" u="none" strike="noStrike" kern="0" cap="all" spc="49" normalizeH="0" baseline="0" noProof="0" dirty="0">
                <a:ln>
                  <a:noFill/>
                </a:ln>
                <a:solidFill>
                  <a:srgbClr val="0078D7"/>
                </a:solidFill>
                <a:effectLst/>
                <a:uLnTx/>
                <a:uFillTx/>
                <a:latin typeface="Segoe UI"/>
                <a:ea typeface="+mn-ea"/>
                <a:cs typeface="Segoe UI"/>
              </a:rPr>
              <a:t>million</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100" normalizeH="0" baseline="0" noProof="0" dirty="0">
                <a:ln>
                  <a:noFill/>
                </a:ln>
                <a:solidFill>
                  <a:srgbClr val="505050"/>
                </a:solidFill>
                <a:effectLst/>
                <a:uLnTx/>
                <a:uFillTx/>
                <a:latin typeface="Segoe UI" charset="0"/>
                <a:ea typeface="+mn-ea"/>
                <a:cs typeface="Segoe UI" charset="0"/>
              </a:rPr>
              <a:t>databases</a:t>
            </a:r>
          </a:p>
        </p:txBody>
      </p:sp>
      <p:sp>
        <p:nvSpPr>
          <p:cNvPr id="21" name="Rectangle 20">
            <a:extLst>
              <a:ext uri="{FF2B5EF4-FFF2-40B4-BE49-F238E27FC236}">
                <a16:creationId xmlns:a16="http://schemas.microsoft.com/office/drawing/2014/main" id="{D6908C3A-294B-46EA-B79F-B1C6E82BE62F}"/>
              </a:ext>
            </a:extLst>
          </p:cNvPr>
          <p:cNvSpPr/>
          <p:nvPr/>
        </p:nvSpPr>
        <p:spPr>
          <a:xfrm>
            <a:off x="8167442" y="2376900"/>
            <a:ext cx="3249497" cy="1440000"/>
          </a:xfrm>
          <a:prstGeom prst="rect">
            <a:avLst/>
          </a:prstGeom>
        </p:spPr>
        <p:txBody>
          <a:bodyPr wrap="none" lIns="90000" tIns="46800" rIns="90000" bIns="4680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0" cap="none" spc="49" normalizeH="0" baseline="0" noProof="0" dirty="0">
                <a:ln>
                  <a:noFill/>
                </a:ln>
                <a:solidFill>
                  <a:srgbClr val="0078D7"/>
                </a:solidFill>
                <a:effectLst/>
                <a:uLnTx/>
                <a:uFillTx/>
                <a:latin typeface="Segoe UI Bold"/>
                <a:ea typeface="+mn-ea"/>
                <a:cs typeface="Segoe UI Bold"/>
              </a:rPr>
              <a:t>421</a:t>
            </a:r>
            <a:r>
              <a:rPr kumimoji="0" lang="en-US" sz="2800" b="0" i="0" u="none" strike="noStrike" kern="0" cap="all" spc="49" normalizeH="0" baseline="0" noProof="0" dirty="0">
                <a:ln>
                  <a:noFill/>
                </a:ln>
                <a:solidFill>
                  <a:srgbClr val="0078D7"/>
                </a:solidFill>
                <a:effectLst/>
                <a:uLnTx/>
                <a:uFillTx/>
                <a:latin typeface="Segoe UI"/>
                <a:ea typeface="+mn-ea"/>
                <a:cs typeface="Segoe UI"/>
              </a:rPr>
              <a:t>K</a:t>
            </a:r>
            <a:br>
              <a:rPr kumimoji="0" lang="en-US" sz="5000" b="1" i="0" u="none" strike="noStrike" kern="1200" cap="none" spc="10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800" b="0" i="0" u="none" strike="noStrike" kern="1200" cap="none" spc="100" normalizeH="0" baseline="0" noProof="0" dirty="0">
                <a:ln>
                  <a:noFill/>
                </a:ln>
                <a:solidFill>
                  <a:srgbClr val="505050"/>
                </a:solidFill>
                <a:effectLst/>
                <a:uLnTx/>
                <a:uFillTx/>
                <a:latin typeface="Segoe UI" charset="0"/>
                <a:ea typeface="Segoe UI" charset="0"/>
                <a:cs typeface="Segoe UI" charset="0"/>
              </a:rPr>
              <a:t>subscriptions</a:t>
            </a:r>
            <a:endParaRPr kumimoji="0" lang="en-US" sz="2000" b="0" i="0" u="none" strike="noStrike" kern="1200" cap="none" spc="100" normalizeH="0" baseline="0" noProof="0" dirty="0">
              <a:ln>
                <a:noFill/>
              </a:ln>
              <a:solidFill>
                <a:srgbClr val="505050"/>
              </a:solidFill>
              <a:effectLst/>
              <a:uLnTx/>
              <a:uFillTx/>
              <a:latin typeface="Segoe UI" charset="0"/>
              <a:ea typeface="Segoe UI" charset="0"/>
              <a:cs typeface="Segoe UI" charset="0"/>
            </a:endParaRPr>
          </a:p>
        </p:txBody>
      </p:sp>
      <p:sp>
        <p:nvSpPr>
          <p:cNvPr id="22" name="Rectangle 21">
            <a:extLst>
              <a:ext uri="{FF2B5EF4-FFF2-40B4-BE49-F238E27FC236}">
                <a16:creationId xmlns:a16="http://schemas.microsoft.com/office/drawing/2014/main" id="{05BBF520-9581-491C-B4B0-3B99DF69623B}"/>
              </a:ext>
            </a:extLst>
          </p:cNvPr>
          <p:cNvSpPr/>
          <p:nvPr/>
        </p:nvSpPr>
        <p:spPr>
          <a:xfrm>
            <a:off x="545278" y="3809469"/>
            <a:ext cx="3249497" cy="1440000"/>
          </a:xfrm>
          <a:prstGeom prst="rect">
            <a:avLst/>
          </a:prstGeom>
        </p:spPr>
        <p:txBody>
          <a:bodyPr wrap="none" lIns="90000" tIns="46800" rIns="90000" bIns="4680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0" cap="none" spc="49" normalizeH="0" baseline="0" noProof="0" dirty="0">
                <a:ln>
                  <a:noFill/>
                </a:ln>
                <a:solidFill>
                  <a:srgbClr val="0078D7"/>
                </a:solidFill>
                <a:effectLst/>
                <a:uLnTx/>
                <a:uFillTx/>
                <a:latin typeface="Segoe UI Bold"/>
                <a:ea typeface="+mn-ea"/>
                <a:cs typeface="Segoe UI Bold"/>
              </a:rPr>
              <a:t>3</a:t>
            </a:r>
            <a:r>
              <a:rPr kumimoji="0" lang="en-US" sz="2800" b="0" i="0" u="none" strike="noStrike" kern="0" cap="all" spc="49" normalizeH="0" baseline="0" noProof="0" dirty="0">
                <a:ln>
                  <a:noFill/>
                </a:ln>
                <a:solidFill>
                  <a:srgbClr val="0078D7"/>
                </a:solidFill>
                <a:effectLst/>
                <a:uLnTx/>
                <a:uFillTx/>
                <a:latin typeface="Segoe UI"/>
                <a:ea typeface="+mn-ea"/>
                <a:cs typeface="Segoe UI"/>
              </a:rPr>
              <a:t>Trillion</a:t>
            </a:r>
            <a:br>
              <a:rPr kumimoji="0" lang="en-US" sz="5000" b="1" i="0" u="none" strike="noStrike" kern="1200" cap="none" spc="10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800" b="0" i="0" u="none" strike="noStrike" kern="1200" cap="none" spc="100" normalizeH="0" baseline="0" noProof="0" dirty="0">
                <a:ln>
                  <a:noFill/>
                </a:ln>
                <a:solidFill>
                  <a:srgbClr val="505050"/>
                </a:solidFill>
                <a:effectLst/>
                <a:uLnTx/>
                <a:uFillTx/>
                <a:latin typeface="Segoe UI" charset="0"/>
                <a:ea typeface="Segoe UI" charset="0"/>
                <a:cs typeface="Segoe UI" charset="0"/>
              </a:rPr>
              <a:t>batch requests/day</a:t>
            </a:r>
            <a:endParaRPr kumimoji="0" lang="en-US" sz="2000" b="0" i="0" u="none" strike="noStrike" kern="1200" cap="none" spc="100" normalizeH="0" baseline="0" noProof="0" dirty="0">
              <a:ln>
                <a:noFill/>
              </a:ln>
              <a:solidFill>
                <a:srgbClr val="505050"/>
              </a:solidFill>
              <a:effectLst/>
              <a:uLnTx/>
              <a:uFillTx/>
              <a:latin typeface="Segoe UI" charset="0"/>
              <a:ea typeface="Segoe UI" charset="0"/>
              <a:cs typeface="Segoe UI" charset="0"/>
            </a:endParaRPr>
          </a:p>
        </p:txBody>
      </p:sp>
      <p:sp>
        <p:nvSpPr>
          <p:cNvPr id="23" name="Rectangle 22">
            <a:extLst>
              <a:ext uri="{FF2B5EF4-FFF2-40B4-BE49-F238E27FC236}">
                <a16:creationId xmlns:a16="http://schemas.microsoft.com/office/drawing/2014/main" id="{1398609E-6A29-4C13-9848-A6A33646EA06}"/>
              </a:ext>
            </a:extLst>
          </p:cNvPr>
          <p:cNvSpPr/>
          <p:nvPr/>
        </p:nvSpPr>
        <p:spPr>
          <a:xfrm>
            <a:off x="4436174" y="3816900"/>
            <a:ext cx="3249497" cy="1440000"/>
          </a:xfrm>
          <a:prstGeom prst="rect">
            <a:avLst/>
          </a:prstGeom>
        </p:spPr>
        <p:txBody>
          <a:bodyPr wrap="none" lIns="90000" tIns="46800" rIns="90000" bIns="4680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0" cap="none" spc="49" normalizeH="0" baseline="0" noProof="0" dirty="0">
                <a:ln>
                  <a:noFill/>
                </a:ln>
                <a:solidFill>
                  <a:srgbClr val="0078D7"/>
                </a:solidFill>
                <a:effectLst/>
                <a:uLnTx/>
                <a:uFillTx/>
                <a:latin typeface="Segoe UI Bold"/>
                <a:ea typeface="+mn-ea"/>
                <a:cs typeface="Segoe UI Bold"/>
              </a:rPr>
              <a:t>1.4</a:t>
            </a:r>
            <a:r>
              <a:rPr kumimoji="0" lang="en-US" sz="2800" b="0" i="0" u="none" strike="noStrike" kern="0" cap="all" spc="49" normalizeH="0" baseline="0" noProof="0" dirty="0">
                <a:ln>
                  <a:noFill/>
                </a:ln>
                <a:solidFill>
                  <a:srgbClr val="0078D7"/>
                </a:solidFill>
                <a:effectLst/>
                <a:uLnTx/>
                <a:uFillTx/>
                <a:latin typeface="Segoe UI"/>
                <a:ea typeface="+mn-ea"/>
                <a:cs typeface="Segoe UI"/>
              </a:rPr>
              <a:t> million</a:t>
            </a:r>
            <a:br>
              <a:rPr kumimoji="0" lang="en-US" sz="5000" b="1" i="0" u="none" strike="noStrike" kern="1200" cap="none" spc="10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800" b="0" i="0" u="none" strike="noStrike" kern="1200" cap="none" spc="100" normalizeH="0" baseline="0" noProof="0" dirty="0">
                <a:ln>
                  <a:noFill/>
                </a:ln>
                <a:solidFill>
                  <a:srgbClr val="505050"/>
                </a:solidFill>
                <a:effectLst/>
                <a:uLnTx/>
                <a:uFillTx/>
                <a:latin typeface="Segoe UI" charset="0"/>
                <a:ea typeface="Segoe UI Semibold" charset="0"/>
                <a:cs typeface="Segoe UI" charset="0"/>
              </a:rPr>
              <a:t>HTAP transactions/sec</a:t>
            </a:r>
            <a:endParaRPr kumimoji="0" lang="en-US" sz="2000" b="0" i="0" u="none" strike="noStrike" kern="1200" cap="none" spc="100" normalizeH="0" baseline="0" noProof="0" dirty="0">
              <a:ln>
                <a:noFill/>
              </a:ln>
              <a:solidFill>
                <a:srgbClr val="505050"/>
              </a:solidFill>
              <a:effectLst/>
              <a:uLnTx/>
              <a:uFillTx/>
              <a:latin typeface="Segoe UI" charset="0"/>
              <a:ea typeface="Segoe UI" charset="0"/>
              <a:cs typeface="Segoe UI" charset="0"/>
            </a:endParaRPr>
          </a:p>
        </p:txBody>
      </p:sp>
      <p:sp>
        <p:nvSpPr>
          <p:cNvPr id="26" name="Rectangle 25">
            <a:extLst>
              <a:ext uri="{FF2B5EF4-FFF2-40B4-BE49-F238E27FC236}">
                <a16:creationId xmlns:a16="http://schemas.microsoft.com/office/drawing/2014/main" id="{AFA797EC-91E0-4FEA-A01D-8B661822E518}"/>
              </a:ext>
            </a:extLst>
          </p:cNvPr>
          <p:cNvSpPr/>
          <p:nvPr/>
        </p:nvSpPr>
        <p:spPr>
          <a:xfrm>
            <a:off x="8167442" y="3816900"/>
            <a:ext cx="3249497" cy="1440000"/>
          </a:xfrm>
          <a:prstGeom prst="rect">
            <a:avLst/>
          </a:prstGeom>
        </p:spPr>
        <p:txBody>
          <a:bodyPr wrap="none" lIns="90000" tIns="46800" rIns="90000" bIns="4680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0" cap="none" spc="49" normalizeH="0" baseline="0" noProof="0" dirty="0">
                <a:ln>
                  <a:noFill/>
                </a:ln>
                <a:solidFill>
                  <a:srgbClr val="0078D7"/>
                </a:solidFill>
                <a:effectLst/>
                <a:uLnTx/>
                <a:uFillTx/>
                <a:latin typeface="Segoe UI Bold"/>
                <a:ea typeface="+mn-ea"/>
                <a:cs typeface="Segoe UI Bold"/>
              </a:rPr>
              <a:t>100</a:t>
            </a:r>
            <a:r>
              <a:rPr kumimoji="0" lang="en-US" sz="2800" b="0" i="0" u="none" strike="noStrike" kern="0" cap="all" spc="49" normalizeH="0" baseline="0" noProof="0" dirty="0">
                <a:ln>
                  <a:noFill/>
                </a:ln>
                <a:solidFill>
                  <a:srgbClr val="0078D7"/>
                </a:solidFill>
                <a:effectLst/>
                <a:uLnTx/>
                <a:uFillTx/>
                <a:latin typeface="Segoe UI"/>
                <a:ea typeface="+mn-ea"/>
                <a:cs typeface="Segoe UI"/>
              </a:rPr>
              <a:t>million</a:t>
            </a:r>
            <a:br>
              <a:rPr kumimoji="0" lang="en-US" sz="5000" b="1" i="0" u="none" strike="noStrike" kern="1200" cap="none" spc="10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800" b="0" i="0" u="none" strike="noStrike" kern="1200" cap="none" spc="100" normalizeH="0" baseline="0" noProof="0" dirty="0">
                <a:ln>
                  <a:noFill/>
                </a:ln>
                <a:solidFill>
                  <a:srgbClr val="505050"/>
                </a:solidFill>
                <a:effectLst/>
                <a:uLnTx/>
                <a:uFillTx/>
                <a:latin typeface="Segoe UI" charset="0"/>
                <a:ea typeface="Segoe UI" charset="0"/>
                <a:cs typeface="Segoe UI" charset="0"/>
              </a:rPr>
              <a:t>queries analyzed/hour</a:t>
            </a:r>
            <a:endParaRPr kumimoji="0" lang="en-US" sz="2000" b="0" i="0" u="none" strike="noStrike" kern="1200" cap="none" spc="100" normalizeH="0" baseline="0" noProof="0" dirty="0">
              <a:ln>
                <a:noFill/>
              </a:ln>
              <a:solidFill>
                <a:srgbClr val="505050"/>
              </a:solidFill>
              <a:effectLst/>
              <a:uLnTx/>
              <a:uFillTx/>
              <a:latin typeface="Segoe UI" charset="0"/>
              <a:ea typeface="Segoe UI" charset="0"/>
              <a:cs typeface="Segoe UI" charset="0"/>
            </a:endParaRPr>
          </a:p>
        </p:txBody>
      </p:sp>
      <p:sp>
        <p:nvSpPr>
          <p:cNvPr id="5" name="Title 4">
            <a:extLst>
              <a:ext uri="{FF2B5EF4-FFF2-40B4-BE49-F238E27FC236}">
                <a16:creationId xmlns:a16="http://schemas.microsoft.com/office/drawing/2014/main" id="{55970B58-E025-43B4-BDF0-1F61B08BF17B}"/>
              </a:ext>
            </a:extLst>
          </p:cNvPr>
          <p:cNvSpPr>
            <a:spLocks noGrp="1"/>
          </p:cNvSpPr>
          <p:nvPr>
            <p:ph type="title"/>
          </p:nvPr>
        </p:nvSpPr>
        <p:spPr>
          <a:xfrm>
            <a:off x="233002" y="487067"/>
            <a:ext cx="11655840" cy="899665"/>
          </a:xfrm>
        </p:spPr>
        <p:txBody>
          <a:bodyPr/>
          <a:lstStyle/>
          <a:p>
            <a:pPr algn="ctr"/>
            <a:r>
              <a:rPr lang="en-US" sz="3600" cap="all" dirty="0">
                <a:solidFill>
                  <a:schemeClr val="tx2"/>
                </a:solidFill>
                <a:latin typeface="Segoe UI Semilight" panose="020B0402040204020203" pitchFamily="34" charset="0"/>
                <a:cs typeface="Segoe UI Semilight" panose="020B0402040204020203" pitchFamily="34" charset="0"/>
              </a:rPr>
              <a:t>Putting Azure SQL Database into Numbers</a:t>
            </a:r>
          </a:p>
        </p:txBody>
      </p:sp>
    </p:spTree>
    <p:extLst>
      <p:ext uri="{BB962C8B-B14F-4D97-AF65-F5344CB8AC3E}">
        <p14:creationId xmlns:p14="http://schemas.microsoft.com/office/powerpoint/2010/main" val="225159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2813997-D01B-40B5-B30C-1B525C7BDF22}"/>
              </a:ext>
            </a:extLst>
          </p:cNvPr>
          <p:cNvGrpSpPr/>
          <p:nvPr/>
        </p:nvGrpSpPr>
        <p:grpSpPr>
          <a:xfrm>
            <a:off x="5797077" y="764579"/>
            <a:ext cx="8518999" cy="8635025"/>
            <a:chOff x="6486459" y="1246189"/>
            <a:chExt cx="8804857" cy="8924775"/>
          </a:xfrm>
        </p:grpSpPr>
        <p:grpSp>
          <p:nvGrpSpPr>
            <p:cNvPr id="43" name="Group 42">
              <a:extLst>
                <a:ext uri="{FF2B5EF4-FFF2-40B4-BE49-F238E27FC236}">
                  <a16:creationId xmlns:a16="http://schemas.microsoft.com/office/drawing/2014/main" id="{672A917F-B440-46AC-A5AB-8FFB660C5290}"/>
                </a:ext>
              </a:extLst>
            </p:cNvPr>
            <p:cNvGrpSpPr/>
            <p:nvPr/>
          </p:nvGrpSpPr>
          <p:grpSpPr>
            <a:xfrm>
              <a:off x="6486459" y="1246189"/>
              <a:ext cx="8804857" cy="8924775"/>
              <a:chOff x="5476526" y="1539434"/>
              <a:chExt cx="9614805" cy="9745754"/>
            </a:xfrm>
          </p:grpSpPr>
          <p:sp>
            <p:nvSpPr>
              <p:cNvPr id="47" name="Arc 46">
                <a:extLst>
                  <a:ext uri="{FF2B5EF4-FFF2-40B4-BE49-F238E27FC236}">
                    <a16:creationId xmlns:a16="http://schemas.microsoft.com/office/drawing/2014/main" id="{EB680630-F919-4418-8262-B96411E3F678}"/>
                  </a:ext>
                </a:extLst>
              </p:cNvPr>
              <p:cNvSpPr/>
              <p:nvPr/>
            </p:nvSpPr>
            <p:spPr>
              <a:xfrm flipH="1">
                <a:off x="5797116" y="1990973"/>
                <a:ext cx="9294215" cy="9294215"/>
              </a:xfrm>
              <a:prstGeom prst="arc">
                <a:avLst>
                  <a:gd name="adj1" fmla="val 16417232"/>
                  <a:gd name="adj2" fmla="val 0"/>
                </a:avLst>
              </a:prstGeom>
              <a:ln>
                <a:solidFill>
                  <a:srgbClr val="0078D7"/>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building_7">
                <a:extLst>
                  <a:ext uri="{FF2B5EF4-FFF2-40B4-BE49-F238E27FC236}">
                    <a16:creationId xmlns:a16="http://schemas.microsoft.com/office/drawing/2014/main" id="{937749CA-FED9-4263-9328-053AA6D5948D}"/>
                  </a:ext>
                </a:extLst>
              </p:cNvPr>
              <p:cNvSpPr>
                <a:spLocks noChangeAspect="1" noEditPoints="1"/>
              </p:cNvSpPr>
              <p:nvPr/>
            </p:nvSpPr>
            <p:spPr bwMode="auto">
              <a:xfrm>
                <a:off x="5476526" y="6860895"/>
                <a:ext cx="641782" cy="669566"/>
              </a:xfrm>
              <a:custGeom>
                <a:avLst/>
                <a:gdLst>
                  <a:gd name="T0" fmla="*/ 231 w 231"/>
                  <a:gd name="T1" fmla="*/ 241 h 241"/>
                  <a:gd name="T2" fmla="*/ 0 w 231"/>
                  <a:gd name="T3" fmla="*/ 241 h 241"/>
                  <a:gd name="T4" fmla="*/ 135 w 231"/>
                  <a:gd name="T5" fmla="*/ 241 h 241"/>
                  <a:gd name="T6" fmla="*/ 135 w 231"/>
                  <a:gd name="T7" fmla="*/ 111 h 241"/>
                  <a:gd name="T8" fmla="*/ 14 w 231"/>
                  <a:gd name="T9" fmla="*/ 111 h 241"/>
                  <a:gd name="T10" fmla="*/ 14 w 231"/>
                  <a:gd name="T11" fmla="*/ 241 h 241"/>
                  <a:gd name="T12" fmla="*/ 217 w 231"/>
                  <a:gd name="T13" fmla="*/ 241 h 241"/>
                  <a:gd name="T14" fmla="*/ 217 w 231"/>
                  <a:gd name="T15" fmla="*/ 58 h 241"/>
                  <a:gd name="T16" fmla="*/ 101 w 231"/>
                  <a:gd name="T17" fmla="*/ 58 h 241"/>
                  <a:gd name="T18" fmla="*/ 101 w 231"/>
                  <a:gd name="T19" fmla="*/ 97 h 241"/>
                  <a:gd name="T20" fmla="*/ 140 w 231"/>
                  <a:gd name="T21" fmla="*/ 44 h 241"/>
                  <a:gd name="T22" fmla="*/ 140 w 231"/>
                  <a:gd name="T23" fmla="*/ 0 h 241"/>
                  <a:gd name="T24" fmla="*/ 82 w 231"/>
                  <a:gd name="T25" fmla="*/ 44 h 241"/>
                  <a:gd name="T26" fmla="*/ 82 w 231"/>
                  <a:gd name="T27" fmla="*/ 92 h 241"/>
                  <a:gd name="T28" fmla="*/ 178 w 231"/>
                  <a:gd name="T29" fmla="*/ 241 h 241"/>
                  <a:gd name="T30" fmla="*/ 178 w 231"/>
                  <a:gd name="T31" fmla="*/ 198 h 241"/>
                  <a:gd name="T32" fmla="*/ 150 w 231"/>
                  <a:gd name="T33" fmla="*/ 198 h 241"/>
                  <a:gd name="T34" fmla="*/ 97 w 231"/>
                  <a:gd name="T35" fmla="*/ 241 h 241"/>
                  <a:gd name="T36" fmla="*/ 97 w 231"/>
                  <a:gd name="T37" fmla="*/ 198 h 241"/>
                  <a:gd name="T38" fmla="*/ 58 w 231"/>
                  <a:gd name="T39" fmla="*/ 198 h 241"/>
                  <a:gd name="T40" fmla="*/ 58 w 231"/>
                  <a:gd name="T41" fmla="*/ 239 h 241"/>
                  <a:gd name="T42" fmla="*/ 97 w 231"/>
                  <a:gd name="T43" fmla="*/ 241 h 241"/>
                  <a:gd name="T44" fmla="*/ 97 w 231"/>
                  <a:gd name="T45" fmla="*/ 198 h 241"/>
                  <a:gd name="T46" fmla="*/ 58 w 231"/>
                  <a:gd name="T47" fmla="*/ 198 h 241"/>
                  <a:gd name="T48" fmla="*/ 58 w 231"/>
                  <a:gd name="T49" fmla="*/ 239 h 241"/>
                  <a:gd name="T50" fmla="*/ 227 w 231"/>
                  <a:gd name="T51" fmla="*/ 164 h 241"/>
                  <a:gd name="T52" fmla="*/ 227 w 231"/>
                  <a:gd name="T53" fmla="*/ 1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41">
                    <a:moveTo>
                      <a:pt x="231" y="241"/>
                    </a:moveTo>
                    <a:lnTo>
                      <a:pt x="0" y="241"/>
                    </a:lnTo>
                    <a:moveTo>
                      <a:pt x="135" y="241"/>
                    </a:moveTo>
                    <a:lnTo>
                      <a:pt x="135" y="111"/>
                    </a:lnTo>
                    <a:lnTo>
                      <a:pt x="14" y="111"/>
                    </a:lnTo>
                    <a:lnTo>
                      <a:pt x="14" y="241"/>
                    </a:lnTo>
                    <a:moveTo>
                      <a:pt x="217" y="241"/>
                    </a:moveTo>
                    <a:lnTo>
                      <a:pt x="217" y="58"/>
                    </a:lnTo>
                    <a:lnTo>
                      <a:pt x="101" y="58"/>
                    </a:lnTo>
                    <a:lnTo>
                      <a:pt x="101" y="97"/>
                    </a:lnTo>
                    <a:moveTo>
                      <a:pt x="140" y="44"/>
                    </a:moveTo>
                    <a:lnTo>
                      <a:pt x="140" y="0"/>
                    </a:lnTo>
                    <a:lnTo>
                      <a:pt x="82" y="44"/>
                    </a:lnTo>
                    <a:lnTo>
                      <a:pt x="82" y="92"/>
                    </a:lnTo>
                    <a:moveTo>
                      <a:pt x="178" y="241"/>
                    </a:moveTo>
                    <a:lnTo>
                      <a:pt x="178" y="198"/>
                    </a:lnTo>
                    <a:lnTo>
                      <a:pt x="150" y="198"/>
                    </a:lnTo>
                    <a:moveTo>
                      <a:pt x="97" y="241"/>
                    </a:moveTo>
                    <a:lnTo>
                      <a:pt x="97" y="198"/>
                    </a:lnTo>
                    <a:lnTo>
                      <a:pt x="58" y="198"/>
                    </a:lnTo>
                    <a:lnTo>
                      <a:pt x="58" y="239"/>
                    </a:lnTo>
                    <a:moveTo>
                      <a:pt x="97" y="241"/>
                    </a:moveTo>
                    <a:lnTo>
                      <a:pt x="97" y="198"/>
                    </a:lnTo>
                    <a:lnTo>
                      <a:pt x="58" y="198"/>
                    </a:lnTo>
                    <a:lnTo>
                      <a:pt x="58" y="239"/>
                    </a:lnTo>
                    <a:moveTo>
                      <a:pt x="227" y="164"/>
                    </a:moveTo>
                    <a:lnTo>
                      <a:pt x="227" y="164"/>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49" name="Freeform: Shape 27">
                <a:extLst>
                  <a:ext uri="{FF2B5EF4-FFF2-40B4-BE49-F238E27FC236}">
                    <a16:creationId xmlns:a16="http://schemas.microsoft.com/office/drawing/2014/main" id="{BE60C01A-5BCE-4FCF-A887-C55577034FF0}"/>
                  </a:ext>
                </a:extLst>
              </p:cNvPr>
              <p:cNvSpPr/>
              <p:nvPr/>
            </p:nvSpPr>
            <p:spPr bwMode="auto">
              <a:xfrm flipV="1">
                <a:off x="10357904" y="1539434"/>
                <a:ext cx="1008094" cy="555715"/>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44" name="Oval 43">
              <a:extLst>
                <a:ext uri="{FF2B5EF4-FFF2-40B4-BE49-F238E27FC236}">
                  <a16:creationId xmlns:a16="http://schemas.microsoft.com/office/drawing/2014/main" id="{F773CD9F-5F95-4B0D-9577-2FDA2708A11C}"/>
                </a:ext>
              </a:extLst>
            </p:cNvPr>
            <p:cNvSpPr/>
            <p:nvPr/>
          </p:nvSpPr>
          <p:spPr bwMode="auto">
            <a:xfrm flipH="1">
              <a:off x="6934395" y="4602597"/>
              <a:ext cx="81023" cy="81023"/>
            </a:xfrm>
            <a:prstGeom prst="ellipse">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5" name="Oval 44">
              <a:extLst>
                <a:ext uri="{FF2B5EF4-FFF2-40B4-BE49-F238E27FC236}">
                  <a16:creationId xmlns:a16="http://schemas.microsoft.com/office/drawing/2014/main" id="{6F73812D-25A4-4C1C-B532-B1B32EACE631}"/>
                </a:ext>
              </a:extLst>
            </p:cNvPr>
            <p:cNvSpPr/>
            <p:nvPr/>
          </p:nvSpPr>
          <p:spPr bwMode="auto">
            <a:xfrm flipH="1">
              <a:off x="7828741" y="3034999"/>
              <a:ext cx="81023" cy="81023"/>
            </a:xfrm>
            <a:prstGeom prst="ellipse">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 name="Oval 45">
              <a:extLst>
                <a:ext uri="{FF2B5EF4-FFF2-40B4-BE49-F238E27FC236}">
                  <a16:creationId xmlns:a16="http://schemas.microsoft.com/office/drawing/2014/main" id="{CE1F474A-A85C-40C9-A5FA-96F636C9E4D1}"/>
                </a:ext>
              </a:extLst>
            </p:cNvPr>
            <p:cNvSpPr/>
            <p:nvPr/>
          </p:nvSpPr>
          <p:spPr bwMode="auto">
            <a:xfrm flipH="1">
              <a:off x="9738963" y="1808725"/>
              <a:ext cx="81023" cy="81023"/>
            </a:xfrm>
            <a:prstGeom prst="ellipse">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9" name="Content Placeholder 2">
            <a:extLst>
              <a:ext uri="{FF2B5EF4-FFF2-40B4-BE49-F238E27FC236}">
                <a16:creationId xmlns:a16="http://schemas.microsoft.com/office/drawing/2014/main" id="{149CB621-A187-44A9-92CE-37CD106FF4D8}"/>
              </a:ext>
            </a:extLst>
          </p:cNvPr>
          <p:cNvSpPr txBox="1">
            <a:spLocks/>
          </p:cNvSpPr>
          <p:nvPr/>
        </p:nvSpPr>
        <p:spPr>
          <a:xfrm>
            <a:off x="289540" y="1526490"/>
            <a:ext cx="5969035" cy="4429125"/>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78D7"/>
              </a:buClr>
              <a:buSzPct val="90000"/>
              <a:buFont typeface="Arial" pitchFamily="34" charset="0"/>
              <a:buNone/>
              <a:tabLst/>
              <a:defRPr/>
            </a:pPr>
            <a:r>
              <a:rPr kumimoji="0" lang="en-US" sz="1600" b="1" u="none" strike="noStrike" kern="1200" cap="none" spc="100" normalizeH="0" noProof="0" dirty="0">
                <a:ln>
                  <a:noFill/>
                </a:ln>
                <a:solidFill>
                  <a:schemeClr val="accent1"/>
                </a:solidFill>
                <a:effectLst/>
                <a:uLnTx/>
                <a:uFillTx/>
                <a:latin typeface="Segoe UI Semibold" charset="0"/>
                <a:ea typeface="Segoe UI Semibold" charset="0"/>
                <a:cs typeface="Segoe UI Semibold" charset="0"/>
              </a:rPr>
              <a:t>SQL Server Migration Assistant (SSMA) </a:t>
            </a:r>
          </a:p>
          <a:p>
            <a:pPr marL="0" marR="0" lvl="0" indent="0" algn="l" defTabSz="914400" rtl="0" eaLnBrk="1" fontAlgn="auto" latinLnBrk="0" hangingPunct="1">
              <a:lnSpc>
                <a:spcPct val="100000"/>
              </a:lnSpc>
              <a:spcBef>
                <a:spcPts val="0"/>
              </a:spcBef>
              <a:spcAft>
                <a:spcPts val="1200"/>
              </a:spcAft>
              <a:buClr>
                <a:srgbClr val="0078D7"/>
              </a:buClr>
              <a:buSzPct val="90000"/>
              <a:buFont typeface="Arial" pitchFamily="34" charset="0"/>
              <a:buNone/>
              <a:tabLst/>
              <a:defRPr/>
            </a:pPr>
            <a: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t>Automates database migration to SQL Server from Microsoft Access, DB2, MySQL, Oracle, and SAP ASE.</a:t>
            </a:r>
          </a:p>
          <a:p>
            <a:pPr marL="0" marR="0" lvl="0" indent="0" algn="l" defTabSz="914400" rtl="0" eaLnBrk="1" fontAlgn="auto" latinLnBrk="0" hangingPunct="1">
              <a:lnSpc>
                <a:spcPct val="100000"/>
              </a:lnSpc>
              <a:spcBef>
                <a:spcPts val="0"/>
              </a:spcBef>
              <a:spcAft>
                <a:spcPts val="0"/>
              </a:spcAft>
              <a:buClr>
                <a:srgbClr val="0078D7"/>
              </a:buClr>
              <a:buSzPct val="90000"/>
              <a:buFont typeface="Arial" pitchFamily="34" charset="0"/>
              <a:buNone/>
              <a:tabLst/>
              <a:defRPr/>
            </a:pPr>
            <a:r>
              <a:rPr kumimoji="0" lang="en-US" sz="1600" b="1" u="none" strike="noStrike" kern="1200" cap="none" spc="100" normalizeH="0" noProof="0" dirty="0">
                <a:ln>
                  <a:noFill/>
                </a:ln>
                <a:solidFill>
                  <a:schemeClr val="accent1"/>
                </a:solidFill>
                <a:effectLst/>
                <a:uLnTx/>
                <a:uFillTx/>
                <a:latin typeface="Segoe UI Semibold" charset="0"/>
                <a:ea typeface="Segoe UI Semibold" charset="0"/>
                <a:cs typeface="Segoe UI Semibold" charset="0"/>
              </a:rPr>
              <a:t>Data Migration Assistant (DMA) </a:t>
            </a:r>
          </a:p>
          <a:p>
            <a:pPr marL="0" marR="0" lvl="0" indent="0" algn="l" defTabSz="914400" rtl="0" eaLnBrk="1" fontAlgn="auto" latinLnBrk="0" hangingPunct="1">
              <a:lnSpc>
                <a:spcPct val="100000"/>
              </a:lnSpc>
              <a:spcBef>
                <a:spcPts val="0"/>
              </a:spcBef>
              <a:spcAft>
                <a:spcPts val="1200"/>
              </a:spcAft>
              <a:buClr>
                <a:srgbClr val="0078D7"/>
              </a:buClr>
              <a:buSzPct val="90000"/>
              <a:buFont typeface="Arial" pitchFamily="34" charset="0"/>
              <a:buNone/>
              <a:tabLst/>
              <a:defRPr/>
            </a:pPr>
            <a: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t>Enables upgrade </a:t>
            </a:r>
            <a:r>
              <a:rPr lang="en-US" sz="1600" spc="100" dirty="0">
                <a:solidFill>
                  <a:schemeClr val="accent1"/>
                </a:solidFill>
                <a:latin typeface="Segoe UI Semilight" charset="0"/>
                <a:ea typeface="Segoe UI Semilight" charset="0"/>
                <a:cs typeface="Segoe UI Semilight" charset="0"/>
              </a:rPr>
              <a:t>to </a:t>
            </a:r>
            <a: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t>SQL Server and Azure SQL Database.</a:t>
            </a:r>
          </a:p>
          <a:p>
            <a:pPr marL="0" marR="0" lvl="0" indent="0" algn="l" defTabSz="914400" rtl="0" eaLnBrk="1" fontAlgn="auto" latinLnBrk="0" hangingPunct="1">
              <a:lnSpc>
                <a:spcPct val="100000"/>
              </a:lnSpc>
              <a:spcBef>
                <a:spcPts val="0"/>
              </a:spcBef>
              <a:spcAft>
                <a:spcPts val="0"/>
              </a:spcAft>
              <a:buClr>
                <a:srgbClr val="0078D7"/>
              </a:buClr>
              <a:buSzPct val="90000"/>
              <a:buFont typeface="Arial" pitchFamily="34" charset="0"/>
              <a:buNone/>
              <a:tabLst/>
              <a:defRPr/>
            </a:pPr>
            <a:r>
              <a:rPr kumimoji="0" lang="en-US" sz="1600" b="1" u="none" strike="noStrike" kern="1200" cap="none" spc="100" normalizeH="0" noProof="0" dirty="0">
                <a:ln>
                  <a:noFill/>
                </a:ln>
                <a:solidFill>
                  <a:schemeClr val="accent1"/>
                </a:solidFill>
                <a:effectLst/>
                <a:uLnTx/>
                <a:uFillTx/>
                <a:latin typeface="Segoe UI Semibold" charset="0"/>
                <a:ea typeface="Segoe UI Semibold" charset="0"/>
                <a:cs typeface="Segoe UI Semibold" charset="0"/>
              </a:rPr>
              <a:t>Database Experimentation Assistant (DEA)</a:t>
            </a:r>
          </a:p>
          <a:p>
            <a:pPr marL="0" marR="0" lvl="0" indent="0" algn="l" defTabSz="914400" rtl="0" eaLnBrk="1" fontAlgn="auto" latinLnBrk="0" hangingPunct="1">
              <a:lnSpc>
                <a:spcPct val="100000"/>
              </a:lnSpc>
              <a:spcBef>
                <a:spcPts val="0"/>
              </a:spcBef>
              <a:spcAft>
                <a:spcPts val="1200"/>
              </a:spcAft>
              <a:buClr>
                <a:srgbClr val="0078D7"/>
              </a:buClr>
              <a:buSzPct val="90000"/>
              <a:buFont typeface="Arial" pitchFamily="34" charset="0"/>
              <a:buNone/>
              <a:tabLst/>
              <a:defRPr/>
            </a:pPr>
            <a: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t>Assists in evaluating a targeted version of SQL for </a:t>
            </a:r>
            <a:b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br>
            <a: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t>a given workload.</a:t>
            </a:r>
          </a:p>
          <a:p>
            <a:pPr marL="0" marR="0" lvl="0" indent="0" algn="l" defTabSz="914400" rtl="0" eaLnBrk="1" fontAlgn="auto" latinLnBrk="0" hangingPunct="1">
              <a:lnSpc>
                <a:spcPct val="100000"/>
              </a:lnSpc>
              <a:spcBef>
                <a:spcPts val="0"/>
              </a:spcBef>
              <a:spcAft>
                <a:spcPts val="0"/>
              </a:spcAft>
              <a:buClr>
                <a:srgbClr val="0078D7"/>
              </a:buClr>
              <a:buSzPct val="90000"/>
              <a:buFont typeface="Arial" pitchFamily="34" charset="0"/>
              <a:buNone/>
              <a:tabLst/>
              <a:defRPr/>
            </a:pPr>
            <a:r>
              <a:rPr lang="en-US" sz="1600" b="1" spc="100" dirty="0">
                <a:solidFill>
                  <a:schemeClr val="accent1"/>
                </a:solidFill>
                <a:latin typeface="Segoe UI Semibold" charset="0"/>
                <a:ea typeface="Segoe UI Semibold" charset="0"/>
                <a:cs typeface="Segoe UI Semibold" charset="0"/>
              </a:rPr>
              <a:t>Azure </a:t>
            </a:r>
            <a:r>
              <a:rPr kumimoji="0" lang="en-US" sz="1600" b="1" u="none" strike="noStrike" kern="1200" cap="none" spc="100" normalizeH="0" noProof="0" dirty="0">
                <a:ln>
                  <a:noFill/>
                </a:ln>
                <a:solidFill>
                  <a:schemeClr val="accent1"/>
                </a:solidFill>
                <a:effectLst/>
                <a:uLnTx/>
                <a:uFillTx/>
                <a:latin typeface="Segoe UI Semibold" charset="0"/>
                <a:ea typeface="Segoe UI Semibold" charset="0"/>
                <a:cs typeface="Segoe UI Semibold" charset="0"/>
              </a:rPr>
              <a:t>Hybrid Benefit for SQL Server</a:t>
            </a:r>
          </a:p>
          <a:p>
            <a:pPr marL="0" marR="0" lvl="0" indent="0" algn="l" defTabSz="914400" rtl="0" eaLnBrk="1" fontAlgn="auto" latinLnBrk="0" hangingPunct="1">
              <a:lnSpc>
                <a:spcPct val="100000"/>
              </a:lnSpc>
              <a:spcBef>
                <a:spcPts val="0"/>
              </a:spcBef>
              <a:spcAft>
                <a:spcPts val="1200"/>
              </a:spcAft>
              <a:buClr>
                <a:srgbClr val="0078D7"/>
              </a:buClr>
              <a:buSzPct val="90000"/>
              <a:buFont typeface="Arial" pitchFamily="34" charset="0"/>
              <a:buNone/>
              <a:tabLst/>
              <a:defRPr/>
            </a:pPr>
            <a: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t>Maximizes current on-premises license investments to facilitate migration.</a:t>
            </a:r>
          </a:p>
          <a:p>
            <a:pPr marL="0" marR="0" lvl="0" indent="0" algn="l" defTabSz="914400" rtl="0" eaLnBrk="1" fontAlgn="auto" latinLnBrk="0" hangingPunct="1">
              <a:lnSpc>
                <a:spcPct val="100000"/>
              </a:lnSpc>
              <a:spcBef>
                <a:spcPts val="0"/>
              </a:spcBef>
              <a:spcAft>
                <a:spcPts val="0"/>
              </a:spcAft>
              <a:buClr>
                <a:srgbClr val="0078D7"/>
              </a:buClr>
              <a:buSzPct val="90000"/>
              <a:buFont typeface="Arial" pitchFamily="34" charset="0"/>
              <a:buNone/>
              <a:tabLst/>
              <a:defRPr/>
            </a:pPr>
            <a:r>
              <a:rPr kumimoji="0" lang="en-US" sz="1600" b="1" u="none" strike="noStrike" kern="1200" cap="none" spc="100" normalizeH="0" noProof="0" dirty="0">
                <a:ln>
                  <a:noFill/>
                </a:ln>
                <a:solidFill>
                  <a:schemeClr val="accent1"/>
                </a:solidFill>
                <a:effectLst/>
                <a:uLnTx/>
                <a:uFillTx/>
                <a:latin typeface="Segoe UI Semibold" charset="0"/>
                <a:ea typeface="Segoe UI Semibold" charset="0"/>
                <a:cs typeface="Segoe UI Semibold" charset="0"/>
              </a:rPr>
              <a:t>Azure SQL Database Managed Instance</a:t>
            </a:r>
          </a:p>
          <a:p>
            <a:pPr marL="0" marR="0" lvl="0" indent="0" algn="l" defTabSz="914400" rtl="0" eaLnBrk="1" fontAlgn="auto" latinLnBrk="0" hangingPunct="1">
              <a:lnSpc>
                <a:spcPct val="100000"/>
              </a:lnSpc>
              <a:spcBef>
                <a:spcPts val="0"/>
              </a:spcBef>
              <a:spcAft>
                <a:spcPts val="0"/>
              </a:spcAft>
              <a:buClr>
                <a:srgbClr val="0078D7"/>
              </a:buClr>
              <a:buSzPct val="90000"/>
              <a:buFont typeface="Arial" pitchFamily="34" charset="0"/>
              <a:buNone/>
              <a:tabLst/>
              <a:defRPr/>
            </a:pPr>
            <a: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t>Facilitates lift and shift migration from</a:t>
            </a:r>
            <a:b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br>
            <a:r>
              <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rPr>
              <a:t>on-premises SQL Server to PaaS.</a:t>
            </a:r>
          </a:p>
          <a:p>
            <a:pPr marL="0" marR="0" lvl="0" indent="0" algn="l" defTabSz="914400" rtl="0" eaLnBrk="1" fontAlgn="auto" latinLnBrk="0" hangingPunct="1">
              <a:lnSpc>
                <a:spcPct val="100000"/>
              </a:lnSpc>
              <a:spcBef>
                <a:spcPts val="1400"/>
              </a:spcBef>
              <a:spcAft>
                <a:spcPts val="0"/>
              </a:spcAft>
              <a:buClr>
                <a:srgbClr val="0078D7"/>
              </a:buClr>
              <a:buSzPct val="90000"/>
              <a:buFont typeface="Arial" pitchFamily="34" charset="0"/>
              <a:buNone/>
              <a:tabLst/>
              <a:defRPr/>
            </a:pPr>
            <a:endParaRPr kumimoji="0" lang="en-US" sz="16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endParaRPr>
          </a:p>
          <a:p>
            <a:pPr marL="0" marR="0" lvl="0" indent="0" algn="l" defTabSz="914367" rtl="0" eaLnBrk="1" fontAlgn="auto" latinLnBrk="0" hangingPunct="1">
              <a:lnSpc>
                <a:spcPct val="90000"/>
              </a:lnSpc>
              <a:spcBef>
                <a:spcPct val="20000"/>
              </a:spcBef>
              <a:spcAft>
                <a:spcPts val="0"/>
              </a:spcAft>
              <a:buClr>
                <a:srgbClr val="0078D7"/>
              </a:buClr>
              <a:buSzPct val="90000"/>
              <a:buFont typeface="Arial" pitchFamily="34" charset="0"/>
              <a:buNone/>
              <a:tabLst/>
              <a:defRPr/>
            </a:pPr>
            <a:endParaRPr kumimoji="0" lang="en-US" sz="2400" u="none" strike="noStrike" kern="1200" cap="none" spc="100" normalizeH="0" noProof="0" dirty="0">
              <a:ln>
                <a:noFill/>
              </a:ln>
              <a:solidFill>
                <a:schemeClr val="accent1"/>
              </a:solidFill>
              <a:effectLst/>
              <a:uLnTx/>
              <a:uFillTx/>
              <a:latin typeface="Segoe UI Semilight" charset="0"/>
              <a:ea typeface="Segoe UI Semilight" charset="0"/>
              <a:cs typeface="Segoe UI Semilight" charset="0"/>
            </a:endParaRPr>
          </a:p>
        </p:txBody>
      </p:sp>
      <p:sp>
        <p:nvSpPr>
          <p:cNvPr id="38" name="Content Placeholder 2">
            <a:extLst>
              <a:ext uri="{FF2B5EF4-FFF2-40B4-BE49-F238E27FC236}">
                <a16:creationId xmlns:a16="http://schemas.microsoft.com/office/drawing/2014/main" id="{FA22ECF3-461F-4362-8AC2-DC64E89B3017}"/>
              </a:ext>
            </a:extLst>
          </p:cNvPr>
          <p:cNvSpPr txBox="1">
            <a:spLocks/>
          </p:cNvSpPr>
          <p:nvPr/>
        </p:nvSpPr>
        <p:spPr>
          <a:xfrm>
            <a:off x="7136030" y="2567739"/>
            <a:ext cx="5208370" cy="2272905"/>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600"/>
              </a:spcBef>
              <a:buFont typeface="Arial" pitchFamily="34" charset="0"/>
              <a:buNone/>
              <a:defRPr/>
            </a:pPr>
            <a:r>
              <a:rPr lang="en-US" sz="1500" b="1" spc="100" dirty="0">
                <a:solidFill>
                  <a:schemeClr val="accent1"/>
                </a:solidFill>
                <a:latin typeface="Segoe UI Semibold" charset="0"/>
                <a:ea typeface="Segoe UI Semibold" charset="0"/>
                <a:cs typeface="Segoe UI Semibold" charset="0"/>
              </a:rPr>
              <a:t>Azure Database Migration Service (Azure DMS)</a:t>
            </a:r>
          </a:p>
          <a:p>
            <a:pPr marL="0" lvl="1" indent="0" defTabSz="914192">
              <a:spcBef>
                <a:spcPts val="600"/>
              </a:spcBef>
              <a:buFont typeface="Arial" pitchFamily="34" charset="0"/>
              <a:buNone/>
              <a:defRPr/>
            </a:pPr>
            <a:r>
              <a:rPr lang="en-US" sz="1500" b="1" spc="100" dirty="0">
                <a:solidFill>
                  <a:schemeClr val="accent1"/>
                </a:solidFill>
                <a:latin typeface="Segoe UI Semibold" charset="0"/>
                <a:ea typeface="Segoe UI Semibold" charset="0"/>
                <a:cs typeface="Segoe UI Semibold" charset="0"/>
              </a:rPr>
              <a:t>SQL Server Migration Assistant (SSMA)</a:t>
            </a:r>
          </a:p>
          <a:p>
            <a:pPr marL="0" lvl="1" indent="0" defTabSz="914192">
              <a:spcBef>
                <a:spcPts val="600"/>
              </a:spcBef>
              <a:buFont typeface="Arial" pitchFamily="34" charset="0"/>
              <a:buNone/>
              <a:defRPr/>
            </a:pPr>
            <a:r>
              <a:rPr lang="en-US" sz="1500" b="1" spc="100" dirty="0">
                <a:solidFill>
                  <a:schemeClr val="accent1"/>
                </a:solidFill>
                <a:latin typeface="Segoe UI Semibold" charset="0"/>
                <a:ea typeface="Segoe UI Semibold" charset="0"/>
                <a:cs typeface="Segoe UI Semibold" charset="0"/>
              </a:rPr>
              <a:t>Data Migration Assistant (DMA)</a:t>
            </a:r>
          </a:p>
          <a:p>
            <a:pPr marL="0" lvl="1" indent="0" defTabSz="914192">
              <a:spcBef>
                <a:spcPts val="600"/>
              </a:spcBef>
              <a:buFont typeface="Arial" pitchFamily="34" charset="0"/>
              <a:buNone/>
              <a:defRPr/>
            </a:pPr>
            <a:r>
              <a:rPr lang="en-US" sz="1500" b="1" spc="100" dirty="0">
                <a:solidFill>
                  <a:schemeClr val="accent1"/>
                </a:solidFill>
                <a:latin typeface="Segoe UI Semibold" charset="0"/>
                <a:ea typeface="Segoe UI Semibold" charset="0"/>
                <a:cs typeface="Segoe UI Semibold" charset="0"/>
              </a:rPr>
              <a:t>Database Experimentation Assistant (DEA)</a:t>
            </a:r>
          </a:p>
          <a:p>
            <a:pPr marL="0" indent="0" defTabSz="914400">
              <a:lnSpc>
                <a:spcPct val="100000"/>
              </a:lnSpc>
              <a:spcBef>
                <a:spcPts val="1400"/>
              </a:spcBef>
              <a:buFont typeface="Arial" pitchFamily="34" charset="0"/>
              <a:buNone/>
              <a:defRPr/>
            </a:pPr>
            <a:br>
              <a:rPr lang="en-US" sz="1500" b="1" spc="100" dirty="0">
                <a:solidFill>
                  <a:schemeClr val="accent1"/>
                </a:solidFill>
                <a:latin typeface="Segoe UI Semibold" charset="0"/>
                <a:ea typeface="Segoe UI Semibold" charset="0"/>
                <a:cs typeface="Segoe UI Semibold" charset="0"/>
              </a:rPr>
            </a:br>
            <a:endParaRPr lang="en-US" sz="1500" b="1" spc="100" dirty="0">
              <a:solidFill>
                <a:schemeClr val="accent1"/>
              </a:solidFill>
              <a:latin typeface="Segoe UI Semibold" charset="0"/>
              <a:ea typeface="Segoe UI Semibold" charset="0"/>
              <a:cs typeface="Segoe UI Semibold" charset="0"/>
            </a:endParaRPr>
          </a:p>
        </p:txBody>
      </p:sp>
      <p:sp>
        <p:nvSpPr>
          <p:cNvPr id="40" name="Rectangle 39">
            <a:extLst>
              <a:ext uri="{FF2B5EF4-FFF2-40B4-BE49-F238E27FC236}">
                <a16:creationId xmlns:a16="http://schemas.microsoft.com/office/drawing/2014/main" id="{CA9D2BDA-C85A-45F0-AC02-2D8F965C307C}"/>
              </a:ext>
            </a:extLst>
          </p:cNvPr>
          <p:cNvSpPr/>
          <p:nvPr/>
        </p:nvSpPr>
        <p:spPr>
          <a:xfrm>
            <a:off x="9024312" y="1401587"/>
            <a:ext cx="2052167" cy="1374735"/>
          </a:xfrm>
          <a:prstGeom prst="rect">
            <a:avLst/>
          </a:prstGeom>
        </p:spPr>
        <p:txBody>
          <a:bodyPr wrap="square">
            <a:spAutoFit/>
          </a:bodyPr>
          <a:lstStyle/>
          <a:p>
            <a:pPr>
              <a:spcBef>
                <a:spcPts val="1400"/>
              </a:spcBef>
              <a:defRPr/>
            </a:pPr>
            <a:r>
              <a:rPr lang="en-US" sz="1500" b="1" spc="100" dirty="0">
                <a:solidFill>
                  <a:schemeClr val="accent1"/>
                </a:solidFill>
                <a:latin typeface="Segoe UI Semibold" charset="0"/>
                <a:ea typeface="Segoe UI Semibold" charset="0"/>
                <a:cs typeface="Segoe UI Semibold" charset="0"/>
              </a:rPr>
              <a:t>SQL Database Managed Instance</a:t>
            </a:r>
          </a:p>
          <a:p>
            <a:pPr>
              <a:spcBef>
                <a:spcPts val="1400"/>
              </a:spcBef>
              <a:defRPr/>
            </a:pPr>
            <a:endParaRPr lang="en-US" sz="1500" b="1" spc="100" dirty="0">
              <a:solidFill>
                <a:schemeClr val="accent1"/>
              </a:solidFill>
              <a:latin typeface="Segoe UI Semibold" charset="0"/>
              <a:ea typeface="Segoe UI Semibold" charset="0"/>
              <a:cs typeface="Segoe UI Semibold" charset="0"/>
            </a:endParaRPr>
          </a:p>
          <a:p>
            <a:pPr>
              <a:spcBef>
                <a:spcPts val="1400"/>
              </a:spcBef>
              <a:defRPr/>
            </a:pPr>
            <a:endParaRPr lang="en-US" sz="1500" b="1" spc="100" dirty="0">
              <a:solidFill>
                <a:schemeClr val="accent1"/>
              </a:solidFill>
              <a:latin typeface="Segoe UI Semibold" charset="0"/>
              <a:ea typeface="Segoe UI Semibold" charset="0"/>
              <a:cs typeface="Segoe UI Semibold" charset="0"/>
            </a:endParaRPr>
          </a:p>
        </p:txBody>
      </p:sp>
      <p:sp>
        <p:nvSpPr>
          <p:cNvPr id="41" name="Content Placeholder 2">
            <a:extLst>
              <a:ext uri="{FF2B5EF4-FFF2-40B4-BE49-F238E27FC236}">
                <a16:creationId xmlns:a16="http://schemas.microsoft.com/office/drawing/2014/main" id="{D1108AA4-A79B-4A0A-82C0-B76A03FFA519}"/>
              </a:ext>
            </a:extLst>
          </p:cNvPr>
          <p:cNvSpPr txBox="1">
            <a:spLocks/>
          </p:cNvSpPr>
          <p:nvPr/>
        </p:nvSpPr>
        <p:spPr>
          <a:xfrm>
            <a:off x="6288381" y="4216400"/>
            <a:ext cx="1623045" cy="1676605"/>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14400">
              <a:lnSpc>
                <a:spcPct val="100000"/>
              </a:lnSpc>
              <a:spcBef>
                <a:spcPts val="1400"/>
              </a:spcBef>
              <a:buFont typeface="Arial" pitchFamily="34" charset="0"/>
              <a:buNone/>
              <a:defRPr/>
            </a:pPr>
            <a:r>
              <a:rPr lang="en-US" sz="1500" b="1" spc="100" dirty="0">
                <a:solidFill>
                  <a:schemeClr val="accent1"/>
                </a:solidFill>
                <a:latin typeface="Segoe UI Semibold" charset="0"/>
                <a:ea typeface="Segoe UI Semibold" charset="0"/>
                <a:cs typeface="Segoe UI Semibold" charset="0"/>
              </a:rPr>
              <a:t>Azure Hybrid Benefit for SQL Server</a:t>
            </a:r>
          </a:p>
        </p:txBody>
      </p:sp>
      <p:sp>
        <p:nvSpPr>
          <p:cNvPr id="2" name="Title 1">
            <a:extLst>
              <a:ext uri="{FF2B5EF4-FFF2-40B4-BE49-F238E27FC236}">
                <a16:creationId xmlns:a16="http://schemas.microsoft.com/office/drawing/2014/main" id="{C68C1E87-1E02-774C-BBBC-CF16B935BC24}"/>
              </a:ext>
            </a:extLst>
          </p:cNvPr>
          <p:cNvSpPr>
            <a:spLocks noGrp="1"/>
          </p:cNvSpPr>
          <p:nvPr>
            <p:ph type="title"/>
          </p:nvPr>
        </p:nvSpPr>
        <p:spPr/>
        <p:txBody>
          <a:bodyPr/>
          <a:lstStyle/>
          <a:p>
            <a:r>
              <a:rPr lang="en-US" dirty="0">
                <a:solidFill>
                  <a:schemeClr val="accent1"/>
                </a:solidFill>
              </a:rPr>
              <a:t>Migration to Azure SQL</a:t>
            </a:r>
          </a:p>
        </p:txBody>
      </p:sp>
    </p:spTree>
    <p:extLst>
      <p:ext uri="{BB962C8B-B14F-4D97-AF65-F5344CB8AC3E}">
        <p14:creationId xmlns:p14="http://schemas.microsoft.com/office/powerpoint/2010/main" val="1887894896"/>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350" fill="hold"/>
                                            <p:tgtEl>
                                              <p:spTgt spid="23"/>
                                            </p:tgtEl>
                                            <p:attrNameLst>
                                              <p:attrName>ppt_x</p:attrName>
                                            </p:attrNameLst>
                                          </p:cBhvr>
                                          <p:tavLst>
                                            <p:tav tm="0">
                                              <p:val>
                                                <p:strVal val="#ppt_x"/>
                                              </p:val>
                                            </p:tav>
                                            <p:tav tm="100000">
                                              <p:val>
                                                <p:strVal val="#ppt_x"/>
                                              </p:val>
                                            </p:tav>
                                          </p:tavLst>
                                        </p:anim>
                                        <p:anim calcmode="lin" valueType="num">
                                          <p:cBhvr additive="base">
                                            <p:cTn id="8" dur="350" fill="hold"/>
                                            <p:tgtEl>
                                              <p:spTgt spid="23"/>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20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 presetClass="entr" presetSubtype="2" fill="hold" grpId="0" nodeType="withEffect">
                                      <p:stCondLst>
                                        <p:cond delay="40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350" fill="hold"/>
                                            <p:tgtEl>
                                              <p:spTgt spid="24"/>
                                            </p:tgtEl>
                                            <p:attrNameLst>
                                              <p:attrName>ppt_x</p:attrName>
                                            </p:attrNameLst>
                                          </p:cBhvr>
                                          <p:tavLst>
                                            <p:tav tm="0">
                                              <p:val>
                                                <p:strVal val="1+#ppt_w/2"/>
                                              </p:val>
                                            </p:tav>
                                            <p:tav tm="100000">
                                              <p:val>
                                                <p:strVal val="#ppt_x"/>
                                              </p:val>
                                            </p:tav>
                                          </p:tavLst>
                                        </p:anim>
                                        <p:anim calcmode="lin" valueType="num">
                                          <p:cBhvr additive="base">
                                            <p:cTn id="15" dur="350" fill="hold"/>
                                            <p:tgtEl>
                                              <p:spTgt spid="24"/>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30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4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P spid="23" grpId="0" animBg="1"/>
          <p:bldP spid="24"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Freeform: Shape 99"/>
          <p:cNvSpPr/>
          <p:nvPr/>
        </p:nvSpPr>
        <p:spPr>
          <a:xfrm>
            <a:off x="-1029234" y="2593251"/>
            <a:ext cx="1424321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699986" y="3990142"/>
            <a:ext cx="1358471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10" name="Group 109">
            <a:extLst>
              <a:ext uri="{FF2B5EF4-FFF2-40B4-BE49-F238E27FC236}">
                <a16:creationId xmlns:a16="http://schemas.microsoft.com/office/drawing/2014/main" id="{C145948E-C2FD-4834-8449-66CF8EC8D2E5}"/>
              </a:ext>
            </a:extLst>
          </p:cNvPr>
          <p:cNvGrpSpPr/>
          <p:nvPr/>
        </p:nvGrpSpPr>
        <p:grpSpPr>
          <a:xfrm>
            <a:off x="1105989" y="5315614"/>
            <a:ext cx="9919090" cy="5954264"/>
            <a:chOff x="621668" y="4852307"/>
            <a:chExt cx="2840157" cy="1396093"/>
          </a:xfrm>
          <a:solidFill>
            <a:schemeClr val="tx1">
              <a:lumMod val="20000"/>
              <a:lumOff val="80000"/>
            </a:schemeClr>
          </a:solidFill>
        </p:grpSpPr>
        <p:sp>
          <p:nvSpPr>
            <p:cNvPr id="111"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12"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13"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14"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00"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829"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0582077" y="2165023"/>
            <a:ext cx="554112" cy="554112"/>
          </a:xfrm>
          <a:prstGeom prst="rect">
            <a:avLst/>
          </a:prstGeom>
          <a:solidFill>
            <a:schemeClr val="bg1"/>
          </a:solidFill>
          <a:extLst/>
        </p:spPr>
      </p:pic>
      <p:pic>
        <p:nvPicPr>
          <p:cNvPr id="839" name="Picture 838"/>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8368938" y="2036500"/>
            <a:ext cx="1101486" cy="431956"/>
          </a:xfrm>
          <a:prstGeom prst="rect">
            <a:avLst/>
          </a:prstGeom>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530669" y="4237919"/>
            <a:ext cx="11082665" cy="1524582"/>
            <a:chOff x="712834" y="4237919"/>
            <a:chExt cx="11082665" cy="1524582"/>
          </a:xfrm>
        </p:grpSpPr>
        <p:sp>
          <p:nvSpPr>
            <p:cNvPr id="893" name="TextBox 892"/>
            <p:cNvSpPr txBox="1"/>
            <p:nvPr/>
          </p:nvSpPr>
          <p:spPr>
            <a:xfrm>
              <a:off x="712834" y="5255413"/>
              <a:ext cx="111761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Turnkey global </a:t>
              </a:r>
              <a:b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distribution</a:t>
              </a:r>
            </a:p>
          </p:txBody>
        </p:sp>
        <p:sp>
          <p:nvSpPr>
            <p:cNvPr id="894" name="TextBox 893"/>
            <p:cNvSpPr txBox="1"/>
            <p:nvPr/>
          </p:nvSpPr>
          <p:spPr>
            <a:xfrm>
              <a:off x="2863058" y="4596855"/>
              <a:ext cx="166423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of storage &amp; throughput</a:t>
              </a:r>
            </a:p>
          </p:txBody>
        </p:sp>
        <p:sp>
          <p:nvSpPr>
            <p:cNvPr id="895" name="TextBox 894"/>
            <p:cNvSpPr txBox="1"/>
            <p:nvPr/>
          </p:nvSpPr>
          <p:spPr>
            <a:xfrm>
              <a:off x="5559906" y="4237919"/>
              <a:ext cx="164820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Guaranteed low latency </a:t>
              </a:r>
              <a:b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at the 99</a:t>
              </a:r>
              <a:r>
                <a:rPr kumimoji="0" lang="en-US" sz="1100" b="0" i="0" u="none" strike="noStrike" kern="0" cap="none" spc="0" normalizeH="0" baseline="3000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th</a:t>
              </a: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Comprehensive </a:t>
              </a:r>
              <a:b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SLAs</a:t>
              </a:r>
            </a:p>
          </p:txBody>
        </p:sp>
        <p:sp>
          <p:nvSpPr>
            <p:cNvPr id="897" name="TextBox 896"/>
            <p:cNvSpPr txBox="1"/>
            <p:nvPr/>
          </p:nvSpPr>
          <p:spPr>
            <a:xfrm>
              <a:off x="8240724" y="4596855"/>
              <a:ext cx="135806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Five well-defined </a:t>
              </a:r>
              <a:b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consistency models</a:t>
              </a:r>
            </a:p>
          </p:txBody>
        </p:sp>
      </p:grpSp>
      <p:sp>
        <p:nvSpPr>
          <p:cNvPr id="3" name="TextBox 2"/>
          <p:cNvSpPr txBox="1"/>
          <p:nvPr/>
        </p:nvSpPr>
        <p:spPr>
          <a:xfrm>
            <a:off x="6882373" y="1988265"/>
            <a:ext cx="803169"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Table API</a:t>
            </a:r>
          </a:p>
        </p:txBody>
      </p:sp>
      <p:sp>
        <p:nvSpPr>
          <p:cNvPr id="84" name="Title 10"/>
          <p:cNvSpPr>
            <a:spLocks noGrp="1"/>
          </p:cNvSpPr>
          <p:nvPr>
            <p:ph type="title"/>
          </p:nvPr>
        </p:nvSpPr>
        <p:spPr>
          <a:xfrm>
            <a:off x="268080" y="280267"/>
            <a:ext cx="11655840" cy="899665"/>
          </a:xfrm>
        </p:spPr>
        <p:txBody>
          <a:bodyPr/>
          <a:lstStyle/>
          <a:p>
            <a:pPr>
              <a:spcBef>
                <a:spcPts val="600"/>
              </a:spcBef>
            </a:pPr>
            <a:r>
              <a:rPr lang="en-US" dirty="0"/>
              <a:t>Azure Cosmos DB</a:t>
            </a:r>
            <a:br>
              <a:rPr lang="en-US" dirty="0"/>
            </a:br>
            <a:endParaRPr lang="en-US" cap="none" dirty="0"/>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32" name="Group 131">
            <a:extLst>
              <a:ext uri="{FF2B5EF4-FFF2-40B4-BE49-F238E27FC236}">
                <a16:creationId xmlns:a16="http://schemas.microsoft.com/office/drawing/2014/main" id="{7A600788-CDB1-43E6-B779-EB496C428ED0}"/>
              </a:ext>
            </a:extLst>
          </p:cNvPr>
          <p:cNvGrpSpPr/>
          <p:nvPr/>
        </p:nvGrpSpPr>
        <p:grpSpPr>
          <a:xfrm>
            <a:off x="6391515" y="1906449"/>
            <a:ext cx="494130" cy="440630"/>
            <a:chOff x="8276702" y="3303923"/>
            <a:chExt cx="657427" cy="586247"/>
          </a:xfrm>
        </p:grpSpPr>
        <p:sp>
          <p:nvSpPr>
            <p:cNvPr id="133" name="Hexagon 132">
              <a:extLst>
                <a:ext uri="{FF2B5EF4-FFF2-40B4-BE49-F238E27FC236}">
                  <a16:creationId xmlns:a16="http://schemas.microsoft.com/office/drawing/2014/main" id="{C3A5365E-B269-49F6-8F90-5455B73FABF9}"/>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34" name="Group 133">
              <a:extLst>
                <a:ext uri="{FF2B5EF4-FFF2-40B4-BE49-F238E27FC236}">
                  <a16:creationId xmlns:a16="http://schemas.microsoft.com/office/drawing/2014/main" id="{4D76FB87-D5DC-412E-91B8-1C861F3F01A1}"/>
                </a:ext>
              </a:extLst>
            </p:cNvPr>
            <p:cNvGrpSpPr/>
            <p:nvPr/>
          </p:nvGrpSpPr>
          <p:grpSpPr>
            <a:xfrm>
              <a:off x="8435042" y="3437010"/>
              <a:ext cx="340743" cy="339628"/>
              <a:chOff x="9378226" y="3437014"/>
              <a:chExt cx="340743" cy="339628"/>
            </a:xfrm>
          </p:grpSpPr>
          <p:sp>
            <p:nvSpPr>
              <p:cNvPr id="135" name="Freeform: Shape 134">
                <a:extLst>
                  <a:ext uri="{FF2B5EF4-FFF2-40B4-BE49-F238E27FC236}">
                    <a16:creationId xmlns:a16="http://schemas.microsoft.com/office/drawing/2014/main" id="{50C64348-4066-4F58-84B7-74168E4386C8}"/>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36" name="Freeform: Shape 135">
                <a:extLst>
                  <a:ext uri="{FF2B5EF4-FFF2-40B4-BE49-F238E27FC236}">
                    <a16:creationId xmlns:a16="http://schemas.microsoft.com/office/drawing/2014/main" id="{1E7BF480-3646-430D-81BC-28AEA96C9A2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37" name="Freeform: Shape 136">
                <a:extLst>
                  <a:ext uri="{FF2B5EF4-FFF2-40B4-BE49-F238E27FC236}">
                    <a16:creationId xmlns:a16="http://schemas.microsoft.com/office/drawing/2014/main" id="{FD50BFC2-6E3E-472D-8EB7-32DA8DD2C2FC}"/>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38" name="Freeform: Shape 137">
                <a:extLst>
                  <a:ext uri="{FF2B5EF4-FFF2-40B4-BE49-F238E27FC236}">
                    <a16:creationId xmlns:a16="http://schemas.microsoft.com/office/drawing/2014/main" id="{5C6B140B-FA53-4C38-BF12-0605D62726D9}"/>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39" name="Freeform: Shape 138">
                <a:extLst>
                  <a:ext uri="{FF2B5EF4-FFF2-40B4-BE49-F238E27FC236}">
                    <a16:creationId xmlns:a16="http://schemas.microsoft.com/office/drawing/2014/main" id="{E7237009-3E66-47AB-AEC8-EFCE62754ED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40" name="Freeform: Shape 139">
                <a:extLst>
                  <a:ext uri="{FF2B5EF4-FFF2-40B4-BE49-F238E27FC236}">
                    <a16:creationId xmlns:a16="http://schemas.microsoft.com/office/drawing/2014/main" id="{94B0A565-50DD-4E2C-AD85-83094F037E2A}"/>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41" name="Freeform: Shape 140">
                <a:extLst>
                  <a:ext uri="{FF2B5EF4-FFF2-40B4-BE49-F238E27FC236}">
                    <a16:creationId xmlns:a16="http://schemas.microsoft.com/office/drawing/2014/main" id="{9FC6EB87-407A-4C5A-9355-6DE278E931D4}"/>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42" name="Freeform: Shape 141">
                <a:extLst>
                  <a:ext uri="{FF2B5EF4-FFF2-40B4-BE49-F238E27FC236}">
                    <a16:creationId xmlns:a16="http://schemas.microsoft.com/office/drawing/2014/main" id="{740B7B80-3131-4722-AE3F-7CF7105918F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43" name="Freeform: Shape 142">
                <a:extLst>
                  <a:ext uri="{FF2B5EF4-FFF2-40B4-BE49-F238E27FC236}">
                    <a16:creationId xmlns:a16="http://schemas.microsoft.com/office/drawing/2014/main" id="{B461DE6F-BFCE-4DF2-92B5-0A81B460C386}"/>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44" name="Freeform: Shape 143">
                <a:extLst>
                  <a:ext uri="{FF2B5EF4-FFF2-40B4-BE49-F238E27FC236}">
                    <a16:creationId xmlns:a16="http://schemas.microsoft.com/office/drawing/2014/main" id="{1B2E354D-67C7-4D01-B5B5-894BA504F12C}"/>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sp>
        <p:nvSpPr>
          <p:cNvPr id="145" name="TextBox 144">
            <a:extLst>
              <a:ext uri="{FF2B5EF4-FFF2-40B4-BE49-F238E27FC236}">
                <a16:creationId xmlns:a16="http://schemas.microsoft.com/office/drawing/2014/main" id="{166E4E6D-81DD-4AAB-9651-B66FA8B88360}"/>
              </a:ext>
            </a:extLst>
          </p:cNvPr>
          <p:cNvSpPr txBox="1"/>
          <p:nvPr/>
        </p:nvSpPr>
        <p:spPr>
          <a:xfrm>
            <a:off x="569744" y="2592582"/>
            <a:ext cx="803169" cy="3693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SQL</a:t>
            </a:r>
          </a:p>
        </p:txBody>
      </p:sp>
      <p:pic>
        <p:nvPicPr>
          <p:cNvPr id="99" name="Picture 98"/>
          <p:cNvPicPr>
            <a:picLocks noChangeAspect="1"/>
          </p:cNvPicPr>
          <p:nvPr/>
        </p:nvPicPr>
        <p:blipFill>
          <a:blip r:embed="rId5"/>
          <a:stretch>
            <a:fillRect/>
          </a:stretch>
        </p:blipFill>
        <p:spPr>
          <a:xfrm>
            <a:off x="2246938" y="2243608"/>
            <a:ext cx="631133" cy="418575"/>
          </a:xfrm>
          <a:prstGeom prst="rect">
            <a:avLst/>
          </a:prstGeom>
        </p:spPr>
      </p:pic>
      <p:sp>
        <p:nvSpPr>
          <p:cNvPr id="102" name="TextBox 101">
            <a:extLst>
              <a:ext uri="{FF2B5EF4-FFF2-40B4-BE49-F238E27FC236}">
                <a16:creationId xmlns:a16="http://schemas.microsoft.com/office/drawing/2014/main" id="{AD9C9A99-5A34-48F0-8113-90B132EF6B58}"/>
              </a:ext>
            </a:extLst>
          </p:cNvPr>
          <p:cNvSpPr txBox="1"/>
          <p:nvPr/>
        </p:nvSpPr>
        <p:spPr>
          <a:xfrm>
            <a:off x="4162006" y="2132768"/>
            <a:ext cx="1141366"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a:ea typeface="+mn-ea"/>
                <a:cs typeface="+mn-cs"/>
              </a:rPr>
              <a:t>MongoDB</a:t>
            </a:r>
          </a:p>
        </p:txBody>
      </p:sp>
      <p:grpSp>
        <p:nvGrpSpPr>
          <p:cNvPr id="13" name="Group 12"/>
          <p:cNvGrpSpPr/>
          <p:nvPr/>
        </p:nvGrpSpPr>
        <p:grpSpPr>
          <a:xfrm>
            <a:off x="3250313" y="3003712"/>
            <a:ext cx="6070601" cy="774671"/>
            <a:chOff x="3250313" y="3003712"/>
            <a:chExt cx="6070601" cy="774671"/>
          </a:xfrm>
        </p:grpSpPr>
        <p:grpSp>
          <p:nvGrpSpPr>
            <p:cNvPr id="104" name="Group 103"/>
            <p:cNvGrpSpPr/>
            <p:nvPr/>
          </p:nvGrpSpPr>
          <p:grpSpPr>
            <a:xfrm>
              <a:off x="8667216" y="3105283"/>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grpSp>
          <p:nvGrpSpPr>
            <p:cNvPr id="148" name="Group 147"/>
            <p:cNvGrpSpPr/>
            <p:nvPr/>
          </p:nvGrpSpPr>
          <p:grpSpPr>
            <a:xfrm>
              <a:off x="7092749" y="3034293"/>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2" name="TextBox 161"/>
            <p:cNvSpPr txBox="1"/>
            <p:nvPr/>
          </p:nvSpPr>
          <p:spPr>
            <a:xfrm>
              <a:off x="4983242" y="3520061"/>
              <a:ext cx="108876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sp>
          <p:nvSpPr>
            <p:cNvPr id="163" name="TextBox 162"/>
            <p:cNvSpPr txBox="1"/>
            <p:nvPr/>
          </p:nvSpPr>
          <p:spPr>
            <a:xfrm>
              <a:off x="7002857" y="3516414"/>
              <a:ext cx="81945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41654"/>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170" name="Group 169">
              <a:extLst>
                <a:ext uri="{FF2B5EF4-FFF2-40B4-BE49-F238E27FC236}">
                  <a16:creationId xmlns:a16="http://schemas.microsoft.com/office/drawing/2014/main" id="{DDD7D695-2830-48F0-B20A-C8EBCE02355F}"/>
                </a:ext>
              </a:extLst>
            </p:cNvPr>
            <p:cNvGrpSpPr/>
            <p:nvPr/>
          </p:nvGrpSpPr>
          <p:grpSpPr>
            <a:xfrm>
              <a:off x="3319100" y="3003712"/>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0" name="TextBox 179"/>
            <p:cNvSpPr txBox="1"/>
            <p:nvPr/>
          </p:nvSpPr>
          <p:spPr>
            <a:xfrm>
              <a:off x="3250313" y="3524467"/>
              <a:ext cx="78739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sp>
          <p:nvSpPr>
            <p:cNvPr id="181" name="TextBox 180"/>
            <p:cNvSpPr txBox="1"/>
            <p:nvPr/>
          </p:nvSpPr>
          <p:spPr>
            <a:xfrm>
              <a:off x="8761144" y="3504601"/>
              <a:ext cx="55977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sp>
        <p:nvSpPr>
          <p:cNvPr id="2" name="Rectangle 1"/>
          <p:cNvSpPr/>
          <p:nvPr/>
        </p:nvSpPr>
        <p:spPr>
          <a:xfrm>
            <a:off x="2754419" y="801695"/>
            <a:ext cx="6683163"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Semilight"/>
                <a:ea typeface="+mn-ea"/>
                <a:cs typeface="+mn-cs"/>
              </a:rPr>
              <a:t>A globally distributed, massively scalable, multi-model database service</a:t>
            </a:r>
          </a:p>
        </p:txBody>
      </p:sp>
    </p:spTree>
    <p:extLst>
      <p:ext uri="{BB962C8B-B14F-4D97-AF65-F5344CB8AC3E}">
        <p14:creationId xmlns:p14="http://schemas.microsoft.com/office/powerpoint/2010/main" val="7092260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5B66E5-78A1-9345-A388-32CBB3ACB688}"/>
              </a:ext>
            </a:extLst>
          </p:cNvPr>
          <p:cNvSpPr/>
          <p:nvPr/>
        </p:nvSpPr>
        <p:spPr bwMode="auto">
          <a:xfrm>
            <a:off x="0" y="0"/>
            <a:ext cx="82682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8A3BB87-0C83-6345-A6B3-5AF8C0F71E47}"/>
              </a:ext>
            </a:extLst>
          </p:cNvPr>
          <p:cNvSpPr>
            <a:spLocks noGrp="1"/>
          </p:cNvSpPr>
          <p:nvPr>
            <p:ph type="title"/>
          </p:nvPr>
        </p:nvSpPr>
        <p:spPr>
          <a:xfrm>
            <a:off x="546579" y="2352558"/>
            <a:ext cx="7283776" cy="886397"/>
          </a:xfrm>
        </p:spPr>
        <p:txBody>
          <a:bodyPr/>
          <a:lstStyle/>
          <a:p>
            <a:r>
              <a:rPr lang="en-US" sz="6400" dirty="0">
                <a:solidFill>
                  <a:schemeClr val="accent1"/>
                </a:solidFill>
              </a:rPr>
              <a:t>Azure App Service</a:t>
            </a:r>
            <a:endParaRPr lang="en-US" sz="6400" noProof="0" dirty="0">
              <a:solidFill>
                <a:schemeClr val="accent1"/>
              </a:solidFill>
            </a:endParaRPr>
          </a:p>
        </p:txBody>
      </p:sp>
      <p:sp>
        <p:nvSpPr>
          <p:cNvPr id="4" name="Text Placeholder 2">
            <a:extLst>
              <a:ext uri="{FF2B5EF4-FFF2-40B4-BE49-F238E27FC236}">
                <a16:creationId xmlns:a16="http://schemas.microsoft.com/office/drawing/2014/main" id="{EE0215CE-8B44-DA4B-9DC5-5E7D240BBC17}"/>
              </a:ext>
            </a:extLst>
          </p:cNvPr>
          <p:cNvSpPr txBox="1">
            <a:spLocks/>
          </p:cNvSpPr>
          <p:nvPr/>
        </p:nvSpPr>
        <p:spPr>
          <a:xfrm>
            <a:off x="585216" y="3412906"/>
            <a:ext cx="7245139" cy="13522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a:t>Web Apps </a:t>
            </a:r>
            <a:r>
              <a:rPr lang="en-US" sz="3200" dirty="0"/>
              <a:t>from VS</a:t>
            </a:r>
          </a:p>
          <a:p>
            <a:r>
              <a:rPr lang="en-US" sz="3200" dirty="0"/>
              <a:t>Integration with GitHub</a:t>
            </a:r>
          </a:p>
        </p:txBody>
      </p:sp>
    </p:spTree>
    <p:extLst>
      <p:ext uri="{BB962C8B-B14F-4D97-AF65-F5344CB8AC3E}">
        <p14:creationId xmlns:p14="http://schemas.microsoft.com/office/powerpoint/2010/main" val="190736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4">
            <a:extLst>
              <a:ext uri="{FF2B5EF4-FFF2-40B4-BE49-F238E27FC236}">
                <a16:creationId xmlns:a16="http://schemas.microsoft.com/office/drawing/2014/main" id="{C2D04F43-FA4D-4E79-BC14-EB4DB6389A93}"/>
              </a:ext>
            </a:extLst>
          </p:cNvPr>
          <p:cNvGrpSpPr>
            <a:grpSpLocks noChangeAspect="1"/>
          </p:cNvGrpSpPr>
          <p:nvPr/>
        </p:nvGrpSpPr>
        <p:grpSpPr bwMode="auto">
          <a:xfrm>
            <a:off x="2707687" y="4645592"/>
            <a:ext cx="835683" cy="465557"/>
            <a:chOff x="2910" y="1139"/>
            <a:chExt cx="937" cy="522"/>
          </a:xfrm>
        </p:grpSpPr>
        <p:sp>
          <p:nvSpPr>
            <p:cNvPr id="6" name="Freeform 75">
              <a:extLst>
                <a:ext uri="{FF2B5EF4-FFF2-40B4-BE49-F238E27FC236}">
                  <a16:creationId xmlns:a16="http://schemas.microsoft.com/office/drawing/2014/main" id="{879A422C-B71F-46CA-AF0F-6B9D112B7617}"/>
                </a:ext>
              </a:extLst>
            </p:cNvPr>
            <p:cNvSpPr>
              <a:spLocks/>
            </p:cNvSpPr>
            <p:nvPr/>
          </p:nvSpPr>
          <p:spPr bwMode="auto">
            <a:xfrm>
              <a:off x="3337" y="1406"/>
              <a:ext cx="303" cy="254"/>
            </a:xfrm>
            <a:custGeom>
              <a:avLst/>
              <a:gdLst>
                <a:gd name="T0" fmla="*/ 167 w 303"/>
                <a:gd name="T1" fmla="*/ 43 h 254"/>
                <a:gd name="T2" fmla="*/ 167 w 303"/>
                <a:gd name="T3" fmla="*/ 0 h 254"/>
                <a:gd name="T4" fmla="*/ 200 w 303"/>
                <a:gd name="T5" fmla="*/ 0 h 254"/>
                <a:gd name="T6" fmla="*/ 200 w 303"/>
                <a:gd name="T7" fmla="*/ 43 h 254"/>
                <a:gd name="T8" fmla="*/ 211 w 303"/>
                <a:gd name="T9" fmla="*/ 43 h 254"/>
                <a:gd name="T10" fmla="*/ 211 w 303"/>
                <a:gd name="T11" fmla="*/ 0 h 254"/>
                <a:gd name="T12" fmla="*/ 244 w 303"/>
                <a:gd name="T13" fmla="*/ 0 h 254"/>
                <a:gd name="T14" fmla="*/ 244 w 303"/>
                <a:gd name="T15" fmla="*/ 43 h 254"/>
                <a:gd name="T16" fmla="*/ 303 w 303"/>
                <a:gd name="T17" fmla="*/ 43 h 254"/>
                <a:gd name="T18" fmla="*/ 303 w 303"/>
                <a:gd name="T19" fmla="*/ 53 h 254"/>
                <a:gd name="T20" fmla="*/ 289 w 303"/>
                <a:gd name="T21" fmla="*/ 53 h 254"/>
                <a:gd name="T22" fmla="*/ 289 w 303"/>
                <a:gd name="T23" fmla="*/ 254 h 254"/>
                <a:gd name="T24" fmla="*/ 13 w 303"/>
                <a:gd name="T25" fmla="*/ 254 h 254"/>
                <a:gd name="T26" fmla="*/ 13 w 303"/>
                <a:gd name="T27" fmla="*/ 53 h 254"/>
                <a:gd name="T28" fmla="*/ 0 w 303"/>
                <a:gd name="T29" fmla="*/ 53 h 254"/>
                <a:gd name="T30" fmla="*/ 0 w 303"/>
                <a:gd name="T31" fmla="*/ 43 h 254"/>
                <a:gd name="T32" fmla="*/ 167 w 303"/>
                <a:gd name="T33" fmla="*/ 4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3" h="254">
                  <a:moveTo>
                    <a:pt x="167" y="43"/>
                  </a:moveTo>
                  <a:lnTo>
                    <a:pt x="167" y="0"/>
                  </a:lnTo>
                  <a:lnTo>
                    <a:pt x="200" y="0"/>
                  </a:lnTo>
                  <a:lnTo>
                    <a:pt x="200" y="43"/>
                  </a:lnTo>
                  <a:lnTo>
                    <a:pt x="211" y="43"/>
                  </a:lnTo>
                  <a:lnTo>
                    <a:pt x="211" y="0"/>
                  </a:lnTo>
                  <a:lnTo>
                    <a:pt x="244" y="0"/>
                  </a:lnTo>
                  <a:lnTo>
                    <a:pt x="244" y="43"/>
                  </a:lnTo>
                  <a:lnTo>
                    <a:pt x="303" y="43"/>
                  </a:lnTo>
                  <a:lnTo>
                    <a:pt x="303" y="53"/>
                  </a:lnTo>
                  <a:lnTo>
                    <a:pt x="289" y="53"/>
                  </a:lnTo>
                  <a:lnTo>
                    <a:pt x="289" y="254"/>
                  </a:lnTo>
                  <a:lnTo>
                    <a:pt x="13" y="254"/>
                  </a:lnTo>
                  <a:lnTo>
                    <a:pt x="13" y="53"/>
                  </a:lnTo>
                  <a:lnTo>
                    <a:pt x="0" y="53"/>
                  </a:lnTo>
                  <a:lnTo>
                    <a:pt x="0" y="43"/>
                  </a:lnTo>
                  <a:lnTo>
                    <a:pt x="167"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7" name="Freeform 76">
              <a:extLst>
                <a:ext uri="{FF2B5EF4-FFF2-40B4-BE49-F238E27FC236}">
                  <a16:creationId xmlns:a16="http://schemas.microsoft.com/office/drawing/2014/main" id="{ABED1134-A26C-4D7B-8014-F23B05D5CA46}"/>
                </a:ext>
              </a:extLst>
            </p:cNvPr>
            <p:cNvSpPr>
              <a:spLocks/>
            </p:cNvSpPr>
            <p:nvPr/>
          </p:nvSpPr>
          <p:spPr bwMode="auto">
            <a:xfrm>
              <a:off x="3178" y="1406"/>
              <a:ext cx="302" cy="254"/>
            </a:xfrm>
            <a:custGeom>
              <a:avLst/>
              <a:gdLst>
                <a:gd name="T0" fmla="*/ 166 w 302"/>
                <a:gd name="T1" fmla="*/ 43 h 254"/>
                <a:gd name="T2" fmla="*/ 166 w 302"/>
                <a:gd name="T3" fmla="*/ 0 h 254"/>
                <a:gd name="T4" fmla="*/ 199 w 302"/>
                <a:gd name="T5" fmla="*/ 0 h 254"/>
                <a:gd name="T6" fmla="*/ 199 w 302"/>
                <a:gd name="T7" fmla="*/ 43 h 254"/>
                <a:gd name="T8" fmla="*/ 210 w 302"/>
                <a:gd name="T9" fmla="*/ 43 h 254"/>
                <a:gd name="T10" fmla="*/ 210 w 302"/>
                <a:gd name="T11" fmla="*/ 0 h 254"/>
                <a:gd name="T12" fmla="*/ 243 w 302"/>
                <a:gd name="T13" fmla="*/ 0 h 254"/>
                <a:gd name="T14" fmla="*/ 243 w 302"/>
                <a:gd name="T15" fmla="*/ 43 h 254"/>
                <a:gd name="T16" fmla="*/ 302 w 302"/>
                <a:gd name="T17" fmla="*/ 43 h 254"/>
                <a:gd name="T18" fmla="*/ 302 w 302"/>
                <a:gd name="T19" fmla="*/ 53 h 254"/>
                <a:gd name="T20" fmla="*/ 289 w 302"/>
                <a:gd name="T21" fmla="*/ 53 h 254"/>
                <a:gd name="T22" fmla="*/ 289 w 302"/>
                <a:gd name="T23" fmla="*/ 254 h 254"/>
                <a:gd name="T24" fmla="*/ 13 w 302"/>
                <a:gd name="T25" fmla="*/ 254 h 254"/>
                <a:gd name="T26" fmla="*/ 13 w 302"/>
                <a:gd name="T27" fmla="*/ 53 h 254"/>
                <a:gd name="T28" fmla="*/ 0 w 302"/>
                <a:gd name="T29" fmla="*/ 53 h 254"/>
                <a:gd name="T30" fmla="*/ 0 w 302"/>
                <a:gd name="T31" fmla="*/ 43 h 254"/>
                <a:gd name="T32" fmla="*/ 166 w 302"/>
                <a:gd name="T33" fmla="*/ 4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 h="254">
                  <a:moveTo>
                    <a:pt x="166" y="43"/>
                  </a:moveTo>
                  <a:lnTo>
                    <a:pt x="166" y="0"/>
                  </a:lnTo>
                  <a:lnTo>
                    <a:pt x="199" y="0"/>
                  </a:lnTo>
                  <a:lnTo>
                    <a:pt x="199" y="43"/>
                  </a:lnTo>
                  <a:lnTo>
                    <a:pt x="210" y="43"/>
                  </a:lnTo>
                  <a:lnTo>
                    <a:pt x="210" y="0"/>
                  </a:lnTo>
                  <a:lnTo>
                    <a:pt x="243" y="0"/>
                  </a:lnTo>
                  <a:lnTo>
                    <a:pt x="243" y="43"/>
                  </a:lnTo>
                  <a:lnTo>
                    <a:pt x="302" y="43"/>
                  </a:lnTo>
                  <a:lnTo>
                    <a:pt x="302" y="53"/>
                  </a:lnTo>
                  <a:lnTo>
                    <a:pt x="289" y="53"/>
                  </a:lnTo>
                  <a:lnTo>
                    <a:pt x="289" y="254"/>
                  </a:lnTo>
                  <a:lnTo>
                    <a:pt x="13" y="254"/>
                  </a:lnTo>
                  <a:lnTo>
                    <a:pt x="13" y="53"/>
                  </a:lnTo>
                  <a:lnTo>
                    <a:pt x="0" y="53"/>
                  </a:lnTo>
                  <a:lnTo>
                    <a:pt x="0" y="43"/>
                  </a:lnTo>
                  <a:lnTo>
                    <a:pt x="166"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8" name="Rectangle 77">
              <a:extLst>
                <a:ext uri="{FF2B5EF4-FFF2-40B4-BE49-F238E27FC236}">
                  <a16:creationId xmlns:a16="http://schemas.microsoft.com/office/drawing/2014/main" id="{F31E39FE-0F89-48F1-8F88-5F2E3CFEFDA2}"/>
                </a:ext>
              </a:extLst>
            </p:cNvPr>
            <p:cNvSpPr>
              <a:spLocks noChangeArrowheads="1"/>
            </p:cNvSpPr>
            <p:nvPr/>
          </p:nvSpPr>
          <p:spPr bwMode="auto">
            <a:xfrm>
              <a:off x="3558" y="1316"/>
              <a:ext cx="276" cy="34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9" name="Rectangle 78">
              <a:extLst>
                <a:ext uri="{FF2B5EF4-FFF2-40B4-BE49-F238E27FC236}">
                  <a16:creationId xmlns:a16="http://schemas.microsoft.com/office/drawing/2014/main" id="{ED6C4B71-8F72-46B0-A876-E2368BC7195E}"/>
                </a:ext>
              </a:extLst>
            </p:cNvPr>
            <p:cNvSpPr>
              <a:spLocks noChangeArrowheads="1"/>
            </p:cNvSpPr>
            <p:nvPr/>
          </p:nvSpPr>
          <p:spPr bwMode="auto">
            <a:xfrm>
              <a:off x="3544" y="1306"/>
              <a:ext cx="303" cy="10"/>
            </a:xfrm>
            <a:prstGeom prst="rect">
              <a:avLst/>
            </a:prstGeom>
            <a:solidFill>
              <a:schemeClr val="accent5">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0" name="Rectangle 79">
              <a:extLst>
                <a:ext uri="{FF2B5EF4-FFF2-40B4-BE49-F238E27FC236}">
                  <a16:creationId xmlns:a16="http://schemas.microsoft.com/office/drawing/2014/main" id="{7124C24B-9BEE-4F01-9BCC-A0F46D19EE14}"/>
                </a:ext>
              </a:extLst>
            </p:cNvPr>
            <p:cNvSpPr>
              <a:spLocks noChangeArrowheads="1"/>
            </p:cNvSpPr>
            <p:nvPr/>
          </p:nvSpPr>
          <p:spPr bwMode="auto">
            <a:xfrm>
              <a:off x="3710" y="1591"/>
              <a:ext cx="36" cy="70"/>
            </a:xfrm>
            <a:prstGeom prst="rect">
              <a:avLst/>
            </a:prstGeom>
            <a:solidFill>
              <a:schemeClr val="accent5">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1" name="Rectangle 80">
              <a:extLst>
                <a:ext uri="{FF2B5EF4-FFF2-40B4-BE49-F238E27FC236}">
                  <a16:creationId xmlns:a16="http://schemas.microsoft.com/office/drawing/2014/main" id="{BDF21299-775F-4F27-A51D-3F88C7D1FA41}"/>
                </a:ext>
              </a:extLst>
            </p:cNvPr>
            <p:cNvSpPr>
              <a:spLocks noChangeArrowheads="1"/>
            </p:cNvSpPr>
            <p:nvPr/>
          </p:nvSpPr>
          <p:spPr bwMode="auto">
            <a:xfrm>
              <a:off x="3647" y="1591"/>
              <a:ext cx="36" cy="70"/>
            </a:xfrm>
            <a:prstGeom prst="rect">
              <a:avLst/>
            </a:prstGeom>
            <a:solidFill>
              <a:schemeClr val="accent5">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2" name="Rectangle 81">
              <a:extLst>
                <a:ext uri="{FF2B5EF4-FFF2-40B4-BE49-F238E27FC236}">
                  <a16:creationId xmlns:a16="http://schemas.microsoft.com/office/drawing/2014/main" id="{943C8CEA-1B11-4A88-A681-1603BEB78893}"/>
                </a:ext>
              </a:extLst>
            </p:cNvPr>
            <p:cNvSpPr>
              <a:spLocks noChangeArrowheads="1"/>
            </p:cNvSpPr>
            <p:nvPr/>
          </p:nvSpPr>
          <p:spPr bwMode="auto">
            <a:xfrm>
              <a:off x="3585" y="1347"/>
              <a:ext cx="222" cy="36"/>
            </a:xfrm>
            <a:prstGeom prst="rect">
              <a:avLst/>
            </a:prstGeom>
            <a:solidFill>
              <a:schemeClr val="accent5">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3" name="Rectangle 82">
              <a:extLst>
                <a:ext uri="{FF2B5EF4-FFF2-40B4-BE49-F238E27FC236}">
                  <a16:creationId xmlns:a16="http://schemas.microsoft.com/office/drawing/2014/main" id="{4B8E4DB3-A0A6-47F7-AE9E-BE2D1C43E981}"/>
                </a:ext>
              </a:extLst>
            </p:cNvPr>
            <p:cNvSpPr>
              <a:spLocks noChangeArrowheads="1"/>
            </p:cNvSpPr>
            <p:nvPr/>
          </p:nvSpPr>
          <p:spPr bwMode="auto">
            <a:xfrm>
              <a:off x="3585" y="1409"/>
              <a:ext cx="222" cy="36"/>
            </a:xfrm>
            <a:prstGeom prst="rect">
              <a:avLst/>
            </a:prstGeom>
            <a:solidFill>
              <a:schemeClr val="accent5">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4" name="Rectangle 83">
              <a:extLst>
                <a:ext uri="{FF2B5EF4-FFF2-40B4-BE49-F238E27FC236}">
                  <a16:creationId xmlns:a16="http://schemas.microsoft.com/office/drawing/2014/main" id="{5B20CE65-5F05-40CD-B080-32C96BF402C0}"/>
                </a:ext>
              </a:extLst>
            </p:cNvPr>
            <p:cNvSpPr>
              <a:spLocks noChangeArrowheads="1"/>
            </p:cNvSpPr>
            <p:nvPr/>
          </p:nvSpPr>
          <p:spPr bwMode="auto">
            <a:xfrm>
              <a:off x="3585" y="1471"/>
              <a:ext cx="222" cy="36"/>
            </a:xfrm>
            <a:prstGeom prst="rect">
              <a:avLst/>
            </a:prstGeom>
            <a:solidFill>
              <a:schemeClr val="accent5">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5" name="Rectangle 84">
              <a:extLst>
                <a:ext uri="{FF2B5EF4-FFF2-40B4-BE49-F238E27FC236}">
                  <a16:creationId xmlns:a16="http://schemas.microsoft.com/office/drawing/2014/main" id="{305DCA27-5783-4A2F-9982-77A8842B9623}"/>
                </a:ext>
              </a:extLst>
            </p:cNvPr>
            <p:cNvSpPr>
              <a:spLocks noChangeArrowheads="1"/>
            </p:cNvSpPr>
            <p:nvPr/>
          </p:nvSpPr>
          <p:spPr bwMode="auto">
            <a:xfrm>
              <a:off x="3585" y="1533"/>
              <a:ext cx="222" cy="36"/>
            </a:xfrm>
            <a:prstGeom prst="rect">
              <a:avLst/>
            </a:prstGeom>
            <a:solidFill>
              <a:schemeClr val="accent5">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6" name="Rectangle 85">
              <a:extLst>
                <a:ext uri="{FF2B5EF4-FFF2-40B4-BE49-F238E27FC236}">
                  <a16:creationId xmlns:a16="http://schemas.microsoft.com/office/drawing/2014/main" id="{36A2B922-C527-4CFB-B734-261716108D8A}"/>
                </a:ext>
              </a:extLst>
            </p:cNvPr>
            <p:cNvSpPr>
              <a:spLocks noChangeArrowheads="1"/>
            </p:cNvSpPr>
            <p:nvPr/>
          </p:nvSpPr>
          <p:spPr bwMode="auto">
            <a:xfrm>
              <a:off x="3603" y="1263"/>
              <a:ext cx="107" cy="4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7" name="Rectangle 86">
              <a:extLst>
                <a:ext uri="{FF2B5EF4-FFF2-40B4-BE49-F238E27FC236}">
                  <a16:creationId xmlns:a16="http://schemas.microsoft.com/office/drawing/2014/main" id="{6DC5B273-79AE-4053-BEA1-BCEF96FE60D6}"/>
                </a:ext>
              </a:extLst>
            </p:cNvPr>
            <p:cNvSpPr>
              <a:spLocks noChangeArrowheads="1"/>
            </p:cNvSpPr>
            <p:nvPr/>
          </p:nvSpPr>
          <p:spPr bwMode="auto">
            <a:xfrm>
              <a:off x="2910" y="1442"/>
              <a:ext cx="250" cy="219"/>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8" name="Rectangle 87">
              <a:extLst>
                <a:ext uri="{FF2B5EF4-FFF2-40B4-BE49-F238E27FC236}">
                  <a16:creationId xmlns:a16="http://schemas.microsoft.com/office/drawing/2014/main" id="{2D2C5144-3587-44AF-9665-9B405007A4D9}"/>
                </a:ext>
              </a:extLst>
            </p:cNvPr>
            <p:cNvSpPr>
              <a:spLocks noChangeArrowheads="1"/>
            </p:cNvSpPr>
            <p:nvPr/>
          </p:nvSpPr>
          <p:spPr bwMode="auto">
            <a:xfrm>
              <a:off x="2910" y="1431"/>
              <a:ext cx="264" cy="11"/>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19" name="Rectangle 88">
              <a:extLst>
                <a:ext uri="{FF2B5EF4-FFF2-40B4-BE49-F238E27FC236}">
                  <a16:creationId xmlns:a16="http://schemas.microsoft.com/office/drawing/2014/main" id="{0C5055CB-612D-4436-B118-8024E442A28B}"/>
                </a:ext>
              </a:extLst>
            </p:cNvPr>
            <p:cNvSpPr>
              <a:spLocks noChangeArrowheads="1"/>
            </p:cNvSpPr>
            <p:nvPr/>
          </p:nvSpPr>
          <p:spPr bwMode="auto">
            <a:xfrm>
              <a:off x="3036" y="1591"/>
              <a:ext cx="36" cy="70"/>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0" name="Rectangle 89">
              <a:extLst>
                <a:ext uri="{FF2B5EF4-FFF2-40B4-BE49-F238E27FC236}">
                  <a16:creationId xmlns:a16="http://schemas.microsoft.com/office/drawing/2014/main" id="{5D3A2C4F-2D03-43CC-921C-A8149F7C6C09}"/>
                </a:ext>
              </a:extLst>
            </p:cNvPr>
            <p:cNvSpPr>
              <a:spLocks noChangeArrowheads="1"/>
            </p:cNvSpPr>
            <p:nvPr/>
          </p:nvSpPr>
          <p:spPr bwMode="auto">
            <a:xfrm>
              <a:off x="2975" y="1591"/>
              <a:ext cx="35" cy="70"/>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1" name="Rectangle 90">
              <a:extLst>
                <a:ext uri="{FF2B5EF4-FFF2-40B4-BE49-F238E27FC236}">
                  <a16:creationId xmlns:a16="http://schemas.microsoft.com/office/drawing/2014/main" id="{1579E53E-EC10-48D2-9646-BD1310260EC5}"/>
                </a:ext>
              </a:extLst>
            </p:cNvPr>
            <p:cNvSpPr>
              <a:spLocks noChangeArrowheads="1"/>
            </p:cNvSpPr>
            <p:nvPr/>
          </p:nvSpPr>
          <p:spPr bwMode="auto">
            <a:xfrm>
              <a:off x="2912" y="1471"/>
              <a:ext cx="223" cy="36"/>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2" name="Rectangle 91">
              <a:extLst>
                <a:ext uri="{FF2B5EF4-FFF2-40B4-BE49-F238E27FC236}">
                  <a16:creationId xmlns:a16="http://schemas.microsoft.com/office/drawing/2014/main" id="{A2428D02-97DE-4E44-B236-F350423BB98E}"/>
                </a:ext>
              </a:extLst>
            </p:cNvPr>
            <p:cNvSpPr>
              <a:spLocks noChangeArrowheads="1"/>
            </p:cNvSpPr>
            <p:nvPr/>
          </p:nvSpPr>
          <p:spPr bwMode="auto">
            <a:xfrm>
              <a:off x="2912" y="1533"/>
              <a:ext cx="223" cy="36"/>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3" name="Rectangle 92">
              <a:extLst>
                <a:ext uri="{FF2B5EF4-FFF2-40B4-BE49-F238E27FC236}">
                  <a16:creationId xmlns:a16="http://schemas.microsoft.com/office/drawing/2014/main" id="{DA6A1C32-8C1C-47CF-8825-CE635ECF8203}"/>
                </a:ext>
              </a:extLst>
            </p:cNvPr>
            <p:cNvSpPr>
              <a:spLocks noChangeArrowheads="1"/>
            </p:cNvSpPr>
            <p:nvPr/>
          </p:nvSpPr>
          <p:spPr bwMode="auto">
            <a:xfrm>
              <a:off x="2930" y="1389"/>
              <a:ext cx="106" cy="4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4" name="Rectangle 93">
              <a:extLst>
                <a:ext uri="{FF2B5EF4-FFF2-40B4-BE49-F238E27FC236}">
                  <a16:creationId xmlns:a16="http://schemas.microsoft.com/office/drawing/2014/main" id="{52E5B48B-132D-486F-810F-984C44BF3E96}"/>
                </a:ext>
              </a:extLst>
            </p:cNvPr>
            <p:cNvSpPr>
              <a:spLocks noChangeArrowheads="1"/>
            </p:cNvSpPr>
            <p:nvPr/>
          </p:nvSpPr>
          <p:spPr bwMode="auto">
            <a:xfrm>
              <a:off x="3222" y="1193"/>
              <a:ext cx="275" cy="468"/>
            </a:xfrm>
            <a:prstGeom prst="rect">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5" name="Rectangle 94">
              <a:extLst>
                <a:ext uri="{FF2B5EF4-FFF2-40B4-BE49-F238E27FC236}">
                  <a16:creationId xmlns:a16="http://schemas.microsoft.com/office/drawing/2014/main" id="{5EB4EED7-4549-4F7A-AB9C-A81F3608B722}"/>
                </a:ext>
              </a:extLst>
            </p:cNvPr>
            <p:cNvSpPr>
              <a:spLocks noChangeArrowheads="1"/>
            </p:cNvSpPr>
            <p:nvPr/>
          </p:nvSpPr>
          <p:spPr bwMode="auto">
            <a:xfrm>
              <a:off x="3208" y="1182"/>
              <a:ext cx="302" cy="11"/>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6" name="Rectangle 95">
              <a:extLst>
                <a:ext uri="{FF2B5EF4-FFF2-40B4-BE49-F238E27FC236}">
                  <a16:creationId xmlns:a16="http://schemas.microsoft.com/office/drawing/2014/main" id="{19AFD291-5BAD-4766-923D-CE2A8AC2AE63}"/>
                </a:ext>
              </a:extLst>
            </p:cNvPr>
            <p:cNvSpPr>
              <a:spLocks noChangeArrowheads="1"/>
            </p:cNvSpPr>
            <p:nvPr/>
          </p:nvSpPr>
          <p:spPr bwMode="auto">
            <a:xfrm>
              <a:off x="3373" y="1588"/>
              <a:ext cx="36" cy="70"/>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7" name="Rectangle 96">
              <a:extLst>
                <a:ext uri="{FF2B5EF4-FFF2-40B4-BE49-F238E27FC236}">
                  <a16:creationId xmlns:a16="http://schemas.microsoft.com/office/drawing/2014/main" id="{A73E9830-0AA8-42AE-AC1A-8B9E878BAD00}"/>
                </a:ext>
              </a:extLst>
            </p:cNvPr>
            <p:cNvSpPr>
              <a:spLocks noChangeArrowheads="1"/>
            </p:cNvSpPr>
            <p:nvPr/>
          </p:nvSpPr>
          <p:spPr bwMode="auto">
            <a:xfrm>
              <a:off x="3311" y="1588"/>
              <a:ext cx="36" cy="70"/>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8" name="Rectangle 97">
              <a:extLst>
                <a:ext uri="{FF2B5EF4-FFF2-40B4-BE49-F238E27FC236}">
                  <a16:creationId xmlns:a16="http://schemas.microsoft.com/office/drawing/2014/main" id="{E5E05961-70FB-4420-B8C8-1609065AE632}"/>
                </a:ext>
              </a:extLst>
            </p:cNvPr>
            <p:cNvSpPr>
              <a:spLocks noChangeArrowheads="1"/>
            </p:cNvSpPr>
            <p:nvPr/>
          </p:nvSpPr>
          <p:spPr bwMode="auto">
            <a:xfrm>
              <a:off x="3249" y="1347"/>
              <a:ext cx="222" cy="36"/>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29" name="Rectangle 98">
              <a:extLst>
                <a:ext uri="{FF2B5EF4-FFF2-40B4-BE49-F238E27FC236}">
                  <a16:creationId xmlns:a16="http://schemas.microsoft.com/office/drawing/2014/main" id="{5321399C-6E6C-4F11-A8CE-4940711FB704}"/>
                </a:ext>
              </a:extLst>
            </p:cNvPr>
            <p:cNvSpPr>
              <a:spLocks noChangeArrowheads="1"/>
            </p:cNvSpPr>
            <p:nvPr/>
          </p:nvSpPr>
          <p:spPr bwMode="auto">
            <a:xfrm>
              <a:off x="3249" y="1409"/>
              <a:ext cx="222" cy="36"/>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30" name="Rectangle 99">
              <a:extLst>
                <a:ext uri="{FF2B5EF4-FFF2-40B4-BE49-F238E27FC236}">
                  <a16:creationId xmlns:a16="http://schemas.microsoft.com/office/drawing/2014/main" id="{5D67087B-484B-4E0B-88A6-7B5E6946DE33}"/>
                </a:ext>
              </a:extLst>
            </p:cNvPr>
            <p:cNvSpPr>
              <a:spLocks noChangeArrowheads="1"/>
            </p:cNvSpPr>
            <p:nvPr/>
          </p:nvSpPr>
          <p:spPr bwMode="auto">
            <a:xfrm>
              <a:off x="3249" y="1471"/>
              <a:ext cx="222" cy="36"/>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31" name="Rectangle 100">
              <a:extLst>
                <a:ext uri="{FF2B5EF4-FFF2-40B4-BE49-F238E27FC236}">
                  <a16:creationId xmlns:a16="http://schemas.microsoft.com/office/drawing/2014/main" id="{50961317-40CC-43D5-B39E-D335F6A7868D}"/>
                </a:ext>
              </a:extLst>
            </p:cNvPr>
            <p:cNvSpPr>
              <a:spLocks noChangeArrowheads="1"/>
            </p:cNvSpPr>
            <p:nvPr/>
          </p:nvSpPr>
          <p:spPr bwMode="auto">
            <a:xfrm>
              <a:off x="3249" y="1533"/>
              <a:ext cx="222" cy="36"/>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32" name="Rectangle 101">
              <a:extLst>
                <a:ext uri="{FF2B5EF4-FFF2-40B4-BE49-F238E27FC236}">
                  <a16:creationId xmlns:a16="http://schemas.microsoft.com/office/drawing/2014/main" id="{D54914EB-7049-4585-9B67-275DC5927056}"/>
                </a:ext>
              </a:extLst>
            </p:cNvPr>
            <p:cNvSpPr>
              <a:spLocks noChangeArrowheads="1"/>
            </p:cNvSpPr>
            <p:nvPr/>
          </p:nvSpPr>
          <p:spPr bwMode="auto">
            <a:xfrm>
              <a:off x="3249" y="1224"/>
              <a:ext cx="222" cy="35"/>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33" name="Rectangle 102">
              <a:extLst>
                <a:ext uri="{FF2B5EF4-FFF2-40B4-BE49-F238E27FC236}">
                  <a16:creationId xmlns:a16="http://schemas.microsoft.com/office/drawing/2014/main" id="{2F16E107-2724-466E-907F-96EDECFAE9D3}"/>
                </a:ext>
              </a:extLst>
            </p:cNvPr>
            <p:cNvSpPr>
              <a:spLocks noChangeArrowheads="1"/>
            </p:cNvSpPr>
            <p:nvPr/>
          </p:nvSpPr>
          <p:spPr bwMode="auto">
            <a:xfrm>
              <a:off x="3249" y="1285"/>
              <a:ext cx="222" cy="36"/>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34" name="Rectangle 103">
              <a:extLst>
                <a:ext uri="{FF2B5EF4-FFF2-40B4-BE49-F238E27FC236}">
                  <a16:creationId xmlns:a16="http://schemas.microsoft.com/office/drawing/2014/main" id="{A1F1398E-5EF1-44F0-9108-BC122F95A835}"/>
                </a:ext>
              </a:extLst>
            </p:cNvPr>
            <p:cNvSpPr>
              <a:spLocks noChangeArrowheads="1"/>
            </p:cNvSpPr>
            <p:nvPr/>
          </p:nvSpPr>
          <p:spPr bwMode="auto">
            <a:xfrm>
              <a:off x="3419" y="1139"/>
              <a:ext cx="33" cy="4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35" name="Rectangle 104">
              <a:extLst>
                <a:ext uri="{FF2B5EF4-FFF2-40B4-BE49-F238E27FC236}">
                  <a16:creationId xmlns:a16="http://schemas.microsoft.com/office/drawing/2014/main" id="{B6019762-364B-42F7-B8C5-6236AE406950}"/>
                </a:ext>
              </a:extLst>
            </p:cNvPr>
            <p:cNvSpPr>
              <a:spLocks noChangeArrowheads="1"/>
            </p:cNvSpPr>
            <p:nvPr/>
          </p:nvSpPr>
          <p:spPr bwMode="auto">
            <a:xfrm>
              <a:off x="3374" y="1139"/>
              <a:ext cx="34" cy="4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36" name="Rectangle 105">
              <a:extLst>
                <a:ext uri="{FF2B5EF4-FFF2-40B4-BE49-F238E27FC236}">
                  <a16:creationId xmlns:a16="http://schemas.microsoft.com/office/drawing/2014/main" id="{E2A67D32-050C-4001-BECB-D16B492FB9DC}"/>
                </a:ext>
              </a:extLst>
            </p:cNvPr>
            <p:cNvSpPr>
              <a:spLocks noChangeArrowheads="1"/>
            </p:cNvSpPr>
            <p:nvPr/>
          </p:nvSpPr>
          <p:spPr bwMode="auto">
            <a:xfrm>
              <a:off x="3476" y="1643"/>
              <a:ext cx="103" cy="1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37" name="Rectangle 106">
              <a:extLst>
                <a:ext uri="{FF2B5EF4-FFF2-40B4-BE49-F238E27FC236}">
                  <a16:creationId xmlns:a16="http://schemas.microsoft.com/office/drawing/2014/main" id="{95FEDCA6-D6BB-4FBC-9717-F8FAFD207F86}"/>
                </a:ext>
              </a:extLst>
            </p:cNvPr>
            <p:cNvSpPr>
              <a:spLocks noChangeArrowheads="1"/>
            </p:cNvSpPr>
            <p:nvPr/>
          </p:nvSpPr>
          <p:spPr bwMode="auto">
            <a:xfrm>
              <a:off x="3135" y="1643"/>
              <a:ext cx="149" cy="1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sp>
        <p:nvSpPr>
          <p:cNvPr id="38" name="TextBox 37">
            <a:extLst>
              <a:ext uri="{FF2B5EF4-FFF2-40B4-BE49-F238E27FC236}">
                <a16:creationId xmlns:a16="http://schemas.microsoft.com/office/drawing/2014/main" id="{B8AC2FDE-0238-42E2-A95F-67A3FB750AD5}"/>
              </a:ext>
            </a:extLst>
          </p:cNvPr>
          <p:cNvSpPr txBox="1"/>
          <p:nvPr/>
        </p:nvSpPr>
        <p:spPr>
          <a:xfrm rot="16200000">
            <a:off x="1244680" y="3031561"/>
            <a:ext cx="2380809" cy="473928"/>
          </a:xfrm>
          <a:prstGeom prst="rect">
            <a:avLst/>
          </a:prstGeom>
          <a:noFill/>
        </p:spPr>
        <p:txBody>
          <a:bodyPr wrap="square" lIns="175685" tIns="140548" rIns="175685" bIns="140548" rtlCol="0">
            <a:spAutoFit/>
          </a:bodyPr>
          <a:lstStyle>
            <a:defPPr>
              <a:defRPr lang="en-US"/>
            </a:defPPr>
            <a:lvl1pPr algn="ctr" defTabSz="913576" fontAlgn="base">
              <a:lnSpc>
                <a:spcPct val="90000"/>
              </a:lnSpc>
              <a:spcBef>
                <a:spcPct val="0"/>
              </a:spcBef>
              <a:spcAft>
                <a:spcPct val="0"/>
              </a:spcAft>
              <a:defRPr sz="1400" kern="0" cap="all">
                <a:solidFill>
                  <a:srgbClr val="797979"/>
                </a:solidFill>
                <a:latin typeface="Segoe UI Semibold" panose="020B0702040204020203" pitchFamily="34" charset="0"/>
                <a:cs typeface="Segoe UI Semibold" panose="020B0702040204020203" pitchFamily="34" charset="0"/>
              </a:defRPr>
            </a:lvl1pPr>
          </a:lstStyle>
          <a:p>
            <a:r>
              <a:rPr lang="en-US" sz="1372" cap="none" spc="98" dirty="0"/>
              <a:t>Value to business</a:t>
            </a:r>
          </a:p>
        </p:txBody>
      </p:sp>
      <p:sp>
        <p:nvSpPr>
          <p:cNvPr id="39" name="TextBox 38">
            <a:extLst>
              <a:ext uri="{FF2B5EF4-FFF2-40B4-BE49-F238E27FC236}">
                <a16:creationId xmlns:a16="http://schemas.microsoft.com/office/drawing/2014/main" id="{3AFE0F87-7A73-4109-863F-97CA5EDC82DE}"/>
              </a:ext>
            </a:extLst>
          </p:cNvPr>
          <p:cNvSpPr txBox="1"/>
          <p:nvPr/>
        </p:nvSpPr>
        <p:spPr>
          <a:xfrm>
            <a:off x="4568184" y="5512062"/>
            <a:ext cx="2963335" cy="473928"/>
          </a:xfrm>
          <a:prstGeom prst="rect">
            <a:avLst/>
          </a:prstGeom>
          <a:noFill/>
        </p:spPr>
        <p:txBody>
          <a:bodyPr wrap="square" lIns="175685" tIns="140548" rIns="175685" bIns="140548" rtlCol="0">
            <a:spAutoFit/>
          </a:bodyPr>
          <a:lstStyle/>
          <a:p>
            <a:pPr algn="ctr" defTabSz="895579" fontAlgn="base">
              <a:lnSpc>
                <a:spcPct val="90000"/>
              </a:lnSpc>
              <a:spcBef>
                <a:spcPct val="0"/>
              </a:spcBef>
              <a:spcAft>
                <a:spcPct val="0"/>
              </a:spcAft>
              <a:defRPr/>
            </a:pPr>
            <a:r>
              <a:rPr lang="en-US" sz="1372" kern="0" spc="98" dirty="0">
                <a:solidFill>
                  <a:srgbClr val="797979"/>
                </a:solidFill>
                <a:latin typeface="Segoe UI Semibold" panose="020B0702040204020203" pitchFamily="34" charset="0"/>
                <a:cs typeface="Segoe UI Semibold" panose="020B0702040204020203" pitchFamily="34" charset="0"/>
              </a:rPr>
              <a:t>Time</a:t>
            </a:r>
          </a:p>
        </p:txBody>
      </p:sp>
      <p:sp>
        <p:nvSpPr>
          <p:cNvPr id="40" name="TextBox 39">
            <a:extLst>
              <a:ext uri="{FF2B5EF4-FFF2-40B4-BE49-F238E27FC236}">
                <a16:creationId xmlns:a16="http://schemas.microsoft.com/office/drawing/2014/main" id="{E01038BC-6165-4B2A-A0BF-99140AAC2EFC}"/>
              </a:ext>
            </a:extLst>
          </p:cNvPr>
          <p:cNvSpPr txBox="1"/>
          <p:nvPr/>
        </p:nvSpPr>
        <p:spPr>
          <a:xfrm rot="19339164">
            <a:off x="3465031" y="4104827"/>
            <a:ext cx="1755347" cy="473928"/>
          </a:xfrm>
          <a:prstGeom prst="rect">
            <a:avLst/>
          </a:prstGeom>
          <a:noFill/>
        </p:spPr>
        <p:txBody>
          <a:bodyPr wrap="square" lIns="175685" tIns="140548" rIns="175685" bIns="140548" rtlCol="0">
            <a:spAutoFit/>
          </a:bodyPr>
          <a:lstStyle/>
          <a:p>
            <a:pPr algn="ctr" defTabSz="895579" fontAlgn="base">
              <a:lnSpc>
                <a:spcPct val="90000"/>
              </a:lnSpc>
              <a:spcBef>
                <a:spcPct val="0"/>
              </a:spcBef>
              <a:spcAft>
                <a:spcPct val="0"/>
              </a:spcAft>
              <a:defRPr/>
            </a:pPr>
            <a:r>
              <a:rPr lang="en-US" sz="1372" kern="0" spc="98" dirty="0">
                <a:solidFill>
                  <a:srgbClr val="797979"/>
                </a:solidFill>
                <a:latin typeface="Segoe UI Semibold" panose="020B0702040204020203" pitchFamily="34" charset="0"/>
                <a:cs typeface="Segoe UI Semibold" panose="020B0702040204020203" pitchFamily="34" charset="0"/>
              </a:rPr>
              <a:t>Efficiency</a:t>
            </a:r>
          </a:p>
        </p:txBody>
      </p:sp>
      <p:sp>
        <p:nvSpPr>
          <p:cNvPr id="41" name="TextBox 40">
            <a:extLst>
              <a:ext uri="{FF2B5EF4-FFF2-40B4-BE49-F238E27FC236}">
                <a16:creationId xmlns:a16="http://schemas.microsoft.com/office/drawing/2014/main" id="{A0FF4FC3-AC4E-4AAF-8C14-246C50E92DC9}"/>
              </a:ext>
            </a:extLst>
          </p:cNvPr>
          <p:cNvSpPr txBox="1"/>
          <p:nvPr/>
        </p:nvSpPr>
        <p:spPr>
          <a:xfrm rot="19659509">
            <a:off x="6094639" y="2534197"/>
            <a:ext cx="2105958" cy="473928"/>
          </a:xfrm>
          <a:prstGeom prst="rect">
            <a:avLst/>
          </a:prstGeom>
          <a:noFill/>
        </p:spPr>
        <p:txBody>
          <a:bodyPr wrap="square" lIns="175685" tIns="140548" rIns="175685" bIns="140548" rtlCol="0">
            <a:spAutoFit/>
          </a:bodyPr>
          <a:lstStyle/>
          <a:p>
            <a:pPr algn="ctr" defTabSz="895579" fontAlgn="base">
              <a:lnSpc>
                <a:spcPct val="90000"/>
              </a:lnSpc>
              <a:spcBef>
                <a:spcPct val="0"/>
              </a:spcBef>
              <a:spcAft>
                <a:spcPct val="0"/>
              </a:spcAft>
              <a:defRPr/>
            </a:pPr>
            <a:r>
              <a:rPr lang="en-US" sz="1372" kern="0" spc="98" dirty="0">
                <a:solidFill>
                  <a:srgbClr val="797979"/>
                </a:solidFill>
                <a:latin typeface="Segoe UI Semibold" panose="020B0702040204020203" pitchFamily="34" charset="0"/>
                <a:cs typeface="Segoe UI Semibold" panose="020B0702040204020203" pitchFamily="34" charset="0"/>
              </a:rPr>
              <a:t>Innovation</a:t>
            </a:r>
          </a:p>
        </p:txBody>
      </p:sp>
      <p:sp>
        <p:nvSpPr>
          <p:cNvPr id="42" name="Rectangle 57">
            <a:extLst>
              <a:ext uri="{FF2B5EF4-FFF2-40B4-BE49-F238E27FC236}">
                <a16:creationId xmlns:a16="http://schemas.microsoft.com/office/drawing/2014/main" id="{EBA2336D-8331-4546-B3F0-9A8795491789}"/>
              </a:ext>
            </a:extLst>
          </p:cNvPr>
          <p:cNvSpPr/>
          <p:nvPr/>
        </p:nvSpPr>
        <p:spPr bwMode="auto">
          <a:xfrm>
            <a:off x="5419546" y="1071303"/>
            <a:ext cx="3973570" cy="4401902"/>
          </a:xfrm>
          <a:custGeom>
            <a:avLst/>
            <a:gdLst>
              <a:gd name="connsiteX0" fmla="*/ 0 w 5727654"/>
              <a:gd name="connsiteY0" fmla="*/ 0 h 3246437"/>
              <a:gd name="connsiteX1" fmla="*/ 5727654 w 5727654"/>
              <a:gd name="connsiteY1" fmla="*/ 0 h 3246437"/>
              <a:gd name="connsiteX2" fmla="*/ 5727654 w 5727654"/>
              <a:gd name="connsiteY2" fmla="*/ 3246437 h 3246437"/>
              <a:gd name="connsiteX3" fmla="*/ 0 w 5727654"/>
              <a:gd name="connsiteY3" fmla="*/ 3246437 h 3246437"/>
              <a:gd name="connsiteX4" fmla="*/ 0 w 5727654"/>
              <a:gd name="connsiteY4" fmla="*/ 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77564"/>
              <a:gd name="connsiteY0" fmla="*/ 1584960 h 3246437"/>
              <a:gd name="connsiteX1" fmla="*/ 6277564 w 6277564"/>
              <a:gd name="connsiteY1" fmla="*/ 0 h 3246437"/>
              <a:gd name="connsiteX2" fmla="*/ 6277564 w 6277564"/>
              <a:gd name="connsiteY2" fmla="*/ 3246437 h 3246437"/>
              <a:gd name="connsiteX3" fmla="*/ 549910 w 6277564"/>
              <a:gd name="connsiteY3" fmla="*/ 3246437 h 3246437"/>
              <a:gd name="connsiteX4" fmla="*/ 0 w 6277564"/>
              <a:gd name="connsiteY4" fmla="*/ 1584960 h 3246437"/>
              <a:gd name="connsiteX0" fmla="*/ 0 w 6125164"/>
              <a:gd name="connsiteY0" fmla="*/ 1572260 h 3246437"/>
              <a:gd name="connsiteX1" fmla="*/ 6125164 w 6125164"/>
              <a:gd name="connsiteY1" fmla="*/ 0 h 3246437"/>
              <a:gd name="connsiteX2" fmla="*/ 6125164 w 6125164"/>
              <a:gd name="connsiteY2" fmla="*/ 3246437 h 3246437"/>
              <a:gd name="connsiteX3" fmla="*/ 397510 w 6125164"/>
              <a:gd name="connsiteY3" fmla="*/ 3246437 h 3246437"/>
              <a:gd name="connsiteX4" fmla="*/ 0 w 6125164"/>
              <a:gd name="connsiteY4" fmla="*/ 1572260 h 3246437"/>
              <a:gd name="connsiteX0" fmla="*/ 0 w 6125164"/>
              <a:gd name="connsiteY0" fmla="*/ 1572260 h 3246437"/>
              <a:gd name="connsiteX1" fmla="*/ 6125164 w 6125164"/>
              <a:gd name="connsiteY1" fmla="*/ 0 h 3246437"/>
              <a:gd name="connsiteX2" fmla="*/ 6125164 w 6125164"/>
              <a:gd name="connsiteY2" fmla="*/ 3246437 h 3246437"/>
              <a:gd name="connsiteX3" fmla="*/ 308479 w 6125164"/>
              <a:gd name="connsiteY3" fmla="*/ 2971391 h 3246437"/>
              <a:gd name="connsiteX4" fmla="*/ 0 w 6125164"/>
              <a:gd name="connsiteY4" fmla="*/ 1572260 h 3246437"/>
              <a:gd name="connsiteX0" fmla="*/ 0 w 6125164"/>
              <a:gd name="connsiteY0" fmla="*/ 1572260 h 2989427"/>
              <a:gd name="connsiteX1" fmla="*/ 6125164 w 6125164"/>
              <a:gd name="connsiteY1" fmla="*/ 0 h 2989427"/>
              <a:gd name="connsiteX2" fmla="*/ 6125164 w 6125164"/>
              <a:gd name="connsiteY2" fmla="*/ 2989427 h 2989427"/>
              <a:gd name="connsiteX3" fmla="*/ 308479 w 6125164"/>
              <a:gd name="connsiteY3" fmla="*/ 2971391 h 2989427"/>
              <a:gd name="connsiteX4" fmla="*/ 0 w 6125164"/>
              <a:gd name="connsiteY4" fmla="*/ 1572260 h 2989427"/>
              <a:gd name="connsiteX0" fmla="*/ 0 w 6125164"/>
              <a:gd name="connsiteY0" fmla="*/ 1572260 h 2983791"/>
              <a:gd name="connsiteX1" fmla="*/ 6125164 w 6125164"/>
              <a:gd name="connsiteY1" fmla="*/ 0 h 2983791"/>
              <a:gd name="connsiteX2" fmla="*/ 6120527 w 6125164"/>
              <a:gd name="connsiteY2" fmla="*/ 2983791 h 2983791"/>
              <a:gd name="connsiteX3" fmla="*/ 308479 w 6125164"/>
              <a:gd name="connsiteY3" fmla="*/ 2971391 h 2983791"/>
              <a:gd name="connsiteX4" fmla="*/ 0 w 6125164"/>
              <a:gd name="connsiteY4" fmla="*/ 1572260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16213"/>
              <a:gd name="connsiteY0" fmla="*/ 1797707 h 2713254"/>
              <a:gd name="connsiteX1" fmla="*/ 6806805 w 6816213"/>
              <a:gd name="connsiteY1" fmla="*/ 0 h 2713254"/>
              <a:gd name="connsiteX2" fmla="*/ 6816079 w 6816213"/>
              <a:gd name="connsiteY2" fmla="*/ 2713254 h 2713254"/>
              <a:gd name="connsiteX3" fmla="*/ 1004031 w 6816213"/>
              <a:gd name="connsiteY3" fmla="*/ 2700854 h 2713254"/>
              <a:gd name="connsiteX4" fmla="*/ 0 w 6816213"/>
              <a:gd name="connsiteY4" fmla="*/ 1797707 h 2713254"/>
              <a:gd name="connsiteX0" fmla="*/ 0 w 6807252"/>
              <a:gd name="connsiteY0" fmla="*/ 1797707 h 2711375"/>
              <a:gd name="connsiteX1" fmla="*/ 6806805 w 6807252"/>
              <a:gd name="connsiteY1" fmla="*/ 0 h 2711375"/>
              <a:gd name="connsiteX2" fmla="*/ 6806805 w 6807252"/>
              <a:gd name="connsiteY2" fmla="*/ 2711375 h 2711375"/>
              <a:gd name="connsiteX3" fmla="*/ 1004031 w 6807252"/>
              <a:gd name="connsiteY3" fmla="*/ 2700854 h 2711375"/>
              <a:gd name="connsiteX4" fmla="*/ 0 w 6807252"/>
              <a:gd name="connsiteY4" fmla="*/ 1797707 h 2711375"/>
              <a:gd name="connsiteX0" fmla="*/ 0 w 6807251"/>
              <a:gd name="connsiteY0" fmla="*/ 1797707 h 2711375"/>
              <a:gd name="connsiteX1" fmla="*/ 6806805 w 6807251"/>
              <a:gd name="connsiteY1" fmla="*/ 0 h 2711375"/>
              <a:gd name="connsiteX2" fmla="*/ 6806805 w 6807251"/>
              <a:gd name="connsiteY2" fmla="*/ 2711375 h 2711375"/>
              <a:gd name="connsiteX3" fmla="*/ 1004031 w 6807251"/>
              <a:gd name="connsiteY3" fmla="*/ 2700854 h 2711375"/>
              <a:gd name="connsiteX4" fmla="*/ 0 w 6807251"/>
              <a:gd name="connsiteY4" fmla="*/ 1797707 h 271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7251" h="2711375">
                <a:moveTo>
                  <a:pt x="0" y="1797707"/>
                </a:moveTo>
                <a:cubicBezTo>
                  <a:pt x="4884828" y="1294787"/>
                  <a:pt x="6791157" y="11430"/>
                  <a:pt x="6806805" y="0"/>
                </a:cubicBezTo>
                <a:cubicBezTo>
                  <a:pt x="6805259" y="994597"/>
                  <a:pt x="6808352" y="1726172"/>
                  <a:pt x="6806805" y="2711375"/>
                </a:cubicBezTo>
                <a:lnTo>
                  <a:pt x="1004031" y="2700854"/>
                </a:lnTo>
                <a:cubicBezTo>
                  <a:pt x="871528" y="2142795"/>
                  <a:pt x="35126" y="1803420"/>
                  <a:pt x="0" y="1797707"/>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5" tIns="140548" rIns="175685" bIns="140548" numCol="1" spcCol="0" rtlCol="0" fromWordArt="0" anchor="t" anchorCtr="0" forceAA="0" compatLnSpc="1">
            <a:prstTxWarp prst="textNoShape">
              <a:avLst/>
            </a:prstTxWarp>
            <a:noAutofit/>
          </a:bodyPr>
          <a:lstStyle/>
          <a:p>
            <a:pPr algn="ctr" defTabSz="895579"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sp>
        <p:nvSpPr>
          <p:cNvPr id="86" name="Freeform: Shape 85">
            <a:extLst>
              <a:ext uri="{FF2B5EF4-FFF2-40B4-BE49-F238E27FC236}">
                <a16:creationId xmlns:a16="http://schemas.microsoft.com/office/drawing/2014/main" id="{832332D5-B6C1-429F-A69C-8FB94E6C4ACB}"/>
              </a:ext>
            </a:extLst>
          </p:cNvPr>
          <p:cNvSpPr/>
          <p:nvPr/>
        </p:nvSpPr>
        <p:spPr bwMode="auto">
          <a:xfrm>
            <a:off x="2706588" y="3761802"/>
            <a:ext cx="6686528" cy="1734513"/>
          </a:xfrm>
          <a:custGeom>
            <a:avLst/>
            <a:gdLst>
              <a:gd name="connsiteX0" fmla="*/ 6820607 w 6820607"/>
              <a:gd name="connsiteY0" fmla="*/ 0 h 1769294"/>
              <a:gd name="connsiteX1" fmla="*/ 6817558 w 6820607"/>
              <a:gd name="connsiteY1" fmla="*/ 1746962 h 1769294"/>
              <a:gd name="connsiteX2" fmla="*/ 0 w 6820607"/>
              <a:gd name="connsiteY2" fmla="*/ 1769294 h 1769294"/>
              <a:gd name="connsiteX3" fmla="*/ 0 w 6820607"/>
              <a:gd name="connsiteY3" fmla="*/ 1301918 h 1769294"/>
              <a:gd name="connsiteX4" fmla="*/ 179261 w 6820607"/>
              <a:gd name="connsiteY4" fmla="*/ 1326043 h 1769294"/>
              <a:gd name="connsiteX5" fmla="*/ 2926342 w 6820607"/>
              <a:gd name="connsiteY5" fmla="*/ 185117 h 1769294"/>
              <a:gd name="connsiteX6" fmla="*/ 3150360 w 6820607"/>
              <a:gd name="connsiteY6" fmla="*/ 171395 h 1769294"/>
              <a:gd name="connsiteX7" fmla="*/ 3364692 w 6820607"/>
              <a:gd name="connsiteY7" fmla="*/ 158675 h 176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20607" h="1769294">
                <a:moveTo>
                  <a:pt x="6820607" y="0"/>
                </a:moveTo>
                <a:cubicBezTo>
                  <a:pt x="6820515" y="582321"/>
                  <a:pt x="6817651" y="1164641"/>
                  <a:pt x="6817558" y="1746962"/>
                </a:cubicBezTo>
                <a:lnTo>
                  <a:pt x="0" y="1769294"/>
                </a:lnTo>
                <a:lnTo>
                  <a:pt x="0" y="1301918"/>
                </a:lnTo>
                <a:lnTo>
                  <a:pt x="179261" y="1326043"/>
                </a:lnTo>
                <a:cubicBezTo>
                  <a:pt x="2076774" y="1543390"/>
                  <a:pt x="1906926" y="326128"/>
                  <a:pt x="2926342" y="185117"/>
                </a:cubicBezTo>
                <a:lnTo>
                  <a:pt x="3150360" y="171395"/>
                </a:lnTo>
                <a:lnTo>
                  <a:pt x="3364692" y="158675"/>
                </a:lnTo>
                <a:close/>
              </a:path>
            </a:pathLst>
          </a:cu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5" tIns="140548" rIns="175685" bIns="140548" numCol="1" spcCol="0" rtlCol="0" fromWordArt="0" anchor="t" anchorCtr="0" forceAA="0" compatLnSpc="1">
            <a:prstTxWarp prst="textNoShape">
              <a:avLst/>
            </a:prstTxWarp>
            <a:noAutofit/>
          </a:bodyPr>
          <a:lstStyle/>
          <a:p>
            <a:pPr algn="ctr" defTabSz="895579"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Arrow Connector 43">
            <a:extLst>
              <a:ext uri="{FF2B5EF4-FFF2-40B4-BE49-F238E27FC236}">
                <a16:creationId xmlns:a16="http://schemas.microsoft.com/office/drawing/2014/main" id="{34852B0B-50AB-45AB-B3F9-CEC8B065C2C9}"/>
              </a:ext>
            </a:extLst>
          </p:cNvPr>
          <p:cNvCxnSpPr>
            <a:cxnSpLocks/>
          </p:cNvCxnSpPr>
          <p:nvPr/>
        </p:nvCxnSpPr>
        <p:spPr>
          <a:xfrm flipV="1">
            <a:off x="2693915" y="1056018"/>
            <a:ext cx="0" cy="4425014"/>
          </a:xfrm>
          <a:prstGeom prst="straightConnector1">
            <a:avLst/>
          </a:prstGeom>
          <a:ln w="38100">
            <a:solidFill>
              <a:srgbClr val="79797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FE9F81B-6BEE-4039-8FBC-E8BF497659EE}"/>
              </a:ext>
            </a:extLst>
          </p:cNvPr>
          <p:cNvCxnSpPr>
            <a:cxnSpLocks/>
          </p:cNvCxnSpPr>
          <p:nvPr/>
        </p:nvCxnSpPr>
        <p:spPr>
          <a:xfrm>
            <a:off x="2706588" y="5481032"/>
            <a:ext cx="6863252" cy="0"/>
          </a:xfrm>
          <a:prstGeom prst="straightConnector1">
            <a:avLst/>
          </a:prstGeom>
          <a:ln w="38100">
            <a:solidFill>
              <a:srgbClr val="79797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BEF082E-921A-4F9B-85E7-3791657BB97D}"/>
              </a:ext>
            </a:extLst>
          </p:cNvPr>
          <p:cNvSpPr txBox="1"/>
          <p:nvPr/>
        </p:nvSpPr>
        <p:spPr>
          <a:xfrm>
            <a:off x="8135493" y="2906806"/>
            <a:ext cx="970886" cy="609828"/>
          </a:xfrm>
          <a:prstGeom prst="rect">
            <a:avLst/>
          </a:prstGeom>
          <a:noFill/>
        </p:spPr>
        <p:txBody>
          <a:bodyPr wrap="square" lIns="175761" tIns="140609" rIns="175761" bIns="140609" rtlCol="0">
            <a:spAutoFit/>
          </a:bodyPr>
          <a:lstStyle/>
          <a:p>
            <a:pPr defTabSz="878727">
              <a:lnSpc>
                <a:spcPct val="90000"/>
              </a:lnSpc>
              <a:spcAft>
                <a:spcPts val="576"/>
              </a:spcAft>
              <a:defRPr/>
            </a:pPr>
            <a:r>
              <a:rPr lang="en-US" sz="2353" dirty="0">
                <a:solidFill>
                  <a:srgbClr val="FFFFFF"/>
                </a:solidFill>
                <a:latin typeface="Segoe UI Semilight" panose="020B0402040204020203" pitchFamily="34" charset="0"/>
                <a:cs typeface="Segoe UI Semilight" panose="020B0402040204020203" pitchFamily="34" charset="0"/>
              </a:rPr>
              <a:t>PaaS</a:t>
            </a:r>
          </a:p>
        </p:txBody>
      </p:sp>
      <p:sp>
        <p:nvSpPr>
          <p:cNvPr id="47" name="TextBox 46">
            <a:extLst>
              <a:ext uri="{FF2B5EF4-FFF2-40B4-BE49-F238E27FC236}">
                <a16:creationId xmlns:a16="http://schemas.microsoft.com/office/drawing/2014/main" id="{9990C810-3D05-46FD-8748-1597A9B77C49}"/>
              </a:ext>
            </a:extLst>
          </p:cNvPr>
          <p:cNvSpPr txBox="1"/>
          <p:nvPr/>
        </p:nvSpPr>
        <p:spPr>
          <a:xfrm>
            <a:off x="8121312" y="4324180"/>
            <a:ext cx="892623" cy="609828"/>
          </a:xfrm>
          <a:prstGeom prst="rect">
            <a:avLst/>
          </a:prstGeom>
          <a:noFill/>
        </p:spPr>
        <p:txBody>
          <a:bodyPr wrap="square" lIns="175761" tIns="140609" rIns="175761" bIns="140609" rtlCol="0">
            <a:spAutoFit/>
          </a:bodyPr>
          <a:lstStyle/>
          <a:p>
            <a:pPr defTabSz="878727">
              <a:lnSpc>
                <a:spcPct val="90000"/>
              </a:lnSpc>
              <a:spcAft>
                <a:spcPts val="576"/>
              </a:spcAft>
              <a:defRPr/>
            </a:pPr>
            <a:r>
              <a:rPr lang="en-US" sz="2353" kern="0" dirty="0">
                <a:solidFill>
                  <a:srgbClr val="FFFFFF"/>
                </a:solidFill>
                <a:latin typeface="Segoe UI Semilight" panose="020B0402040204020203" pitchFamily="34" charset="0"/>
                <a:cs typeface="Segoe UI Semilight" panose="020B0402040204020203" pitchFamily="34" charset="0"/>
              </a:rPr>
              <a:t>IaaS</a:t>
            </a:r>
          </a:p>
        </p:txBody>
      </p:sp>
      <p:sp>
        <p:nvSpPr>
          <p:cNvPr id="90" name="Oval 89">
            <a:extLst>
              <a:ext uri="{FF2B5EF4-FFF2-40B4-BE49-F238E27FC236}">
                <a16:creationId xmlns:a16="http://schemas.microsoft.com/office/drawing/2014/main" id="{D328BFD6-F060-401A-A989-40001E8D4BBE}"/>
              </a:ext>
            </a:extLst>
          </p:cNvPr>
          <p:cNvSpPr/>
          <p:nvPr/>
        </p:nvSpPr>
        <p:spPr>
          <a:xfrm>
            <a:off x="2645682" y="5427175"/>
            <a:ext cx="107037" cy="107037"/>
          </a:xfrm>
          <a:prstGeom prst="ellipse">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spTree>
    <p:extLst>
      <p:ext uri="{BB962C8B-B14F-4D97-AF65-F5344CB8AC3E}">
        <p14:creationId xmlns:p14="http://schemas.microsoft.com/office/powerpoint/2010/main" val="283929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2B74A1-847B-41A6-9F81-13D54774D792}"/>
              </a:ext>
            </a:extLst>
          </p:cNvPr>
          <p:cNvSpPr/>
          <p:nvPr/>
        </p:nvSpPr>
        <p:spPr>
          <a:xfrm>
            <a:off x="2437797" y="1438776"/>
            <a:ext cx="7316408" cy="742246"/>
          </a:xfrm>
          <a:prstGeom prst="rect">
            <a:avLst/>
          </a:prstGeom>
        </p:spPr>
        <p:txBody>
          <a:bodyPr wrap="square" lIns="0">
            <a:spAutoFit/>
          </a:bodyPr>
          <a:lstStyle/>
          <a:p>
            <a:pPr algn="ctr" defTabSz="878727">
              <a:lnSpc>
                <a:spcPct val="90000"/>
              </a:lnSpc>
              <a:spcAft>
                <a:spcPts val="588"/>
              </a:spcAft>
            </a:pPr>
            <a:r>
              <a:rPr lang="en-US" sz="2353" kern="0" dirty="0">
                <a:solidFill>
                  <a:srgbClr val="797979"/>
                </a:solidFill>
                <a:latin typeface="Segoe UI Light" panose="020B0502040204020203" pitchFamily="34" charset="0"/>
                <a:cs typeface="Segoe UI Light" panose="020B0502040204020203" pitchFamily="34" charset="0"/>
              </a:rPr>
              <a:t>Quickly build, deploy and scale powerful cloud applications without worrying about infrastructure</a:t>
            </a:r>
          </a:p>
        </p:txBody>
      </p:sp>
      <p:sp>
        <p:nvSpPr>
          <p:cNvPr id="4" name="TextBox 3">
            <a:extLst>
              <a:ext uri="{FF2B5EF4-FFF2-40B4-BE49-F238E27FC236}">
                <a16:creationId xmlns:a16="http://schemas.microsoft.com/office/drawing/2014/main" id="{8163CA01-23EE-4252-9404-6D667DF31282}"/>
              </a:ext>
            </a:extLst>
          </p:cNvPr>
          <p:cNvSpPr txBox="1"/>
          <p:nvPr/>
        </p:nvSpPr>
        <p:spPr>
          <a:xfrm>
            <a:off x="3189211" y="765088"/>
            <a:ext cx="5813578" cy="754315"/>
          </a:xfrm>
          <a:prstGeom prst="rect">
            <a:avLst/>
          </a:prstGeom>
          <a:noFill/>
        </p:spPr>
        <p:txBody>
          <a:bodyPr wrap="square" lIns="0" rtlCol="0">
            <a:spAutoFit/>
          </a:bodyPr>
          <a:lstStyle/>
          <a:p>
            <a:pPr algn="ctr"/>
            <a:r>
              <a:rPr lang="en-US" sz="4313" dirty="0">
                <a:solidFill>
                  <a:srgbClr val="0078D7"/>
                </a:solidFill>
                <a:latin typeface="Segoe UI Semilight" panose="020B0402040204020203" pitchFamily="34" charset="0"/>
                <a:cs typeface="Segoe UI Semilight" panose="020B0402040204020203" pitchFamily="34" charset="0"/>
              </a:rPr>
              <a:t>Azure App Service</a:t>
            </a:r>
          </a:p>
        </p:txBody>
      </p:sp>
      <p:cxnSp>
        <p:nvCxnSpPr>
          <p:cNvPr id="18" name="Straight Connector 17">
            <a:extLst>
              <a:ext uri="{FF2B5EF4-FFF2-40B4-BE49-F238E27FC236}">
                <a16:creationId xmlns:a16="http://schemas.microsoft.com/office/drawing/2014/main" id="{0EB5AB8D-2DE8-4E26-9C88-9886AB2F3538}"/>
              </a:ext>
            </a:extLst>
          </p:cNvPr>
          <p:cNvCxnSpPr>
            <a:cxnSpLocks/>
          </p:cNvCxnSpPr>
          <p:nvPr/>
        </p:nvCxnSpPr>
        <p:spPr>
          <a:xfrm>
            <a:off x="2222445" y="2970883"/>
            <a:ext cx="7619613"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32391E-277D-4622-8693-92E9FC1E67DB}"/>
              </a:ext>
            </a:extLst>
          </p:cNvPr>
          <p:cNvSpPr/>
          <p:nvPr/>
        </p:nvSpPr>
        <p:spPr>
          <a:xfrm>
            <a:off x="504370" y="2830581"/>
            <a:ext cx="1613565" cy="280605"/>
          </a:xfrm>
          <a:prstGeom prst="rect">
            <a:avLst/>
          </a:prstGeom>
        </p:spPr>
        <p:txBody>
          <a:bodyPr wrap="square">
            <a:spAutoFit/>
          </a:bodyPr>
          <a:lstStyle/>
          <a:p>
            <a:pPr algn="r">
              <a:lnSpc>
                <a:spcPct val="90000"/>
              </a:lnSpc>
            </a:pPr>
            <a:r>
              <a:rPr lang="en-US" sz="1372" dirty="0">
                <a:solidFill>
                  <a:srgbClr val="0078D7"/>
                </a:solidFill>
                <a:latin typeface="Segoe UI Semilight" panose="020B0402040204020203" pitchFamily="34" charset="0"/>
                <a:cs typeface="Segoe UI Semilight" panose="020B0402040204020203" pitchFamily="34" charset="0"/>
              </a:rPr>
              <a:t>High productivity</a:t>
            </a:r>
            <a:endParaRPr lang="en-US" sz="1372" dirty="0">
              <a:solidFill>
                <a:srgbClr val="0078D7"/>
              </a:solidFill>
            </a:endParaRPr>
          </a:p>
        </p:txBody>
      </p:sp>
      <p:grpSp>
        <p:nvGrpSpPr>
          <p:cNvPr id="62" name="Group 61">
            <a:extLst>
              <a:ext uri="{FF2B5EF4-FFF2-40B4-BE49-F238E27FC236}">
                <a16:creationId xmlns:a16="http://schemas.microsoft.com/office/drawing/2014/main" id="{0310F61E-36E0-4644-9E84-90DC171DC54F}"/>
              </a:ext>
            </a:extLst>
          </p:cNvPr>
          <p:cNvGrpSpPr/>
          <p:nvPr/>
        </p:nvGrpSpPr>
        <p:grpSpPr>
          <a:xfrm>
            <a:off x="6581044" y="2704422"/>
            <a:ext cx="532922" cy="532922"/>
            <a:chOff x="6879914" y="3161565"/>
            <a:chExt cx="543608" cy="543608"/>
          </a:xfrm>
        </p:grpSpPr>
        <p:sp>
          <p:nvSpPr>
            <p:cNvPr id="25" name="Oval 24">
              <a:extLst>
                <a:ext uri="{FF2B5EF4-FFF2-40B4-BE49-F238E27FC236}">
                  <a16:creationId xmlns:a16="http://schemas.microsoft.com/office/drawing/2014/main" id="{B03EEBDA-04A6-4B82-8AEA-0AB4A7DDC501}"/>
                </a:ext>
              </a:extLst>
            </p:cNvPr>
            <p:cNvSpPr/>
            <p:nvPr/>
          </p:nvSpPr>
          <p:spPr>
            <a:xfrm>
              <a:off x="6879914" y="316156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sp>
          <p:nvSpPr>
            <p:cNvPr id="32" name="Freeform 150">
              <a:extLst>
                <a:ext uri="{FF2B5EF4-FFF2-40B4-BE49-F238E27FC236}">
                  <a16:creationId xmlns:a16="http://schemas.microsoft.com/office/drawing/2014/main" id="{D218FF05-2B79-4034-B4CA-1AC22384EA4F}"/>
                </a:ext>
              </a:extLst>
            </p:cNvPr>
            <p:cNvSpPr>
              <a:spLocks noChangeAspect="1" noEditPoints="1"/>
            </p:cNvSpPr>
            <p:nvPr/>
          </p:nvSpPr>
          <p:spPr bwMode="auto">
            <a:xfrm>
              <a:off x="7006630" y="3309086"/>
              <a:ext cx="290176" cy="248566"/>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63" name="Group 62">
            <a:extLst>
              <a:ext uri="{FF2B5EF4-FFF2-40B4-BE49-F238E27FC236}">
                <a16:creationId xmlns:a16="http://schemas.microsoft.com/office/drawing/2014/main" id="{AF09EEA5-DA0D-4A0C-948C-C09336D5AED9}"/>
              </a:ext>
            </a:extLst>
          </p:cNvPr>
          <p:cNvGrpSpPr/>
          <p:nvPr/>
        </p:nvGrpSpPr>
        <p:grpSpPr>
          <a:xfrm>
            <a:off x="8211551" y="2704422"/>
            <a:ext cx="532922" cy="532922"/>
            <a:chOff x="8543116" y="3161565"/>
            <a:chExt cx="543608" cy="543608"/>
          </a:xfrm>
        </p:grpSpPr>
        <p:sp>
          <p:nvSpPr>
            <p:cNvPr id="26" name="Oval 25">
              <a:extLst>
                <a:ext uri="{FF2B5EF4-FFF2-40B4-BE49-F238E27FC236}">
                  <a16:creationId xmlns:a16="http://schemas.microsoft.com/office/drawing/2014/main" id="{AEFD2C24-4B96-42B8-AA18-C23DD9B98197}"/>
                </a:ext>
              </a:extLst>
            </p:cNvPr>
            <p:cNvSpPr/>
            <p:nvPr/>
          </p:nvSpPr>
          <p:spPr>
            <a:xfrm>
              <a:off x="8543116" y="316156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sp>
          <p:nvSpPr>
            <p:cNvPr id="33" name="Freeform 21">
              <a:extLst>
                <a:ext uri="{FF2B5EF4-FFF2-40B4-BE49-F238E27FC236}">
                  <a16:creationId xmlns:a16="http://schemas.microsoft.com/office/drawing/2014/main" id="{CE932837-1C12-429A-A658-26233F9C63CD}"/>
                </a:ext>
              </a:extLst>
            </p:cNvPr>
            <p:cNvSpPr>
              <a:spLocks noChangeAspect="1" noEditPoints="1"/>
            </p:cNvSpPr>
            <p:nvPr/>
          </p:nvSpPr>
          <p:spPr bwMode="auto">
            <a:xfrm>
              <a:off x="8644100" y="3290471"/>
              <a:ext cx="341641" cy="285796"/>
            </a:xfrm>
            <a:custGeom>
              <a:avLst/>
              <a:gdLst>
                <a:gd name="T0" fmla="*/ 95 w 161"/>
                <a:gd name="T1" fmla="*/ 134 h 134"/>
                <a:gd name="T2" fmla="*/ 83 w 161"/>
                <a:gd name="T3" fmla="*/ 123 h 134"/>
                <a:gd name="T4" fmla="*/ 95 w 161"/>
                <a:gd name="T5" fmla="*/ 111 h 134"/>
                <a:gd name="T6" fmla="*/ 106 w 161"/>
                <a:gd name="T7" fmla="*/ 123 h 134"/>
                <a:gd name="T8" fmla="*/ 95 w 161"/>
                <a:gd name="T9" fmla="*/ 134 h 134"/>
                <a:gd name="T10" fmla="*/ 95 w 161"/>
                <a:gd name="T11" fmla="*/ 119 h 134"/>
                <a:gd name="T12" fmla="*/ 91 w 161"/>
                <a:gd name="T13" fmla="*/ 123 h 134"/>
                <a:gd name="T14" fmla="*/ 95 w 161"/>
                <a:gd name="T15" fmla="*/ 126 h 134"/>
                <a:gd name="T16" fmla="*/ 98 w 161"/>
                <a:gd name="T17" fmla="*/ 123 h 134"/>
                <a:gd name="T18" fmla="*/ 95 w 161"/>
                <a:gd name="T19" fmla="*/ 119 h 134"/>
                <a:gd name="T20" fmla="*/ 29 w 161"/>
                <a:gd name="T21" fmla="*/ 134 h 134"/>
                <a:gd name="T22" fmla="*/ 18 w 161"/>
                <a:gd name="T23" fmla="*/ 123 h 134"/>
                <a:gd name="T24" fmla="*/ 29 w 161"/>
                <a:gd name="T25" fmla="*/ 111 h 134"/>
                <a:gd name="T26" fmla="*/ 40 w 161"/>
                <a:gd name="T27" fmla="*/ 123 h 134"/>
                <a:gd name="T28" fmla="*/ 29 w 161"/>
                <a:gd name="T29" fmla="*/ 134 h 134"/>
                <a:gd name="T30" fmla="*/ 29 w 161"/>
                <a:gd name="T31" fmla="*/ 119 h 134"/>
                <a:gd name="T32" fmla="*/ 26 w 161"/>
                <a:gd name="T33" fmla="*/ 123 h 134"/>
                <a:gd name="T34" fmla="*/ 29 w 161"/>
                <a:gd name="T35" fmla="*/ 126 h 134"/>
                <a:gd name="T36" fmla="*/ 32 w 161"/>
                <a:gd name="T37" fmla="*/ 123 h 134"/>
                <a:gd name="T38" fmla="*/ 29 w 161"/>
                <a:gd name="T39" fmla="*/ 119 h 134"/>
                <a:gd name="T40" fmla="*/ 130 w 161"/>
                <a:gd name="T41" fmla="*/ 0 h 134"/>
                <a:gd name="T42" fmla="*/ 126 w 161"/>
                <a:gd name="T43" fmla="*/ 15 h 134"/>
                <a:gd name="T44" fmla="*/ 0 w 161"/>
                <a:gd name="T45" fmla="*/ 15 h 134"/>
                <a:gd name="T46" fmla="*/ 16 w 161"/>
                <a:gd name="T47" fmla="*/ 86 h 134"/>
                <a:gd name="T48" fmla="*/ 109 w 161"/>
                <a:gd name="T49" fmla="*/ 86 h 134"/>
                <a:gd name="T50" fmla="*/ 105 w 161"/>
                <a:gd name="T51" fmla="*/ 100 h 134"/>
                <a:gd name="T52" fmla="*/ 14 w 161"/>
                <a:gd name="T53" fmla="*/ 100 h 134"/>
                <a:gd name="T54" fmla="*/ 14 w 161"/>
                <a:gd name="T55" fmla="*/ 108 h 134"/>
                <a:gd name="T56" fmla="*/ 111 w 161"/>
                <a:gd name="T57" fmla="*/ 108 h 134"/>
                <a:gd name="T58" fmla="*/ 136 w 161"/>
                <a:gd name="T59" fmla="*/ 8 h 134"/>
                <a:gd name="T60" fmla="*/ 161 w 161"/>
                <a:gd name="T61" fmla="*/ 8 h 134"/>
                <a:gd name="T62" fmla="*/ 161 w 161"/>
                <a:gd name="T63" fmla="*/ 0 h 134"/>
                <a:gd name="T64" fmla="*/ 130 w 161"/>
                <a:gd name="T65" fmla="*/ 0 h 134"/>
                <a:gd name="T66" fmla="*/ 23 w 161"/>
                <a:gd name="T67" fmla="*/ 78 h 134"/>
                <a:gd name="T68" fmla="*/ 10 w 161"/>
                <a:gd name="T69" fmla="*/ 23 h 134"/>
                <a:gd name="T70" fmla="*/ 124 w 161"/>
                <a:gd name="T71" fmla="*/ 23 h 134"/>
                <a:gd name="T72" fmla="*/ 111 w 161"/>
                <a:gd name="T73" fmla="*/ 78 h 134"/>
                <a:gd name="T74" fmla="*/ 23 w 161"/>
                <a:gd name="T75"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34">
                  <a:moveTo>
                    <a:pt x="95" y="134"/>
                  </a:moveTo>
                  <a:cubicBezTo>
                    <a:pt x="88" y="134"/>
                    <a:pt x="83" y="129"/>
                    <a:pt x="83" y="123"/>
                  </a:cubicBezTo>
                  <a:cubicBezTo>
                    <a:pt x="83" y="116"/>
                    <a:pt x="88" y="111"/>
                    <a:pt x="95" y="111"/>
                  </a:cubicBezTo>
                  <a:cubicBezTo>
                    <a:pt x="101" y="111"/>
                    <a:pt x="106" y="116"/>
                    <a:pt x="106" y="123"/>
                  </a:cubicBezTo>
                  <a:cubicBezTo>
                    <a:pt x="106" y="129"/>
                    <a:pt x="101" y="134"/>
                    <a:pt x="95" y="134"/>
                  </a:cubicBezTo>
                  <a:close/>
                  <a:moveTo>
                    <a:pt x="95" y="119"/>
                  </a:moveTo>
                  <a:cubicBezTo>
                    <a:pt x="93" y="119"/>
                    <a:pt x="91" y="121"/>
                    <a:pt x="91" y="123"/>
                  </a:cubicBezTo>
                  <a:cubicBezTo>
                    <a:pt x="91" y="125"/>
                    <a:pt x="93" y="126"/>
                    <a:pt x="95" y="126"/>
                  </a:cubicBezTo>
                  <a:cubicBezTo>
                    <a:pt x="96" y="126"/>
                    <a:pt x="98" y="125"/>
                    <a:pt x="98" y="123"/>
                  </a:cubicBezTo>
                  <a:cubicBezTo>
                    <a:pt x="98" y="121"/>
                    <a:pt x="96" y="119"/>
                    <a:pt x="95" y="119"/>
                  </a:cubicBezTo>
                  <a:close/>
                  <a:moveTo>
                    <a:pt x="29" y="134"/>
                  </a:moveTo>
                  <a:cubicBezTo>
                    <a:pt x="23" y="134"/>
                    <a:pt x="18" y="129"/>
                    <a:pt x="18" y="123"/>
                  </a:cubicBezTo>
                  <a:cubicBezTo>
                    <a:pt x="18" y="116"/>
                    <a:pt x="23" y="111"/>
                    <a:pt x="29" y="111"/>
                  </a:cubicBezTo>
                  <a:cubicBezTo>
                    <a:pt x="35" y="111"/>
                    <a:pt x="40" y="116"/>
                    <a:pt x="40" y="123"/>
                  </a:cubicBezTo>
                  <a:cubicBezTo>
                    <a:pt x="40" y="129"/>
                    <a:pt x="35" y="134"/>
                    <a:pt x="29" y="134"/>
                  </a:cubicBezTo>
                  <a:close/>
                  <a:moveTo>
                    <a:pt x="29" y="119"/>
                  </a:moveTo>
                  <a:cubicBezTo>
                    <a:pt x="27" y="119"/>
                    <a:pt x="26" y="121"/>
                    <a:pt x="26" y="123"/>
                  </a:cubicBezTo>
                  <a:cubicBezTo>
                    <a:pt x="26" y="125"/>
                    <a:pt x="27" y="126"/>
                    <a:pt x="29" y="126"/>
                  </a:cubicBezTo>
                  <a:cubicBezTo>
                    <a:pt x="31" y="126"/>
                    <a:pt x="32" y="125"/>
                    <a:pt x="32" y="123"/>
                  </a:cubicBezTo>
                  <a:cubicBezTo>
                    <a:pt x="32" y="121"/>
                    <a:pt x="31" y="119"/>
                    <a:pt x="29" y="119"/>
                  </a:cubicBezTo>
                  <a:close/>
                  <a:moveTo>
                    <a:pt x="130" y="0"/>
                  </a:moveTo>
                  <a:cubicBezTo>
                    <a:pt x="126" y="15"/>
                    <a:pt x="126" y="15"/>
                    <a:pt x="126" y="15"/>
                  </a:cubicBezTo>
                  <a:cubicBezTo>
                    <a:pt x="0" y="15"/>
                    <a:pt x="0" y="15"/>
                    <a:pt x="0" y="15"/>
                  </a:cubicBezTo>
                  <a:cubicBezTo>
                    <a:pt x="16" y="86"/>
                    <a:pt x="16" y="86"/>
                    <a:pt x="16" y="86"/>
                  </a:cubicBezTo>
                  <a:cubicBezTo>
                    <a:pt x="109" y="86"/>
                    <a:pt x="109" y="86"/>
                    <a:pt x="109" y="86"/>
                  </a:cubicBezTo>
                  <a:cubicBezTo>
                    <a:pt x="105" y="100"/>
                    <a:pt x="105" y="100"/>
                    <a:pt x="105" y="100"/>
                  </a:cubicBezTo>
                  <a:cubicBezTo>
                    <a:pt x="14" y="100"/>
                    <a:pt x="14" y="100"/>
                    <a:pt x="14" y="100"/>
                  </a:cubicBezTo>
                  <a:cubicBezTo>
                    <a:pt x="14" y="108"/>
                    <a:pt x="14" y="108"/>
                    <a:pt x="14" y="108"/>
                  </a:cubicBezTo>
                  <a:cubicBezTo>
                    <a:pt x="111" y="108"/>
                    <a:pt x="111" y="108"/>
                    <a:pt x="111" y="108"/>
                  </a:cubicBezTo>
                  <a:cubicBezTo>
                    <a:pt x="136" y="8"/>
                    <a:pt x="136" y="8"/>
                    <a:pt x="136" y="8"/>
                  </a:cubicBezTo>
                  <a:cubicBezTo>
                    <a:pt x="161" y="8"/>
                    <a:pt x="161" y="8"/>
                    <a:pt x="161" y="8"/>
                  </a:cubicBezTo>
                  <a:cubicBezTo>
                    <a:pt x="161" y="0"/>
                    <a:pt x="161" y="0"/>
                    <a:pt x="161" y="0"/>
                  </a:cubicBezTo>
                  <a:lnTo>
                    <a:pt x="130" y="0"/>
                  </a:lnTo>
                  <a:close/>
                  <a:moveTo>
                    <a:pt x="23" y="78"/>
                  </a:moveTo>
                  <a:cubicBezTo>
                    <a:pt x="10" y="23"/>
                    <a:pt x="10" y="23"/>
                    <a:pt x="10" y="23"/>
                  </a:cubicBezTo>
                  <a:cubicBezTo>
                    <a:pt x="124" y="23"/>
                    <a:pt x="124" y="23"/>
                    <a:pt x="124" y="23"/>
                  </a:cubicBezTo>
                  <a:cubicBezTo>
                    <a:pt x="111" y="78"/>
                    <a:pt x="111" y="78"/>
                    <a:pt x="111" y="78"/>
                  </a:cubicBezTo>
                  <a:lnTo>
                    <a:pt x="23" y="78"/>
                  </a:lnTo>
                  <a:close/>
                </a:path>
              </a:pathLst>
            </a:custGeom>
            <a:solidFill>
              <a:srgbClr val="0078D7"/>
            </a:solidFill>
            <a:ln>
              <a:solidFill>
                <a:srgbClr val="0078D7"/>
              </a:solid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60" name="Group 59">
            <a:extLst>
              <a:ext uri="{FF2B5EF4-FFF2-40B4-BE49-F238E27FC236}">
                <a16:creationId xmlns:a16="http://schemas.microsoft.com/office/drawing/2014/main" id="{1EBD97A1-72F3-42D8-B2C1-51B1AE4C6489}"/>
              </a:ext>
            </a:extLst>
          </p:cNvPr>
          <p:cNvGrpSpPr/>
          <p:nvPr/>
        </p:nvGrpSpPr>
        <p:grpSpPr>
          <a:xfrm>
            <a:off x="3320030" y="2704422"/>
            <a:ext cx="532922" cy="532922"/>
            <a:chOff x="3553510" y="3161565"/>
            <a:chExt cx="543608" cy="543608"/>
          </a:xfrm>
        </p:grpSpPr>
        <p:sp>
          <p:nvSpPr>
            <p:cNvPr id="23" name="Oval 22">
              <a:extLst>
                <a:ext uri="{FF2B5EF4-FFF2-40B4-BE49-F238E27FC236}">
                  <a16:creationId xmlns:a16="http://schemas.microsoft.com/office/drawing/2014/main" id="{3120A051-91DA-45FD-A692-1D2E00368F5B}"/>
                </a:ext>
              </a:extLst>
            </p:cNvPr>
            <p:cNvSpPr/>
            <p:nvPr/>
          </p:nvSpPr>
          <p:spPr>
            <a:xfrm>
              <a:off x="3553510" y="316156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sp>
          <p:nvSpPr>
            <p:cNvPr id="34" name="Freeform 13">
              <a:extLst>
                <a:ext uri="{FF2B5EF4-FFF2-40B4-BE49-F238E27FC236}">
                  <a16:creationId xmlns:a16="http://schemas.microsoft.com/office/drawing/2014/main" id="{E820DF9D-4C06-476F-8CAA-BD2256541C79}"/>
                </a:ext>
              </a:extLst>
            </p:cNvPr>
            <p:cNvSpPr>
              <a:spLocks noChangeAspect="1" noEditPoints="1"/>
            </p:cNvSpPr>
            <p:nvPr/>
          </p:nvSpPr>
          <p:spPr bwMode="auto">
            <a:xfrm>
              <a:off x="3680226" y="3271309"/>
              <a:ext cx="290176" cy="324121"/>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2" name="Group 1">
            <a:extLst>
              <a:ext uri="{FF2B5EF4-FFF2-40B4-BE49-F238E27FC236}">
                <a16:creationId xmlns:a16="http://schemas.microsoft.com/office/drawing/2014/main" id="{ED079021-CF5A-4EED-9F90-3B29804FBD31}"/>
              </a:ext>
            </a:extLst>
          </p:cNvPr>
          <p:cNvGrpSpPr/>
          <p:nvPr/>
        </p:nvGrpSpPr>
        <p:grpSpPr>
          <a:xfrm>
            <a:off x="4950537" y="2704422"/>
            <a:ext cx="532922" cy="532922"/>
            <a:chOff x="5049805" y="2758155"/>
            <a:chExt cx="543608" cy="543608"/>
          </a:xfrm>
        </p:grpSpPr>
        <p:sp>
          <p:nvSpPr>
            <p:cNvPr id="24" name="Oval 23">
              <a:extLst>
                <a:ext uri="{FF2B5EF4-FFF2-40B4-BE49-F238E27FC236}">
                  <a16:creationId xmlns:a16="http://schemas.microsoft.com/office/drawing/2014/main" id="{45714813-F3EE-4A39-A47B-5320327B75F4}"/>
                </a:ext>
              </a:extLst>
            </p:cNvPr>
            <p:cNvSpPr/>
            <p:nvPr/>
          </p:nvSpPr>
          <p:spPr>
            <a:xfrm>
              <a:off x="5049805" y="275815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grpSp>
          <p:nvGrpSpPr>
            <p:cNvPr id="35" name="Group 34">
              <a:extLst>
                <a:ext uri="{FF2B5EF4-FFF2-40B4-BE49-F238E27FC236}">
                  <a16:creationId xmlns:a16="http://schemas.microsoft.com/office/drawing/2014/main" id="{C4E36222-4EF8-4FEE-9F60-E186B1F284CB}"/>
                </a:ext>
              </a:extLst>
            </p:cNvPr>
            <p:cNvGrpSpPr>
              <a:grpSpLocks noChangeAspect="1"/>
            </p:cNvGrpSpPr>
            <p:nvPr/>
          </p:nvGrpSpPr>
          <p:grpSpPr>
            <a:xfrm>
              <a:off x="5192513" y="2874381"/>
              <a:ext cx="258193" cy="311156"/>
              <a:chOff x="5480050" y="2681288"/>
              <a:chExt cx="1238250" cy="1492251"/>
            </a:xfrm>
            <a:solidFill>
              <a:srgbClr val="0078D7"/>
            </a:solidFill>
          </p:grpSpPr>
          <p:sp>
            <p:nvSpPr>
              <p:cNvPr id="40" name="Freeform 35">
                <a:extLst>
                  <a:ext uri="{FF2B5EF4-FFF2-40B4-BE49-F238E27FC236}">
                    <a16:creationId xmlns:a16="http://schemas.microsoft.com/office/drawing/2014/main" id="{4FA9030A-5783-4587-8FDF-CEB6ACA93708}"/>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41" name="Rectangle 40">
                <a:extLst>
                  <a:ext uri="{FF2B5EF4-FFF2-40B4-BE49-F238E27FC236}">
                    <a16:creationId xmlns:a16="http://schemas.microsoft.com/office/drawing/2014/main" id="{348DEB03-FFE8-47D6-A218-CDF907010A7B}"/>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42" name="Rectangle 41">
                <a:extLst>
                  <a:ext uri="{FF2B5EF4-FFF2-40B4-BE49-F238E27FC236}">
                    <a16:creationId xmlns:a16="http://schemas.microsoft.com/office/drawing/2014/main" id="{FEC2F3E3-EE03-49A4-A260-A9D6784606E4}"/>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43" name="Rectangle 42">
                <a:extLst>
                  <a:ext uri="{FF2B5EF4-FFF2-40B4-BE49-F238E27FC236}">
                    <a16:creationId xmlns:a16="http://schemas.microsoft.com/office/drawing/2014/main" id="{F091CD67-B7CF-4B0E-AEA0-333010EB7214}"/>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44" name="Rectangle 43">
                <a:extLst>
                  <a:ext uri="{FF2B5EF4-FFF2-40B4-BE49-F238E27FC236}">
                    <a16:creationId xmlns:a16="http://schemas.microsoft.com/office/drawing/2014/main" id="{1606F1AE-5788-42A1-95A3-FCB77C14D8D5}"/>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45" name="Rectangle 44">
                <a:extLst>
                  <a:ext uri="{FF2B5EF4-FFF2-40B4-BE49-F238E27FC236}">
                    <a16:creationId xmlns:a16="http://schemas.microsoft.com/office/drawing/2014/main" id="{E4A45277-3B54-4ED0-AB6D-C44671DD55D9}"/>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46" name="Rectangle 45">
                <a:extLst>
                  <a:ext uri="{FF2B5EF4-FFF2-40B4-BE49-F238E27FC236}">
                    <a16:creationId xmlns:a16="http://schemas.microsoft.com/office/drawing/2014/main" id="{BD1D7AD5-A6A4-4D55-B26C-81B0ACF8EC27}"/>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47" name="Rectangle 46">
                <a:extLst>
                  <a:ext uri="{FF2B5EF4-FFF2-40B4-BE49-F238E27FC236}">
                    <a16:creationId xmlns:a16="http://schemas.microsoft.com/office/drawing/2014/main" id="{A7631112-D7BC-4139-A8CA-9EF43C01EB16}"/>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48" name="Rectangle 47">
                <a:extLst>
                  <a:ext uri="{FF2B5EF4-FFF2-40B4-BE49-F238E27FC236}">
                    <a16:creationId xmlns:a16="http://schemas.microsoft.com/office/drawing/2014/main" id="{1B4DC4E4-B1C4-4197-A545-2298ADC8F971}"/>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49" name="Rectangle 48">
                <a:extLst>
                  <a:ext uri="{FF2B5EF4-FFF2-40B4-BE49-F238E27FC236}">
                    <a16:creationId xmlns:a16="http://schemas.microsoft.com/office/drawing/2014/main" id="{930D7AC4-8804-4F2D-BABC-CA2ECE91FEE0}"/>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0" name="Rectangle 49">
                <a:extLst>
                  <a:ext uri="{FF2B5EF4-FFF2-40B4-BE49-F238E27FC236}">
                    <a16:creationId xmlns:a16="http://schemas.microsoft.com/office/drawing/2014/main" id="{AB98F9C8-0E47-44BA-8AB8-A0428D421686}"/>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1" name="Rectangle 50">
                <a:extLst>
                  <a:ext uri="{FF2B5EF4-FFF2-40B4-BE49-F238E27FC236}">
                    <a16:creationId xmlns:a16="http://schemas.microsoft.com/office/drawing/2014/main" id="{F88478DD-1C4F-4352-891F-56E26D33C9C2}"/>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2" name="Rectangle 51">
                <a:extLst>
                  <a:ext uri="{FF2B5EF4-FFF2-40B4-BE49-F238E27FC236}">
                    <a16:creationId xmlns:a16="http://schemas.microsoft.com/office/drawing/2014/main" id="{2F5A8DD0-B503-4C5A-B022-768449669310}"/>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3" name="Rectangle 52">
                <a:extLst>
                  <a:ext uri="{FF2B5EF4-FFF2-40B4-BE49-F238E27FC236}">
                    <a16:creationId xmlns:a16="http://schemas.microsoft.com/office/drawing/2014/main" id="{1335471E-51B4-4FCE-8714-7898D8F0C97D}"/>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4" name="Rectangle 31">
                <a:extLst>
                  <a:ext uri="{FF2B5EF4-FFF2-40B4-BE49-F238E27FC236}">
                    <a16:creationId xmlns:a16="http://schemas.microsoft.com/office/drawing/2014/main" id="{09DFA4F6-9830-4827-92E8-D9E6768E133A}"/>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5" name="Rectangle 32">
                <a:extLst>
                  <a:ext uri="{FF2B5EF4-FFF2-40B4-BE49-F238E27FC236}">
                    <a16:creationId xmlns:a16="http://schemas.microsoft.com/office/drawing/2014/main" id="{BF62DA01-C396-4CDE-B9B8-AD1F8B57B950}"/>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6" name="Rectangle 33">
                <a:extLst>
                  <a:ext uri="{FF2B5EF4-FFF2-40B4-BE49-F238E27FC236}">
                    <a16:creationId xmlns:a16="http://schemas.microsoft.com/office/drawing/2014/main" id="{CCF605A2-6116-4606-B4C2-7A96243A9E6C}"/>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7" name="Rectangle 34">
                <a:extLst>
                  <a:ext uri="{FF2B5EF4-FFF2-40B4-BE49-F238E27FC236}">
                    <a16:creationId xmlns:a16="http://schemas.microsoft.com/office/drawing/2014/main" id="{884BB2D9-1385-46A9-BB24-B326F978E790}"/>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8" name="Freeform 35">
                <a:extLst>
                  <a:ext uri="{FF2B5EF4-FFF2-40B4-BE49-F238E27FC236}">
                    <a16:creationId xmlns:a16="http://schemas.microsoft.com/office/drawing/2014/main" id="{3DFEF5B1-E56D-4311-84C9-601B70D0C838}"/>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59" name="Freeform 36">
                <a:extLst>
                  <a:ext uri="{FF2B5EF4-FFF2-40B4-BE49-F238E27FC236}">
                    <a16:creationId xmlns:a16="http://schemas.microsoft.com/office/drawing/2014/main" id="{2892651D-EB69-4E35-AB0D-420399124D0A}"/>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grpSp>
      </p:grpSp>
      <p:sp>
        <p:nvSpPr>
          <p:cNvPr id="36" name="Rectangle 35">
            <a:extLst>
              <a:ext uri="{FF2B5EF4-FFF2-40B4-BE49-F238E27FC236}">
                <a16:creationId xmlns:a16="http://schemas.microsoft.com/office/drawing/2014/main" id="{0EF231C2-40E2-4ED4-AF64-DFE5FC40EAA6}"/>
              </a:ext>
            </a:extLst>
          </p:cNvPr>
          <p:cNvSpPr/>
          <p:nvPr/>
        </p:nvSpPr>
        <p:spPr>
          <a:xfrm>
            <a:off x="2640353" y="3332074"/>
            <a:ext cx="1895533"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.NET, Node, Java, Docker, </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PHP, Ruby, Python</a:t>
            </a:r>
          </a:p>
        </p:txBody>
      </p:sp>
      <p:sp>
        <p:nvSpPr>
          <p:cNvPr id="37" name="Rectangle 36">
            <a:extLst>
              <a:ext uri="{FF2B5EF4-FFF2-40B4-BE49-F238E27FC236}">
                <a16:creationId xmlns:a16="http://schemas.microsoft.com/office/drawing/2014/main" id="{DE24526B-2EF3-41ED-82B8-7F21617E24B8}"/>
              </a:ext>
            </a:extLst>
          </p:cNvPr>
          <p:cNvSpPr/>
          <p:nvPr/>
        </p:nvSpPr>
        <p:spPr>
          <a:xfrm>
            <a:off x="4728705" y="3332074"/>
            <a:ext cx="979353"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Staging &amp; </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deployment</a:t>
            </a:r>
          </a:p>
        </p:txBody>
      </p:sp>
      <p:sp>
        <p:nvSpPr>
          <p:cNvPr id="38" name="Rectangle 37">
            <a:extLst>
              <a:ext uri="{FF2B5EF4-FFF2-40B4-BE49-F238E27FC236}">
                <a16:creationId xmlns:a16="http://schemas.microsoft.com/office/drawing/2014/main" id="{38071D94-0767-4DEA-B0EF-DA241344C6A8}"/>
              </a:ext>
            </a:extLst>
          </p:cNvPr>
          <p:cNvSpPr/>
          <p:nvPr/>
        </p:nvSpPr>
        <p:spPr>
          <a:xfrm>
            <a:off x="6396362" y="3332074"/>
            <a:ext cx="913351"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Testing in</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production</a:t>
            </a:r>
          </a:p>
        </p:txBody>
      </p:sp>
      <p:sp>
        <p:nvSpPr>
          <p:cNvPr id="39" name="Rectangle 38">
            <a:extLst>
              <a:ext uri="{FF2B5EF4-FFF2-40B4-BE49-F238E27FC236}">
                <a16:creationId xmlns:a16="http://schemas.microsoft.com/office/drawing/2014/main" id="{C8CA5C53-639F-48EF-A38B-1FC9B26F7CF1}"/>
              </a:ext>
            </a:extLst>
          </p:cNvPr>
          <p:cNvSpPr/>
          <p:nvPr/>
        </p:nvSpPr>
        <p:spPr>
          <a:xfrm>
            <a:off x="7981380" y="3332074"/>
            <a:ext cx="995068"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App gallery</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marketplace</a:t>
            </a:r>
          </a:p>
        </p:txBody>
      </p:sp>
      <p:cxnSp>
        <p:nvCxnSpPr>
          <p:cNvPr id="68" name="Straight Connector 67">
            <a:extLst>
              <a:ext uri="{FF2B5EF4-FFF2-40B4-BE49-F238E27FC236}">
                <a16:creationId xmlns:a16="http://schemas.microsoft.com/office/drawing/2014/main" id="{031C7E23-8D79-46AE-A461-B3BB7AEEA809}"/>
              </a:ext>
            </a:extLst>
          </p:cNvPr>
          <p:cNvCxnSpPr>
            <a:cxnSpLocks/>
          </p:cNvCxnSpPr>
          <p:nvPr/>
        </p:nvCxnSpPr>
        <p:spPr>
          <a:xfrm>
            <a:off x="2222445" y="4372646"/>
            <a:ext cx="7619613"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3FF28B5-9F24-4BFA-976B-796E9F8128C1}"/>
              </a:ext>
            </a:extLst>
          </p:cNvPr>
          <p:cNvSpPr/>
          <p:nvPr/>
        </p:nvSpPr>
        <p:spPr>
          <a:xfrm>
            <a:off x="504370" y="4232343"/>
            <a:ext cx="1613565" cy="280605"/>
          </a:xfrm>
          <a:prstGeom prst="rect">
            <a:avLst/>
          </a:prstGeom>
        </p:spPr>
        <p:txBody>
          <a:bodyPr wrap="square">
            <a:spAutoFit/>
          </a:bodyPr>
          <a:lstStyle/>
          <a:p>
            <a:pPr algn="r">
              <a:lnSpc>
                <a:spcPct val="90000"/>
              </a:lnSpc>
            </a:pPr>
            <a:r>
              <a:rPr lang="en-US" sz="1372" dirty="0">
                <a:solidFill>
                  <a:srgbClr val="0078D7"/>
                </a:solidFill>
                <a:latin typeface="Segoe UI Semilight" panose="020B0402040204020203" pitchFamily="34" charset="0"/>
                <a:cs typeface="Segoe UI Semilight" panose="020B0402040204020203" pitchFamily="34" charset="0"/>
              </a:rPr>
              <a:t>Fully managed</a:t>
            </a:r>
            <a:endParaRPr lang="en-US" sz="1372" dirty="0">
              <a:solidFill>
                <a:srgbClr val="0078D7"/>
              </a:solidFill>
            </a:endParaRPr>
          </a:p>
        </p:txBody>
      </p:sp>
      <p:sp>
        <p:nvSpPr>
          <p:cNvPr id="74" name="Rectangle 73">
            <a:extLst>
              <a:ext uri="{FF2B5EF4-FFF2-40B4-BE49-F238E27FC236}">
                <a16:creationId xmlns:a16="http://schemas.microsoft.com/office/drawing/2014/main" id="{EA1D1C01-D714-4282-800B-8DFAC35ACF20}"/>
              </a:ext>
            </a:extLst>
          </p:cNvPr>
          <p:cNvSpPr/>
          <p:nvPr/>
        </p:nvSpPr>
        <p:spPr>
          <a:xfrm>
            <a:off x="3010437" y="4733837"/>
            <a:ext cx="1155362"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Auto scale &amp;</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load balancing</a:t>
            </a:r>
          </a:p>
        </p:txBody>
      </p:sp>
      <p:sp>
        <p:nvSpPr>
          <p:cNvPr id="75" name="Rectangle 74">
            <a:extLst>
              <a:ext uri="{FF2B5EF4-FFF2-40B4-BE49-F238E27FC236}">
                <a16:creationId xmlns:a16="http://schemas.microsoft.com/office/drawing/2014/main" id="{B72FF6C8-2C3A-4CF3-9B67-ADF7958A410A}"/>
              </a:ext>
            </a:extLst>
          </p:cNvPr>
          <p:cNvSpPr/>
          <p:nvPr/>
        </p:nvSpPr>
        <p:spPr>
          <a:xfrm>
            <a:off x="4562130" y="4733837"/>
            <a:ext cx="1312510"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High availability</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w/ auto patching</a:t>
            </a:r>
          </a:p>
        </p:txBody>
      </p:sp>
      <p:sp>
        <p:nvSpPr>
          <p:cNvPr id="76" name="Rectangle 75">
            <a:extLst>
              <a:ext uri="{FF2B5EF4-FFF2-40B4-BE49-F238E27FC236}">
                <a16:creationId xmlns:a16="http://schemas.microsoft.com/office/drawing/2014/main" id="{5FC65E85-CDEC-4E7D-BA77-222B48D39B50}"/>
              </a:ext>
            </a:extLst>
          </p:cNvPr>
          <p:cNvSpPr/>
          <p:nvPr/>
        </p:nvSpPr>
        <p:spPr>
          <a:xfrm>
            <a:off x="6218785" y="4733837"/>
            <a:ext cx="1268509"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Reduced</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operations costs</a:t>
            </a:r>
          </a:p>
        </p:txBody>
      </p:sp>
      <p:sp>
        <p:nvSpPr>
          <p:cNvPr id="77" name="Rectangle 76">
            <a:extLst>
              <a:ext uri="{FF2B5EF4-FFF2-40B4-BE49-F238E27FC236}">
                <a16:creationId xmlns:a16="http://schemas.microsoft.com/office/drawing/2014/main" id="{145A6D96-A574-408E-B3C0-4B6DBF905E06}"/>
              </a:ext>
            </a:extLst>
          </p:cNvPr>
          <p:cNvSpPr/>
          <p:nvPr/>
        </p:nvSpPr>
        <p:spPr>
          <a:xfrm>
            <a:off x="8067027" y="4733837"/>
            <a:ext cx="823777"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Backup &amp;</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recovery</a:t>
            </a:r>
          </a:p>
        </p:txBody>
      </p:sp>
      <p:grpSp>
        <p:nvGrpSpPr>
          <p:cNvPr id="167" name="Group 166">
            <a:extLst>
              <a:ext uri="{FF2B5EF4-FFF2-40B4-BE49-F238E27FC236}">
                <a16:creationId xmlns:a16="http://schemas.microsoft.com/office/drawing/2014/main" id="{437351E6-1517-49BB-A7FD-311BF7C300D8}"/>
              </a:ext>
            </a:extLst>
          </p:cNvPr>
          <p:cNvGrpSpPr/>
          <p:nvPr/>
        </p:nvGrpSpPr>
        <p:grpSpPr>
          <a:xfrm>
            <a:off x="3320030" y="4106185"/>
            <a:ext cx="532922" cy="532922"/>
            <a:chOff x="4327893" y="4188026"/>
            <a:chExt cx="543608" cy="543608"/>
          </a:xfrm>
        </p:grpSpPr>
        <p:sp>
          <p:nvSpPr>
            <p:cNvPr id="100" name="Oval 99">
              <a:extLst>
                <a:ext uri="{FF2B5EF4-FFF2-40B4-BE49-F238E27FC236}">
                  <a16:creationId xmlns:a16="http://schemas.microsoft.com/office/drawing/2014/main" id="{7C1904D2-3D5C-49F8-9273-81C729E8AC6C}"/>
                </a:ext>
              </a:extLst>
            </p:cNvPr>
            <p:cNvSpPr/>
            <p:nvPr/>
          </p:nvSpPr>
          <p:spPr>
            <a:xfrm>
              <a:off x="4327893"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sp>
          <p:nvSpPr>
            <p:cNvPr id="106" name="Freeform 82">
              <a:extLst>
                <a:ext uri="{FF2B5EF4-FFF2-40B4-BE49-F238E27FC236}">
                  <a16:creationId xmlns:a16="http://schemas.microsoft.com/office/drawing/2014/main" id="{3F2CC22C-651D-400E-8466-61DD9A6EAD1D}"/>
                </a:ext>
              </a:extLst>
            </p:cNvPr>
            <p:cNvSpPr>
              <a:spLocks noChangeAspect="1" noEditPoints="1"/>
            </p:cNvSpPr>
            <p:nvPr/>
          </p:nvSpPr>
          <p:spPr bwMode="auto">
            <a:xfrm>
              <a:off x="4459477" y="4339717"/>
              <a:ext cx="280441" cy="240227"/>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3" name="Group 2">
            <a:extLst>
              <a:ext uri="{FF2B5EF4-FFF2-40B4-BE49-F238E27FC236}">
                <a16:creationId xmlns:a16="http://schemas.microsoft.com/office/drawing/2014/main" id="{32515644-0C06-42F2-9AF9-F0C6957D893F}"/>
              </a:ext>
            </a:extLst>
          </p:cNvPr>
          <p:cNvGrpSpPr/>
          <p:nvPr/>
        </p:nvGrpSpPr>
        <p:grpSpPr>
          <a:xfrm>
            <a:off x="4950537" y="4106185"/>
            <a:ext cx="532922" cy="532922"/>
            <a:chOff x="5049805" y="4188026"/>
            <a:chExt cx="543608" cy="543608"/>
          </a:xfrm>
        </p:grpSpPr>
        <p:sp>
          <p:nvSpPr>
            <p:cNvPr id="78" name="Oval 77">
              <a:extLst>
                <a:ext uri="{FF2B5EF4-FFF2-40B4-BE49-F238E27FC236}">
                  <a16:creationId xmlns:a16="http://schemas.microsoft.com/office/drawing/2014/main" id="{3D34CAB7-E960-4ED4-8E25-951AD2F9D222}"/>
                </a:ext>
              </a:extLst>
            </p:cNvPr>
            <p:cNvSpPr/>
            <p:nvPr/>
          </p:nvSpPr>
          <p:spPr>
            <a:xfrm>
              <a:off x="5049805"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grpSp>
          <p:nvGrpSpPr>
            <p:cNvPr id="108" name="Group 538">
              <a:extLst>
                <a:ext uri="{FF2B5EF4-FFF2-40B4-BE49-F238E27FC236}">
                  <a16:creationId xmlns:a16="http://schemas.microsoft.com/office/drawing/2014/main" id="{20F28212-40E1-4D9E-9976-C47275989649}"/>
                </a:ext>
              </a:extLst>
            </p:cNvPr>
            <p:cNvGrpSpPr>
              <a:grpSpLocks noChangeAspect="1"/>
            </p:cNvGrpSpPr>
            <p:nvPr/>
          </p:nvGrpSpPr>
          <p:grpSpPr bwMode="auto">
            <a:xfrm>
              <a:off x="5191281" y="4317162"/>
              <a:ext cx="260657" cy="285337"/>
              <a:chOff x="6703" y="2838"/>
              <a:chExt cx="169" cy="185"/>
            </a:xfrm>
            <a:noFill/>
          </p:grpSpPr>
          <p:sp>
            <p:nvSpPr>
              <p:cNvPr id="109" name="Line 539">
                <a:extLst>
                  <a:ext uri="{FF2B5EF4-FFF2-40B4-BE49-F238E27FC236}">
                    <a16:creationId xmlns:a16="http://schemas.microsoft.com/office/drawing/2014/main" id="{199DC63C-596E-4CFC-A436-AF6C5722BC74}"/>
                  </a:ext>
                </a:extLst>
              </p:cNvPr>
              <p:cNvSpPr>
                <a:spLocks noChangeShapeType="1"/>
              </p:cNvSpPr>
              <p:nvPr/>
            </p:nvSpPr>
            <p:spPr bwMode="auto">
              <a:xfrm>
                <a:off x="6803" y="2967"/>
                <a:ext cx="4" cy="10"/>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0" name="Line 540">
                <a:extLst>
                  <a:ext uri="{FF2B5EF4-FFF2-40B4-BE49-F238E27FC236}">
                    <a16:creationId xmlns:a16="http://schemas.microsoft.com/office/drawing/2014/main" id="{FC61B0F9-4091-4457-A111-E6790F8E04B0}"/>
                  </a:ext>
                </a:extLst>
              </p:cNvPr>
              <p:cNvSpPr>
                <a:spLocks noChangeShapeType="1"/>
              </p:cNvSpPr>
              <p:nvPr/>
            </p:nvSpPr>
            <p:spPr bwMode="auto">
              <a:xfrm>
                <a:off x="6768" y="2884"/>
                <a:ext cx="4" cy="12"/>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1" name="Line 541">
                <a:extLst>
                  <a:ext uri="{FF2B5EF4-FFF2-40B4-BE49-F238E27FC236}">
                    <a16:creationId xmlns:a16="http://schemas.microsoft.com/office/drawing/2014/main" id="{920CC6CD-2404-4305-8E44-0F801A72EF73}"/>
                  </a:ext>
                </a:extLst>
              </p:cNvPr>
              <p:cNvSpPr>
                <a:spLocks noChangeShapeType="1"/>
              </p:cNvSpPr>
              <p:nvPr/>
            </p:nvSpPr>
            <p:spPr bwMode="auto">
              <a:xfrm flipH="1">
                <a:off x="6768" y="2967"/>
                <a:ext cx="4" cy="10"/>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2" name="Line 542">
                <a:extLst>
                  <a:ext uri="{FF2B5EF4-FFF2-40B4-BE49-F238E27FC236}">
                    <a16:creationId xmlns:a16="http://schemas.microsoft.com/office/drawing/2014/main" id="{2D786659-2AC2-430D-A268-11C03D1E887F}"/>
                  </a:ext>
                </a:extLst>
              </p:cNvPr>
              <p:cNvSpPr>
                <a:spLocks noChangeShapeType="1"/>
              </p:cNvSpPr>
              <p:nvPr/>
            </p:nvSpPr>
            <p:spPr bwMode="auto">
              <a:xfrm flipH="1">
                <a:off x="6803" y="2884"/>
                <a:ext cx="4" cy="12"/>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3" name="Line 543">
                <a:extLst>
                  <a:ext uri="{FF2B5EF4-FFF2-40B4-BE49-F238E27FC236}">
                    <a16:creationId xmlns:a16="http://schemas.microsoft.com/office/drawing/2014/main" id="{8B55FB6A-47C3-414A-B58C-4D026F265AD6}"/>
                  </a:ext>
                </a:extLst>
              </p:cNvPr>
              <p:cNvSpPr>
                <a:spLocks noChangeShapeType="1"/>
              </p:cNvSpPr>
              <p:nvPr/>
            </p:nvSpPr>
            <p:spPr bwMode="auto">
              <a:xfrm>
                <a:off x="6824" y="2946"/>
                <a:ext cx="10" cy="4"/>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4" name="Line 544">
                <a:extLst>
                  <a:ext uri="{FF2B5EF4-FFF2-40B4-BE49-F238E27FC236}">
                    <a16:creationId xmlns:a16="http://schemas.microsoft.com/office/drawing/2014/main" id="{B6C565B7-DB56-419A-88FA-82775C58E022}"/>
                  </a:ext>
                </a:extLst>
              </p:cNvPr>
              <p:cNvSpPr>
                <a:spLocks noChangeShapeType="1"/>
              </p:cNvSpPr>
              <p:nvPr/>
            </p:nvSpPr>
            <p:spPr bwMode="auto">
              <a:xfrm>
                <a:off x="6741" y="2911"/>
                <a:ext cx="10" cy="6"/>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5" name="Line 545">
                <a:extLst>
                  <a:ext uri="{FF2B5EF4-FFF2-40B4-BE49-F238E27FC236}">
                    <a16:creationId xmlns:a16="http://schemas.microsoft.com/office/drawing/2014/main" id="{5B9501AB-A11D-4B2F-9F8E-E3C2D0BF1782}"/>
                  </a:ext>
                </a:extLst>
              </p:cNvPr>
              <p:cNvSpPr>
                <a:spLocks noChangeShapeType="1"/>
              </p:cNvSpPr>
              <p:nvPr/>
            </p:nvSpPr>
            <p:spPr bwMode="auto">
              <a:xfrm flipV="1">
                <a:off x="6824" y="2911"/>
                <a:ext cx="10" cy="6"/>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6" name="Line 546">
                <a:extLst>
                  <a:ext uri="{FF2B5EF4-FFF2-40B4-BE49-F238E27FC236}">
                    <a16:creationId xmlns:a16="http://schemas.microsoft.com/office/drawing/2014/main" id="{7B52C812-C606-4527-9431-BE50ADD9D042}"/>
                  </a:ext>
                </a:extLst>
              </p:cNvPr>
              <p:cNvSpPr>
                <a:spLocks noChangeShapeType="1"/>
              </p:cNvSpPr>
              <p:nvPr/>
            </p:nvSpPr>
            <p:spPr bwMode="auto">
              <a:xfrm flipV="1">
                <a:off x="6741" y="2946"/>
                <a:ext cx="10" cy="4"/>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7" name="Oval 547">
                <a:extLst>
                  <a:ext uri="{FF2B5EF4-FFF2-40B4-BE49-F238E27FC236}">
                    <a16:creationId xmlns:a16="http://schemas.microsoft.com/office/drawing/2014/main" id="{8DCD547B-61B7-448F-9A0F-616520D77526}"/>
                  </a:ext>
                </a:extLst>
              </p:cNvPr>
              <p:cNvSpPr>
                <a:spLocks noChangeArrowheads="1"/>
              </p:cNvSpPr>
              <p:nvPr/>
            </p:nvSpPr>
            <p:spPr bwMode="auto">
              <a:xfrm>
                <a:off x="6753" y="2896"/>
                <a:ext cx="69" cy="71"/>
              </a:xfrm>
              <a:prstGeom prst="ellips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8" name="Freeform 548">
                <a:extLst>
                  <a:ext uri="{FF2B5EF4-FFF2-40B4-BE49-F238E27FC236}">
                    <a16:creationId xmlns:a16="http://schemas.microsoft.com/office/drawing/2014/main" id="{BBD3B5D1-A868-4DB4-A16D-98A55E8E48B0}"/>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19" name="Freeform 549">
                <a:extLst>
                  <a:ext uri="{FF2B5EF4-FFF2-40B4-BE49-F238E27FC236}">
                    <a16:creationId xmlns:a16="http://schemas.microsoft.com/office/drawing/2014/main" id="{D62CBEE5-4ABB-4E76-9127-D40174B5B673}"/>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20" name="Freeform 550">
                <a:extLst>
                  <a:ext uri="{FF2B5EF4-FFF2-40B4-BE49-F238E27FC236}">
                    <a16:creationId xmlns:a16="http://schemas.microsoft.com/office/drawing/2014/main" id="{71A83D4F-4CED-43BF-B397-EC5B772547E2}"/>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sp>
            <p:nvSpPr>
              <p:cNvPr id="121" name="Freeform 551">
                <a:extLst>
                  <a:ext uri="{FF2B5EF4-FFF2-40B4-BE49-F238E27FC236}">
                    <a16:creationId xmlns:a16="http://schemas.microsoft.com/office/drawing/2014/main" id="{1CDC3D34-5F8E-42AC-910C-190C829A7A47}"/>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30">
                  <a:solidFill>
                    <a:srgbClr val="353535"/>
                  </a:solidFill>
                  <a:latin typeface="Segoe UI Semilight"/>
                </a:endParaRPr>
              </a:p>
            </p:txBody>
          </p:sp>
        </p:grpSp>
      </p:grpSp>
      <p:grpSp>
        <p:nvGrpSpPr>
          <p:cNvPr id="169" name="Group 168">
            <a:extLst>
              <a:ext uri="{FF2B5EF4-FFF2-40B4-BE49-F238E27FC236}">
                <a16:creationId xmlns:a16="http://schemas.microsoft.com/office/drawing/2014/main" id="{0DC2CB09-EBA2-4C96-A710-C409CAD22798}"/>
              </a:ext>
            </a:extLst>
          </p:cNvPr>
          <p:cNvGrpSpPr/>
          <p:nvPr/>
        </p:nvGrpSpPr>
        <p:grpSpPr>
          <a:xfrm>
            <a:off x="6581044" y="4106185"/>
            <a:ext cx="532922" cy="532922"/>
            <a:chOff x="7654297" y="4188026"/>
            <a:chExt cx="543608" cy="543608"/>
          </a:xfrm>
        </p:grpSpPr>
        <p:sp>
          <p:nvSpPr>
            <p:cNvPr id="104" name="Oval 103">
              <a:extLst>
                <a:ext uri="{FF2B5EF4-FFF2-40B4-BE49-F238E27FC236}">
                  <a16:creationId xmlns:a16="http://schemas.microsoft.com/office/drawing/2014/main" id="{05F05E47-20A0-4FBE-91DC-F3D48F5C0FA9}"/>
                </a:ext>
              </a:extLst>
            </p:cNvPr>
            <p:cNvSpPr/>
            <p:nvPr/>
          </p:nvSpPr>
          <p:spPr>
            <a:xfrm>
              <a:off x="7654297"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sp>
          <p:nvSpPr>
            <p:cNvPr id="123" name="Freeform 290">
              <a:extLst>
                <a:ext uri="{FF2B5EF4-FFF2-40B4-BE49-F238E27FC236}">
                  <a16:creationId xmlns:a16="http://schemas.microsoft.com/office/drawing/2014/main" id="{64743773-7B4A-482D-9E75-3D91727D4D9F}"/>
                </a:ext>
              </a:extLst>
            </p:cNvPr>
            <p:cNvSpPr>
              <a:spLocks noChangeAspect="1" noEditPoints="1"/>
            </p:cNvSpPr>
            <p:nvPr/>
          </p:nvSpPr>
          <p:spPr bwMode="auto">
            <a:xfrm>
              <a:off x="7786522" y="4324286"/>
              <a:ext cx="279158" cy="271089"/>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170" name="Group 169">
            <a:extLst>
              <a:ext uri="{FF2B5EF4-FFF2-40B4-BE49-F238E27FC236}">
                <a16:creationId xmlns:a16="http://schemas.microsoft.com/office/drawing/2014/main" id="{5484B194-9D48-4D61-9082-56B1AD546FE0}"/>
              </a:ext>
            </a:extLst>
          </p:cNvPr>
          <p:cNvGrpSpPr/>
          <p:nvPr/>
        </p:nvGrpSpPr>
        <p:grpSpPr>
          <a:xfrm>
            <a:off x="8211551" y="4106185"/>
            <a:ext cx="532922" cy="532922"/>
            <a:chOff x="9317499" y="4188026"/>
            <a:chExt cx="543608" cy="543608"/>
          </a:xfrm>
        </p:grpSpPr>
        <p:sp>
          <p:nvSpPr>
            <p:cNvPr id="102" name="Oval 101">
              <a:extLst>
                <a:ext uri="{FF2B5EF4-FFF2-40B4-BE49-F238E27FC236}">
                  <a16:creationId xmlns:a16="http://schemas.microsoft.com/office/drawing/2014/main" id="{9B194394-12F1-4C37-AD4A-76DA6B3A2147}"/>
                </a:ext>
              </a:extLst>
            </p:cNvPr>
            <p:cNvSpPr/>
            <p:nvPr/>
          </p:nvSpPr>
          <p:spPr>
            <a:xfrm>
              <a:off x="9317499"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dirty="0"/>
            </a:p>
          </p:txBody>
        </p:sp>
        <p:sp>
          <p:nvSpPr>
            <p:cNvPr id="125" name="Freeform 149">
              <a:extLst>
                <a:ext uri="{FF2B5EF4-FFF2-40B4-BE49-F238E27FC236}">
                  <a16:creationId xmlns:a16="http://schemas.microsoft.com/office/drawing/2014/main" id="{D405C90C-F986-491D-B389-B8D627B31644}"/>
                </a:ext>
              </a:extLst>
            </p:cNvPr>
            <p:cNvSpPr>
              <a:spLocks noChangeAspect="1" noEditPoints="1"/>
            </p:cNvSpPr>
            <p:nvPr/>
          </p:nvSpPr>
          <p:spPr bwMode="auto">
            <a:xfrm>
              <a:off x="9454903" y="4297386"/>
              <a:ext cx="268800" cy="324888"/>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cxnSp>
        <p:nvCxnSpPr>
          <p:cNvPr id="129" name="Straight Connector 128">
            <a:extLst>
              <a:ext uri="{FF2B5EF4-FFF2-40B4-BE49-F238E27FC236}">
                <a16:creationId xmlns:a16="http://schemas.microsoft.com/office/drawing/2014/main" id="{AD2B3450-05B9-4B05-B354-441717D372C2}"/>
              </a:ext>
            </a:extLst>
          </p:cNvPr>
          <p:cNvCxnSpPr>
            <a:cxnSpLocks/>
          </p:cNvCxnSpPr>
          <p:nvPr/>
        </p:nvCxnSpPr>
        <p:spPr>
          <a:xfrm>
            <a:off x="2222445" y="5774409"/>
            <a:ext cx="7619613"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9868E2FB-E482-415B-AD92-70DB05EF3296}"/>
              </a:ext>
            </a:extLst>
          </p:cNvPr>
          <p:cNvSpPr/>
          <p:nvPr/>
        </p:nvSpPr>
        <p:spPr>
          <a:xfrm>
            <a:off x="504370" y="5634106"/>
            <a:ext cx="1613565" cy="280605"/>
          </a:xfrm>
          <a:prstGeom prst="rect">
            <a:avLst/>
          </a:prstGeom>
        </p:spPr>
        <p:txBody>
          <a:bodyPr wrap="square">
            <a:spAutoFit/>
          </a:bodyPr>
          <a:lstStyle/>
          <a:p>
            <a:pPr algn="r">
              <a:lnSpc>
                <a:spcPct val="90000"/>
              </a:lnSpc>
            </a:pPr>
            <a:r>
              <a:rPr lang="en-US" sz="1372" dirty="0">
                <a:solidFill>
                  <a:srgbClr val="0078D7"/>
                </a:solidFill>
                <a:latin typeface="Segoe UI Semilight" panose="020B0402040204020203" pitchFamily="34" charset="0"/>
                <a:cs typeface="Segoe UI Semilight" panose="020B0402040204020203" pitchFamily="34" charset="0"/>
              </a:rPr>
              <a:t>Enterprise grade</a:t>
            </a:r>
            <a:endParaRPr lang="en-US" sz="1372" dirty="0">
              <a:solidFill>
                <a:srgbClr val="0078D7"/>
              </a:solidFill>
            </a:endParaRPr>
          </a:p>
        </p:txBody>
      </p:sp>
      <p:sp>
        <p:nvSpPr>
          <p:cNvPr id="135" name="Rectangle 134">
            <a:extLst>
              <a:ext uri="{FF2B5EF4-FFF2-40B4-BE49-F238E27FC236}">
                <a16:creationId xmlns:a16="http://schemas.microsoft.com/office/drawing/2014/main" id="{094F503E-8C52-4AAD-8EAF-9F1E93203AD2}"/>
              </a:ext>
            </a:extLst>
          </p:cNvPr>
          <p:cNvSpPr/>
          <p:nvPr/>
        </p:nvSpPr>
        <p:spPr>
          <a:xfrm>
            <a:off x="2975865" y="6135600"/>
            <a:ext cx="1224507"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Global data</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center footprint</a:t>
            </a:r>
          </a:p>
        </p:txBody>
      </p:sp>
      <p:sp>
        <p:nvSpPr>
          <p:cNvPr id="136" name="Rectangle 135">
            <a:extLst>
              <a:ext uri="{FF2B5EF4-FFF2-40B4-BE49-F238E27FC236}">
                <a16:creationId xmlns:a16="http://schemas.microsoft.com/office/drawing/2014/main" id="{EE0E07CE-E41C-41F3-9518-8D67E998E429}"/>
              </a:ext>
            </a:extLst>
          </p:cNvPr>
          <p:cNvSpPr/>
          <p:nvPr/>
        </p:nvSpPr>
        <p:spPr>
          <a:xfrm>
            <a:off x="4869357" y="6135600"/>
            <a:ext cx="698057"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Hybrid</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support</a:t>
            </a:r>
          </a:p>
        </p:txBody>
      </p:sp>
      <p:sp>
        <p:nvSpPr>
          <p:cNvPr id="137" name="Rectangle 136">
            <a:extLst>
              <a:ext uri="{FF2B5EF4-FFF2-40B4-BE49-F238E27FC236}">
                <a16:creationId xmlns:a16="http://schemas.microsoft.com/office/drawing/2014/main" id="{88139653-483D-42F1-9318-724E094EF10B}"/>
              </a:ext>
            </a:extLst>
          </p:cNvPr>
          <p:cNvSpPr/>
          <p:nvPr/>
        </p:nvSpPr>
        <p:spPr>
          <a:xfrm>
            <a:off x="6397150" y="6135600"/>
            <a:ext cx="911780"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AAD</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integration</a:t>
            </a:r>
          </a:p>
        </p:txBody>
      </p:sp>
      <p:sp>
        <p:nvSpPr>
          <p:cNvPr id="138" name="Rectangle 137">
            <a:extLst>
              <a:ext uri="{FF2B5EF4-FFF2-40B4-BE49-F238E27FC236}">
                <a16:creationId xmlns:a16="http://schemas.microsoft.com/office/drawing/2014/main" id="{C570999F-2C74-4BA8-AF1A-A42F21642743}"/>
              </a:ext>
            </a:extLst>
          </p:cNvPr>
          <p:cNvSpPr/>
          <p:nvPr/>
        </p:nvSpPr>
        <p:spPr>
          <a:xfrm>
            <a:off x="8009671" y="6135600"/>
            <a:ext cx="938494"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Secure &amp;</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compliance</a:t>
            </a:r>
          </a:p>
        </p:txBody>
      </p:sp>
      <p:grpSp>
        <p:nvGrpSpPr>
          <p:cNvPr id="171" name="Group 170">
            <a:extLst>
              <a:ext uri="{FF2B5EF4-FFF2-40B4-BE49-F238E27FC236}">
                <a16:creationId xmlns:a16="http://schemas.microsoft.com/office/drawing/2014/main" id="{296216A8-F7E1-443E-9D7C-C072D5187B29}"/>
              </a:ext>
            </a:extLst>
          </p:cNvPr>
          <p:cNvGrpSpPr/>
          <p:nvPr/>
        </p:nvGrpSpPr>
        <p:grpSpPr>
          <a:xfrm>
            <a:off x="3320030" y="5507948"/>
            <a:ext cx="532922" cy="532922"/>
            <a:chOff x="4327893" y="5617897"/>
            <a:chExt cx="543608" cy="543608"/>
          </a:xfrm>
        </p:grpSpPr>
        <p:sp>
          <p:nvSpPr>
            <p:cNvPr id="133" name="Oval 132">
              <a:extLst>
                <a:ext uri="{FF2B5EF4-FFF2-40B4-BE49-F238E27FC236}">
                  <a16:creationId xmlns:a16="http://schemas.microsoft.com/office/drawing/2014/main" id="{7C93713C-13C8-49AA-9DB9-F53AB8F487EA}"/>
                </a:ext>
              </a:extLst>
            </p:cNvPr>
            <p:cNvSpPr/>
            <p:nvPr/>
          </p:nvSpPr>
          <p:spPr>
            <a:xfrm>
              <a:off x="4327893"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sp>
          <p:nvSpPr>
            <p:cNvPr id="157" name="Freeform 90">
              <a:extLst>
                <a:ext uri="{FF2B5EF4-FFF2-40B4-BE49-F238E27FC236}">
                  <a16:creationId xmlns:a16="http://schemas.microsoft.com/office/drawing/2014/main" id="{9057BD75-9781-43BD-BC5E-254407CA9982}"/>
                </a:ext>
              </a:extLst>
            </p:cNvPr>
            <p:cNvSpPr>
              <a:spLocks noChangeAspect="1" noEditPoints="1"/>
            </p:cNvSpPr>
            <p:nvPr/>
          </p:nvSpPr>
          <p:spPr bwMode="auto">
            <a:xfrm>
              <a:off x="4428598" y="5718601"/>
              <a:ext cx="342199" cy="34220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172" name="Group 171">
            <a:extLst>
              <a:ext uri="{FF2B5EF4-FFF2-40B4-BE49-F238E27FC236}">
                <a16:creationId xmlns:a16="http://schemas.microsoft.com/office/drawing/2014/main" id="{6909CFC3-2AD6-487D-A863-76299881C5AB}"/>
              </a:ext>
            </a:extLst>
          </p:cNvPr>
          <p:cNvGrpSpPr/>
          <p:nvPr/>
        </p:nvGrpSpPr>
        <p:grpSpPr>
          <a:xfrm>
            <a:off x="4950537" y="5507948"/>
            <a:ext cx="532922" cy="532922"/>
            <a:chOff x="5991095" y="5617897"/>
            <a:chExt cx="543608" cy="543608"/>
          </a:xfrm>
        </p:grpSpPr>
        <p:sp>
          <p:nvSpPr>
            <p:cNvPr id="134" name="Oval 133">
              <a:extLst>
                <a:ext uri="{FF2B5EF4-FFF2-40B4-BE49-F238E27FC236}">
                  <a16:creationId xmlns:a16="http://schemas.microsoft.com/office/drawing/2014/main" id="{7A98C60D-99DB-42B5-92E6-FC6FB1759466}"/>
                </a:ext>
              </a:extLst>
            </p:cNvPr>
            <p:cNvSpPr/>
            <p:nvPr/>
          </p:nvSpPr>
          <p:spPr>
            <a:xfrm>
              <a:off x="5991095"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sp>
          <p:nvSpPr>
            <p:cNvPr id="159" name="Freeform 9">
              <a:extLst>
                <a:ext uri="{FF2B5EF4-FFF2-40B4-BE49-F238E27FC236}">
                  <a16:creationId xmlns:a16="http://schemas.microsoft.com/office/drawing/2014/main" id="{AF0C2B0B-5014-49BF-B981-65FE8F94CD1D}"/>
                </a:ext>
              </a:extLst>
            </p:cNvPr>
            <p:cNvSpPr>
              <a:spLocks noChangeAspect="1" noEditPoints="1"/>
            </p:cNvSpPr>
            <p:nvPr/>
          </p:nvSpPr>
          <p:spPr bwMode="auto">
            <a:xfrm>
              <a:off x="6076717" y="5759598"/>
              <a:ext cx="372364" cy="260206"/>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38 w 128"/>
                <a:gd name="T45" fmla="*/ 80 h 88"/>
                <a:gd name="T46" fmla="*/ 33 w 128"/>
                <a:gd name="T47" fmla="*/ 74 h 88"/>
                <a:gd name="T48" fmla="*/ 38 w 128"/>
                <a:gd name="T49" fmla="*/ 69 h 88"/>
                <a:gd name="T50" fmla="*/ 43 w 128"/>
                <a:gd name="T51" fmla="*/ 75 h 88"/>
                <a:gd name="T52" fmla="*/ 38 w 128"/>
                <a:gd name="T53" fmla="*/ 80 h 88"/>
                <a:gd name="T54" fmla="*/ 49 w 128"/>
                <a:gd name="T55" fmla="*/ 70 h 88"/>
                <a:gd name="T56" fmla="*/ 44 w 128"/>
                <a:gd name="T57" fmla="*/ 64 h 88"/>
                <a:gd name="T58" fmla="*/ 50 w 128"/>
                <a:gd name="T59" fmla="*/ 59 h 88"/>
                <a:gd name="T60" fmla="*/ 55 w 128"/>
                <a:gd name="T61" fmla="*/ 65 h 88"/>
                <a:gd name="T62" fmla="*/ 49 w 128"/>
                <a:gd name="T63" fmla="*/ 70 h 88"/>
                <a:gd name="T64" fmla="*/ 61 w 128"/>
                <a:gd name="T65" fmla="*/ 60 h 88"/>
                <a:gd name="T66" fmla="*/ 55 w 128"/>
                <a:gd name="T67" fmla="*/ 54 h 88"/>
                <a:gd name="T68" fmla="*/ 61 w 128"/>
                <a:gd name="T69" fmla="*/ 49 h 88"/>
                <a:gd name="T70" fmla="*/ 66 w 128"/>
                <a:gd name="T71" fmla="*/ 55 h 88"/>
                <a:gd name="T72" fmla="*/ 61 w 128"/>
                <a:gd name="T73" fmla="*/ 60 h 88"/>
                <a:gd name="T74" fmla="*/ 72 w 128"/>
                <a:gd name="T75" fmla="*/ 50 h 88"/>
                <a:gd name="T76" fmla="*/ 67 w 128"/>
                <a:gd name="T77" fmla="*/ 44 h 88"/>
                <a:gd name="T78" fmla="*/ 73 w 128"/>
                <a:gd name="T79" fmla="*/ 39 h 88"/>
                <a:gd name="T80" fmla="*/ 78 w 128"/>
                <a:gd name="T81" fmla="*/ 45 h 88"/>
                <a:gd name="T82" fmla="*/ 72 w 128"/>
                <a:gd name="T83" fmla="*/ 50 h 88"/>
                <a:gd name="T84" fmla="*/ 83 w 128"/>
                <a:gd name="T85" fmla="*/ 40 h 88"/>
                <a:gd name="T86" fmla="*/ 78 w 128"/>
                <a:gd name="T87" fmla="*/ 34 h 88"/>
                <a:gd name="T88" fmla="*/ 84 w 128"/>
                <a:gd name="T89" fmla="*/ 29 h 88"/>
                <a:gd name="T90" fmla="*/ 89 w 128"/>
                <a:gd name="T91" fmla="*/ 35 h 88"/>
                <a:gd name="T92" fmla="*/ 83 w 128"/>
                <a:gd name="T9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moveTo>
                    <a:pt x="38" y="80"/>
                  </a:moveTo>
                  <a:cubicBezTo>
                    <a:pt x="33" y="74"/>
                    <a:pt x="33" y="74"/>
                    <a:pt x="33" y="74"/>
                  </a:cubicBezTo>
                  <a:cubicBezTo>
                    <a:pt x="38" y="69"/>
                    <a:pt x="38" y="69"/>
                    <a:pt x="38" y="69"/>
                  </a:cubicBezTo>
                  <a:cubicBezTo>
                    <a:pt x="43" y="75"/>
                    <a:pt x="43" y="75"/>
                    <a:pt x="43" y="75"/>
                  </a:cubicBezTo>
                  <a:lnTo>
                    <a:pt x="38" y="80"/>
                  </a:lnTo>
                  <a:close/>
                  <a:moveTo>
                    <a:pt x="49" y="70"/>
                  </a:moveTo>
                  <a:cubicBezTo>
                    <a:pt x="44" y="64"/>
                    <a:pt x="44" y="64"/>
                    <a:pt x="44" y="64"/>
                  </a:cubicBezTo>
                  <a:cubicBezTo>
                    <a:pt x="50" y="59"/>
                    <a:pt x="50" y="59"/>
                    <a:pt x="50" y="59"/>
                  </a:cubicBezTo>
                  <a:cubicBezTo>
                    <a:pt x="55" y="65"/>
                    <a:pt x="55" y="65"/>
                    <a:pt x="55" y="65"/>
                  </a:cubicBezTo>
                  <a:lnTo>
                    <a:pt x="49" y="70"/>
                  </a:lnTo>
                  <a:close/>
                  <a:moveTo>
                    <a:pt x="61" y="60"/>
                  </a:moveTo>
                  <a:cubicBezTo>
                    <a:pt x="55" y="54"/>
                    <a:pt x="55" y="54"/>
                    <a:pt x="55" y="54"/>
                  </a:cubicBezTo>
                  <a:cubicBezTo>
                    <a:pt x="61" y="49"/>
                    <a:pt x="61" y="49"/>
                    <a:pt x="61" y="49"/>
                  </a:cubicBezTo>
                  <a:cubicBezTo>
                    <a:pt x="66" y="55"/>
                    <a:pt x="66" y="55"/>
                    <a:pt x="66" y="55"/>
                  </a:cubicBezTo>
                  <a:lnTo>
                    <a:pt x="61" y="60"/>
                  </a:lnTo>
                  <a:close/>
                  <a:moveTo>
                    <a:pt x="72" y="50"/>
                  </a:moveTo>
                  <a:cubicBezTo>
                    <a:pt x="67" y="44"/>
                    <a:pt x="67" y="44"/>
                    <a:pt x="67" y="44"/>
                  </a:cubicBezTo>
                  <a:cubicBezTo>
                    <a:pt x="73" y="39"/>
                    <a:pt x="73" y="39"/>
                    <a:pt x="73" y="39"/>
                  </a:cubicBezTo>
                  <a:cubicBezTo>
                    <a:pt x="78" y="45"/>
                    <a:pt x="78" y="45"/>
                    <a:pt x="78" y="45"/>
                  </a:cubicBezTo>
                  <a:lnTo>
                    <a:pt x="72" y="50"/>
                  </a:lnTo>
                  <a:close/>
                  <a:moveTo>
                    <a:pt x="83" y="40"/>
                  </a:moveTo>
                  <a:cubicBezTo>
                    <a:pt x="78" y="34"/>
                    <a:pt x="78" y="34"/>
                    <a:pt x="78" y="34"/>
                  </a:cubicBezTo>
                  <a:cubicBezTo>
                    <a:pt x="84" y="29"/>
                    <a:pt x="84" y="29"/>
                    <a:pt x="84" y="29"/>
                  </a:cubicBezTo>
                  <a:cubicBezTo>
                    <a:pt x="89" y="35"/>
                    <a:pt x="89" y="35"/>
                    <a:pt x="89" y="35"/>
                  </a:cubicBezTo>
                  <a:lnTo>
                    <a:pt x="83" y="40"/>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173" name="Group 172">
            <a:extLst>
              <a:ext uri="{FF2B5EF4-FFF2-40B4-BE49-F238E27FC236}">
                <a16:creationId xmlns:a16="http://schemas.microsoft.com/office/drawing/2014/main" id="{245C9127-E36F-4DA6-943D-047362D83542}"/>
              </a:ext>
            </a:extLst>
          </p:cNvPr>
          <p:cNvGrpSpPr/>
          <p:nvPr/>
        </p:nvGrpSpPr>
        <p:grpSpPr>
          <a:xfrm>
            <a:off x="6581044" y="5507948"/>
            <a:ext cx="532922" cy="532922"/>
            <a:chOff x="7654297" y="5617897"/>
            <a:chExt cx="543608" cy="543608"/>
          </a:xfrm>
        </p:grpSpPr>
        <p:sp>
          <p:nvSpPr>
            <p:cNvPr id="131" name="Oval 130">
              <a:extLst>
                <a:ext uri="{FF2B5EF4-FFF2-40B4-BE49-F238E27FC236}">
                  <a16:creationId xmlns:a16="http://schemas.microsoft.com/office/drawing/2014/main" id="{0C080672-79BB-4CBF-8692-21888C3E275D}"/>
                </a:ext>
              </a:extLst>
            </p:cNvPr>
            <p:cNvSpPr/>
            <p:nvPr/>
          </p:nvSpPr>
          <p:spPr>
            <a:xfrm>
              <a:off x="7654297"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a:p>
          </p:txBody>
        </p:sp>
        <p:sp>
          <p:nvSpPr>
            <p:cNvPr id="161" name="Freeform 118">
              <a:extLst>
                <a:ext uri="{FF2B5EF4-FFF2-40B4-BE49-F238E27FC236}">
                  <a16:creationId xmlns:a16="http://schemas.microsoft.com/office/drawing/2014/main" id="{72802AE5-2966-4864-97CA-B2A09D3FF65A}"/>
                </a:ext>
              </a:extLst>
            </p:cNvPr>
            <p:cNvSpPr>
              <a:spLocks noChangeAspect="1" noEditPoints="1"/>
            </p:cNvSpPr>
            <p:nvPr/>
          </p:nvSpPr>
          <p:spPr bwMode="auto">
            <a:xfrm>
              <a:off x="7755001" y="5782976"/>
              <a:ext cx="342200" cy="213451"/>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174" name="Group 173">
            <a:extLst>
              <a:ext uri="{FF2B5EF4-FFF2-40B4-BE49-F238E27FC236}">
                <a16:creationId xmlns:a16="http://schemas.microsoft.com/office/drawing/2014/main" id="{242C5DAA-A207-4102-8321-017A9DCCA7AD}"/>
              </a:ext>
            </a:extLst>
          </p:cNvPr>
          <p:cNvGrpSpPr/>
          <p:nvPr/>
        </p:nvGrpSpPr>
        <p:grpSpPr>
          <a:xfrm>
            <a:off x="8211551" y="5507948"/>
            <a:ext cx="532922" cy="532922"/>
            <a:chOff x="9317499" y="5617897"/>
            <a:chExt cx="543608" cy="543608"/>
          </a:xfrm>
        </p:grpSpPr>
        <p:sp>
          <p:nvSpPr>
            <p:cNvPr id="132" name="Oval 131">
              <a:extLst>
                <a:ext uri="{FF2B5EF4-FFF2-40B4-BE49-F238E27FC236}">
                  <a16:creationId xmlns:a16="http://schemas.microsoft.com/office/drawing/2014/main" id="{7F4AA867-EA34-4FDA-9A83-DE6DE34D7053}"/>
                </a:ext>
              </a:extLst>
            </p:cNvPr>
            <p:cNvSpPr/>
            <p:nvPr/>
          </p:nvSpPr>
          <p:spPr>
            <a:xfrm>
              <a:off x="9317499"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30" dirty="0"/>
            </a:p>
          </p:txBody>
        </p:sp>
        <p:sp>
          <p:nvSpPr>
            <p:cNvPr id="163" name="Freeform 144">
              <a:extLst>
                <a:ext uri="{FF2B5EF4-FFF2-40B4-BE49-F238E27FC236}">
                  <a16:creationId xmlns:a16="http://schemas.microsoft.com/office/drawing/2014/main" id="{AF3635F8-7A84-403C-B9C3-62B892F41988}"/>
                </a:ext>
              </a:extLst>
            </p:cNvPr>
            <p:cNvSpPr>
              <a:spLocks noChangeAspect="1" noEditPoints="1"/>
            </p:cNvSpPr>
            <p:nvPr/>
          </p:nvSpPr>
          <p:spPr bwMode="auto">
            <a:xfrm>
              <a:off x="9459426" y="5747965"/>
              <a:ext cx="259755" cy="283473"/>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98" name="Group 97">
            <a:extLst>
              <a:ext uri="{FF2B5EF4-FFF2-40B4-BE49-F238E27FC236}">
                <a16:creationId xmlns:a16="http://schemas.microsoft.com/office/drawing/2014/main" id="{B77B1F5B-37D0-4F7C-B27B-F99EFF3A48CE}"/>
              </a:ext>
            </a:extLst>
          </p:cNvPr>
          <p:cNvGrpSpPr/>
          <p:nvPr/>
        </p:nvGrpSpPr>
        <p:grpSpPr>
          <a:xfrm>
            <a:off x="3223448" y="924645"/>
            <a:ext cx="421258" cy="444543"/>
            <a:chOff x="6012021" y="3296761"/>
            <a:chExt cx="397193" cy="397193"/>
          </a:xfrm>
          <a:solidFill>
            <a:srgbClr val="0078D7"/>
          </a:solidFill>
        </p:grpSpPr>
        <p:sp>
          <p:nvSpPr>
            <p:cNvPr id="99" name="Freeform: Shape 98">
              <a:extLst>
                <a:ext uri="{FF2B5EF4-FFF2-40B4-BE49-F238E27FC236}">
                  <a16:creationId xmlns:a16="http://schemas.microsoft.com/office/drawing/2014/main" id="{A6CF0D8D-DBD7-4AFE-808B-9270B54180E9}"/>
                </a:ext>
              </a:extLst>
            </p:cNvPr>
            <p:cNvSpPr/>
            <p:nvPr/>
          </p:nvSpPr>
          <p:spPr>
            <a:xfrm>
              <a:off x="6012021" y="3503454"/>
              <a:ext cx="190500" cy="190500"/>
            </a:xfrm>
            <a:custGeom>
              <a:avLst/>
              <a:gdLst>
                <a:gd name="connsiteX0" fmla="*/ 165259 w 190500"/>
                <a:gd name="connsiteY0" fmla="*/ 164306 h 190500"/>
                <a:gd name="connsiteX1" fmla="*/ 34766 w 190500"/>
                <a:gd name="connsiteY1" fmla="*/ 164306 h 190500"/>
                <a:gd name="connsiteX2" fmla="*/ 34766 w 190500"/>
                <a:gd name="connsiteY2" fmla="*/ 34766 h 190500"/>
                <a:gd name="connsiteX3" fmla="*/ 60484 w 190500"/>
                <a:gd name="connsiteY3" fmla="*/ 34766 h 190500"/>
                <a:gd name="connsiteX4" fmla="*/ 55721 w 190500"/>
                <a:gd name="connsiteY4" fmla="*/ 9049 h 190500"/>
                <a:gd name="connsiteX5" fmla="*/ 55721 w 190500"/>
                <a:gd name="connsiteY5" fmla="*/ 7144 h 190500"/>
                <a:gd name="connsiteX6" fmla="*/ 7144 w 190500"/>
                <a:gd name="connsiteY6" fmla="*/ 7144 h 190500"/>
                <a:gd name="connsiteX7" fmla="*/ 7144 w 190500"/>
                <a:gd name="connsiteY7" fmla="*/ 190976 h 190500"/>
                <a:gd name="connsiteX8" fmla="*/ 191929 w 190500"/>
                <a:gd name="connsiteY8" fmla="*/ 190976 h 190500"/>
                <a:gd name="connsiteX9" fmla="*/ 191929 w 190500"/>
                <a:gd name="connsiteY9" fmla="*/ 82391 h 190500"/>
                <a:gd name="connsiteX10" fmla="*/ 165259 w 190500"/>
                <a:gd name="connsiteY10" fmla="*/ 82391 h 190500"/>
                <a:gd name="connsiteX11" fmla="*/ 165259 w 190500"/>
                <a:gd name="connsiteY11" fmla="*/ 16430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65259" y="164306"/>
                  </a:moveTo>
                  <a:lnTo>
                    <a:pt x="34766" y="164306"/>
                  </a:lnTo>
                  <a:lnTo>
                    <a:pt x="34766" y="34766"/>
                  </a:lnTo>
                  <a:lnTo>
                    <a:pt x="60484" y="34766"/>
                  </a:lnTo>
                  <a:cubicBezTo>
                    <a:pt x="57626" y="27146"/>
                    <a:pt x="55721" y="18574"/>
                    <a:pt x="55721" y="9049"/>
                  </a:cubicBezTo>
                  <a:cubicBezTo>
                    <a:pt x="55721" y="9049"/>
                    <a:pt x="55721" y="8096"/>
                    <a:pt x="55721" y="7144"/>
                  </a:cubicBezTo>
                  <a:lnTo>
                    <a:pt x="7144" y="7144"/>
                  </a:lnTo>
                  <a:lnTo>
                    <a:pt x="7144" y="190976"/>
                  </a:lnTo>
                  <a:lnTo>
                    <a:pt x="191929" y="190976"/>
                  </a:lnTo>
                  <a:lnTo>
                    <a:pt x="191929" y="82391"/>
                  </a:lnTo>
                  <a:lnTo>
                    <a:pt x="165259" y="82391"/>
                  </a:lnTo>
                  <a:lnTo>
                    <a:pt x="165259" y="164306"/>
                  </a:lnTo>
                  <a:close/>
                </a:path>
              </a:pathLst>
            </a:custGeom>
            <a:grpFill/>
            <a:ln w="9525" cap="flat">
              <a:noFill/>
              <a:prstDash val="solid"/>
              <a:miter/>
            </a:ln>
          </p:spPr>
          <p:txBody>
            <a:bodyPr rtlCol="0" anchor="ctr"/>
            <a:lstStyle/>
            <a:p>
              <a:endParaRPr lang="en-US" sz="1730"/>
            </a:p>
          </p:txBody>
        </p:sp>
        <p:sp>
          <p:nvSpPr>
            <p:cNvPr id="101" name="Freeform: Shape 100">
              <a:extLst>
                <a:ext uri="{FF2B5EF4-FFF2-40B4-BE49-F238E27FC236}">
                  <a16:creationId xmlns:a16="http://schemas.microsoft.com/office/drawing/2014/main" id="{B43B94E0-1E53-4A04-8481-E72A4FE9FF0F}"/>
                </a:ext>
              </a:extLst>
            </p:cNvPr>
            <p:cNvSpPr/>
            <p:nvPr/>
          </p:nvSpPr>
          <p:spPr>
            <a:xfrm>
              <a:off x="6218714" y="3503454"/>
              <a:ext cx="190500" cy="190500"/>
            </a:xfrm>
            <a:custGeom>
              <a:avLst/>
              <a:gdLst>
                <a:gd name="connsiteX0" fmla="*/ 140494 w 190500"/>
                <a:gd name="connsiteY0" fmla="*/ 34766 h 190500"/>
                <a:gd name="connsiteX1" fmla="*/ 164306 w 190500"/>
                <a:gd name="connsiteY1" fmla="*/ 34766 h 190500"/>
                <a:gd name="connsiteX2" fmla="*/ 164306 w 190500"/>
                <a:gd name="connsiteY2" fmla="*/ 164306 h 190500"/>
                <a:gd name="connsiteX3" fmla="*/ 33814 w 190500"/>
                <a:gd name="connsiteY3" fmla="*/ 164306 h 190500"/>
                <a:gd name="connsiteX4" fmla="*/ 33814 w 190500"/>
                <a:gd name="connsiteY4" fmla="*/ 82391 h 190500"/>
                <a:gd name="connsiteX5" fmla="*/ 7144 w 190500"/>
                <a:gd name="connsiteY5" fmla="*/ 82391 h 190500"/>
                <a:gd name="connsiteX6" fmla="*/ 7144 w 190500"/>
                <a:gd name="connsiteY6" fmla="*/ 190976 h 190500"/>
                <a:gd name="connsiteX7" fmla="*/ 191929 w 190500"/>
                <a:gd name="connsiteY7" fmla="*/ 190976 h 190500"/>
                <a:gd name="connsiteX8" fmla="*/ 191929 w 190500"/>
                <a:gd name="connsiteY8" fmla="*/ 7144 h 190500"/>
                <a:gd name="connsiteX9" fmla="*/ 133826 w 190500"/>
                <a:gd name="connsiteY9" fmla="*/ 7144 h 190500"/>
                <a:gd name="connsiteX10" fmla="*/ 140494 w 190500"/>
                <a:gd name="connsiteY10" fmla="*/ 32861 h 190500"/>
                <a:gd name="connsiteX11" fmla="*/ 140494 w 190500"/>
                <a:gd name="connsiteY11" fmla="*/ 3476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40494" y="34766"/>
                  </a:moveTo>
                  <a:lnTo>
                    <a:pt x="164306" y="34766"/>
                  </a:lnTo>
                  <a:lnTo>
                    <a:pt x="164306" y="164306"/>
                  </a:lnTo>
                  <a:lnTo>
                    <a:pt x="33814" y="164306"/>
                  </a:lnTo>
                  <a:lnTo>
                    <a:pt x="33814" y="82391"/>
                  </a:lnTo>
                  <a:lnTo>
                    <a:pt x="7144" y="82391"/>
                  </a:lnTo>
                  <a:lnTo>
                    <a:pt x="7144" y="190976"/>
                  </a:lnTo>
                  <a:lnTo>
                    <a:pt x="191929" y="190976"/>
                  </a:lnTo>
                  <a:lnTo>
                    <a:pt x="191929" y="7144"/>
                  </a:lnTo>
                  <a:lnTo>
                    <a:pt x="133826" y="7144"/>
                  </a:lnTo>
                  <a:cubicBezTo>
                    <a:pt x="138589" y="14764"/>
                    <a:pt x="140494" y="23336"/>
                    <a:pt x="140494" y="32861"/>
                  </a:cubicBezTo>
                  <a:cubicBezTo>
                    <a:pt x="140494" y="33814"/>
                    <a:pt x="140494" y="33814"/>
                    <a:pt x="140494" y="34766"/>
                  </a:cubicBezTo>
                  <a:close/>
                </a:path>
              </a:pathLst>
            </a:custGeom>
            <a:grpFill/>
            <a:ln w="9525" cap="flat">
              <a:noFill/>
              <a:prstDash val="solid"/>
              <a:miter/>
            </a:ln>
          </p:spPr>
          <p:txBody>
            <a:bodyPr rtlCol="0" anchor="ctr"/>
            <a:lstStyle/>
            <a:p>
              <a:endParaRPr lang="en-US" sz="1730"/>
            </a:p>
          </p:txBody>
        </p:sp>
        <p:sp>
          <p:nvSpPr>
            <p:cNvPr id="103" name="Freeform: Shape 102">
              <a:extLst>
                <a:ext uri="{FF2B5EF4-FFF2-40B4-BE49-F238E27FC236}">
                  <a16:creationId xmlns:a16="http://schemas.microsoft.com/office/drawing/2014/main" id="{C75B1618-86D4-4D59-9A68-6E922A0EAA27}"/>
                </a:ext>
              </a:extLst>
            </p:cNvPr>
            <p:cNvSpPr/>
            <p:nvPr/>
          </p:nvSpPr>
          <p:spPr>
            <a:xfrm>
              <a:off x="6012974" y="3297714"/>
              <a:ext cx="190500" cy="190500"/>
            </a:xfrm>
            <a:custGeom>
              <a:avLst/>
              <a:gdLst>
                <a:gd name="connsiteX0" fmla="*/ 33814 w 190500"/>
                <a:gd name="connsiteY0" fmla="*/ 163354 h 190500"/>
                <a:gd name="connsiteX1" fmla="*/ 33814 w 190500"/>
                <a:gd name="connsiteY1" fmla="*/ 33814 h 190500"/>
                <a:gd name="connsiteX2" fmla="*/ 164306 w 190500"/>
                <a:gd name="connsiteY2" fmla="*/ 33814 h 190500"/>
                <a:gd name="connsiteX3" fmla="*/ 164306 w 190500"/>
                <a:gd name="connsiteY3" fmla="*/ 109061 h 190500"/>
                <a:gd name="connsiteX4" fmla="*/ 190976 w 190500"/>
                <a:gd name="connsiteY4" fmla="*/ 95726 h 190500"/>
                <a:gd name="connsiteX5" fmla="*/ 190976 w 190500"/>
                <a:gd name="connsiteY5" fmla="*/ 7144 h 190500"/>
                <a:gd name="connsiteX6" fmla="*/ 7144 w 190500"/>
                <a:gd name="connsiteY6" fmla="*/ 7144 h 190500"/>
                <a:gd name="connsiteX7" fmla="*/ 7144 w 190500"/>
                <a:gd name="connsiteY7" fmla="*/ 190976 h 190500"/>
                <a:gd name="connsiteX8" fmla="*/ 60484 w 190500"/>
                <a:gd name="connsiteY8" fmla="*/ 190976 h 190500"/>
                <a:gd name="connsiteX9" fmla="*/ 77629 w 190500"/>
                <a:gd name="connsiteY9" fmla="*/ 164306 h 190500"/>
                <a:gd name="connsiteX10" fmla="*/ 33814 w 190500"/>
                <a:gd name="connsiteY10" fmla="*/ 163354 h 190500"/>
                <a:gd name="connsiteX11" fmla="*/ 33814 w 190500"/>
                <a:gd name="connsiteY11" fmla="*/ 1633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33814" y="163354"/>
                  </a:moveTo>
                  <a:lnTo>
                    <a:pt x="33814" y="33814"/>
                  </a:lnTo>
                  <a:lnTo>
                    <a:pt x="164306" y="33814"/>
                  </a:lnTo>
                  <a:lnTo>
                    <a:pt x="164306" y="109061"/>
                  </a:lnTo>
                  <a:cubicBezTo>
                    <a:pt x="172879" y="103346"/>
                    <a:pt x="181451" y="98584"/>
                    <a:pt x="190976" y="95726"/>
                  </a:cubicBezTo>
                  <a:lnTo>
                    <a:pt x="190976" y="7144"/>
                  </a:lnTo>
                  <a:lnTo>
                    <a:pt x="7144" y="7144"/>
                  </a:lnTo>
                  <a:lnTo>
                    <a:pt x="7144" y="190976"/>
                  </a:lnTo>
                  <a:lnTo>
                    <a:pt x="60484" y="190976"/>
                  </a:lnTo>
                  <a:cubicBezTo>
                    <a:pt x="64294" y="180499"/>
                    <a:pt x="70009" y="171926"/>
                    <a:pt x="77629" y="164306"/>
                  </a:cubicBezTo>
                  <a:lnTo>
                    <a:pt x="33814" y="163354"/>
                  </a:lnTo>
                  <a:lnTo>
                    <a:pt x="33814" y="163354"/>
                  </a:lnTo>
                  <a:close/>
                </a:path>
              </a:pathLst>
            </a:custGeom>
            <a:grpFill/>
            <a:ln w="9525" cap="flat">
              <a:noFill/>
              <a:prstDash val="solid"/>
              <a:miter/>
            </a:ln>
          </p:spPr>
          <p:txBody>
            <a:bodyPr rtlCol="0" anchor="ctr"/>
            <a:lstStyle/>
            <a:p>
              <a:endParaRPr lang="en-US" sz="1730"/>
            </a:p>
          </p:txBody>
        </p:sp>
        <p:sp>
          <p:nvSpPr>
            <p:cNvPr id="105" name="Freeform: Shape 104">
              <a:extLst>
                <a:ext uri="{FF2B5EF4-FFF2-40B4-BE49-F238E27FC236}">
                  <a16:creationId xmlns:a16="http://schemas.microsoft.com/office/drawing/2014/main" id="{6566F0BB-3E54-4C54-BA59-844A3916BD4D}"/>
                </a:ext>
              </a:extLst>
            </p:cNvPr>
            <p:cNvSpPr/>
            <p:nvPr/>
          </p:nvSpPr>
          <p:spPr>
            <a:xfrm>
              <a:off x="6218714" y="3296761"/>
              <a:ext cx="190500" cy="190500"/>
            </a:xfrm>
            <a:custGeom>
              <a:avLst/>
              <a:gdLst>
                <a:gd name="connsiteX0" fmla="*/ 33814 w 190500"/>
                <a:gd name="connsiteY0" fmla="*/ 94774 h 190500"/>
                <a:gd name="connsiteX1" fmla="*/ 33814 w 190500"/>
                <a:gd name="connsiteY1" fmla="*/ 34766 h 190500"/>
                <a:gd name="connsiteX2" fmla="*/ 164306 w 190500"/>
                <a:gd name="connsiteY2" fmla="*/ 34766 h 190500"/>
                <a:gd name="connsiteX3" fmla="*/ 164306 w 190500"/>
                <a:gd name="connsiteY3" fmla="*/ 164306 h 190500"/>
                <a:gd name="connsiteX4" fmla="*/ 108109 w 190500"/>
                <a:gd name="connsiteY4" fmla="*/ 164306 h 190500"/>
                <a:gd name="connsiteX5" fmla="*/ 111919 w 190500"/>
                <a:gd name="connsiteY5" fmla="*/ 190024 h 190500"/>
                <a:gd name="connsiteX6" fmla="*/ 111919 w 190500"/>
                <a:gd name="connsiteY6" fmla="*/ 190976 h 190500"/>
                <a:gd name="connsiteX7" fmla="*/ 191929 w 190500"/>
                <a:gd name="connsiteY7" fmla="*/ 190976 h 190500"/>
                <a:gd name="connsiteX8" fmla="*/ 191929 w 190500"/>
                <a:gd name="connsiteY8" fmla="*/ 7144 h 190500"/>
                <a:gd name="connsiteX9" fmla="*/ 7144 w 190500"/>
                <a:gd name="connsiteY9" fmla="*/ 7144 h 190500"/>
                <a:gd name="connsiteX10" fmla="*/ 7144 w 190500"/>
                <a:gd name="connsiteY10" fmla="*/ 91916 h 190500"/>
                <a:gd name="connsiteX11" fmla="*/ 13811 w 190500"/>
                <a:gd name="connsiteY11" fmla="*/ 91916 h 190500"/>
                <a:gd name="connsiteX12" fmla="*/ 33814 w 190500"/>
                <a:gd name="connsiteY12" fmla="*/ 9477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190500">
                  <a:moveTo>
                    <a:pt x="33814" y="94774"/>
                  </a:moveTo>
                  <a:lnTo>
                    <a:pt x="33814" y="34766"/>
                  </a:lnTo>
                  <a:lnTo>
                    <a:pt x="164306" y="34766"/>
                  </a:lnTo>
                  <a:lnTo>
                    <a:pt x="164306" y="164306"/>
                  </a:lnTo>
                  <a:lnTo>
                    <a:pt x="108109" y="164306"/>
                  </a:lnTo>
                  <a:cubicBezTo>
                    <a:pt x="110014" y="172879"/>
                    <a:pt x="111919" y="181451"/>
                    <a:pt x="111919" y="190024"/>
                  </a:cubicBezTo>
                  <a:cubicBezTo>
                    <a:pt x="111919" y="190024"/>
                    <a:pt x="111919" y="190976"/>
                    <a:pt x="111919" y="190976"/>
                  </a:cubicBezTo>
                  <a:lnTo>
                    <a:pt x="191929" y="190976"/>
                  </a:lnTo>
                  <a:lnTo>
                    <a:pt x="191929" y="7144"/>
                  </a:lnTo>
                  <a:lnTo>
                    <a:pt x="7144" y="7144"/>
                  </a:lnTo>
                  <a:lnTo>
                    <a:pt x="7144" y="91916"/>
                  </a:lnTo>
                  <a:cubicBezTo>
                    <a:pt x="9049" y="91916"/>
                    <a:pt x="11906" y="91916"/>
                    <a:pt x="13811" y="91916"/>
                  </a:cubicBezTo>
                  <a:cubicBezTo>
                    <a:pt x="20479" y="91916"/>
                    <a:pt x="27146" y="92869"/>
                    <a:pt x="33814" y="94774"/>
                  </a:cubicBezTo>
                  <a:close/>
                </a:path>
              </a:pathLst>
            </a:custGeom>
            <a:grpFill/>
            <a:ln w="9525" cap="flat">
              <a:noFill/>
              <a:prstDash val="solid"/>
              <a:miter/>
            </a:ln>
          </p:spPr>
          <p:txBody>
            <a:bodyPr rtlCol="0" anchor="ctr"/>
            <a:lstStyle/>
            <a:p>
              <a:endParaRPr lang="en-US" sz="1730"/>
            </a:p>
          </p:txBody>
        </p:sp>
        <p:sp>
          <p:nvSpPr>
            <p:cNvPr id="107" name="Freeform: Shape 106">
              <a:extLst>
                <a:ext uri="{FF2B5EF4-FFF2-40B4-BE49-F238E27FC236}">
                  <a16:creationId xmlns:a16="http://schemas.microsoft.com/office/drawing/2014/main" id="{EC84985C-DC13-4478-82F1-3DBEAA3BFC14}"/>
                </a:ext>
              </a:extLst>
            </p:cNvPr>
            <p:cNvSpPr/>
            <p:nvPr/>
          </p:nvSpPr>
          <p:spPr>
            <a:xfrm>
              <a:off x="6082506" y="3400584"/>
              <a:ext cx="257175" cy="171450"/>
            </a:xfrm>
            <a:custGeom>
              <a:avLst/>
              <a:gdLst>
                <a:gd name="connsiteX0" fmla="*/ 256699 w 257175"/>
                <a:gd name="connsiteY0" fmla="*/ 135731 h 171450"/>
                <a:gd name="connsiteX1" fmla="*/ 228124 w 257175"/>
                <a:gd name="connsiteY1" fmla="*/ 106204 h 171450"/>
                <a:gd name="connsiteX2" fmla="*/ 224314 w 257175"/>
                <a:gd name="connsiteY2" fmla="*/ 106204 h 171450"/>
                <a:gd name="connsiteX3" fmla="*/ 227171 w 257175"/>
                <a:gd name="connsiteY3" fmla="*/ 85249 h 171450"/>
                <a:gd name="connsiteX4" fmla="*/ 150019 w 257175"/>
                <a:gd name="connsiteY4" fmla="*/ 7144 h 171450"/>
                <a:gd name="connsiteX5" fmla="*/ 76676 w 257175"/>
                <a:gd name="connsiteY5" fmla="*/ 60484 h 171450"/>
                <a:gd name="connsiteX6" fmla="*/ 59531 w 257175"/>
                <a:gd name="connsiteY6" fmla="*/ 57626 h 171450"/>
                <a:gd name="connsiteX7" fmla="*/ 7144 w 257175"/>
                <a:gd name="connsiteY7" fmla="*/ 110966 h 171450"/>
                <a:gd name="connsiteX8" fmla="*/ 59531 w 257175"/>
                <a:gd name="connsiteY8" fmla="*/ 164306 h 171450"/>
                <a:gd name="connsiteX9" fmla="*/ 59531 w 257175"/>
                <a:gd name="connsiteY9" fmla="*/ 164306 h 171450"/>
                <a:gd name="connsiteX10" fmla="*/ 59531 w 257175"/>
                <a:gd name="connsiteY10" fmla="*/ 164306 h 171450"/>
                <a:gd name="connsiteX11" fmla="*/ 230981 w 257175"/>
                <a:gd name="connsiteY11" fmla="*/ 164306 h 171450"/>
                <a:gd name="connsiteX12" fmla="*/ 230981 w 257175"/>
                <a:gd name="connsiteY12" fmla="*/ 164306 h 171450"/>
                <a:gd name="connsiteX13" fmla="*/ 256699 w 257175"/>
                <a:gd name="connsiteY13" fmla="*/ 13573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175" h="171450">
                  <a:moveTo>
                    <a:pt x="256699" y="135731"/>
                  </a:moveTo>
                  <a:cubicBezTo>
                    <a:pt x="256699" y="119539"/>
                    <a:pt x="243364" y="106204"/>
                    <a:pt x="228124" y="106204"/>
                  </a:cubicBezTo>
                  <a:cubicBezTo>
                    <a:pt x="227171" y="106204"/>
                    <a:pt x="226219" y="106204"/>
                    <a:pt x="224314" y="106204"/>
                  </a:cubicBezTo>
                  <a:cubicBezTo>
                    <a:pt x="226219" y="99536"/>
                    <a:pt x="227171" y="92869"/>
                    <a:pt x="227171" y="85249"/>
                  </a:cubicBezTo>
                  <a:cubicBezTo>
                    <a:pt x="227171" y="42386"/>
                    <a:pt x="192881" y="7144"/>
                    <a:pt x="150019" y="7144"/>
                  </a:cubicBezTo>
                  <a:cubicBezTo>
                    <a:pt x="115729" y="7144"/>
                    <a:pt x="87154" y="29051"/>
                    <a:pt x="76676" y="60484"/>
                  </a:cubicBezTo>
                  <a:cubicBezTo>
                    <a:pt x="70961" y="58579"/>
                    <a:pt x="65246" y="57626"/>
                    <a:pt x="59531" y="57626"/>
                  </a:cubicBezTo>
                  <a:cubicBezTo>
                    <a:pt x="30004" y="57626"/>
                    <a:pt x="7144" y="81439"/>
                    <a:pt x="7144" y="110966"/>
                  </a:cubicBezTo>
                  <a:cubicBezTo>
                    <a:pt x="7144" y="140494"/>
                    <a:pt x="30956" y="164306"/>
                    <a:pt x="59531" y="164306"/>
                  </a:cubicBezTo>
                  <a:lnTo>
                    <a:pt x="59531" y="164306"/>
                  </a:lnTo>
                  <a:lnTo>
                    <a:pt x="59531" y="164306"/>
                  </a:lnTo>
                  <a:lnTo>
                    <a:pt x="230981" y="164306"/>
                  </a:lnTo>
                  <a:lnTo>
                    <a:pt x="230981" y="164306"/>
                  </a:lnTo>
                  <a:cubicBezTo>
                    <a:pt x="245269" y="163354"/>
                    <a:pt x="256699" y="150971"/>
                    <a:pt x="256699" y="135731"/>
                  </a:cubicBezTo>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984042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250"/>
                                        <p:tgtEl>
                                          <p:spTgt spid="18"/>
                                        </p:tgtEl>
                                      </p:cBhvr>
                                    </p:animEffect>
                                  </p:childTnLst>
                                </p:cTn>
                              </p:par>
                              <p:par>
                                <p:cTn id="8" presetID="53"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p:cTn id="10" dur="250" fill="hold"/>
                                        <p:tgtEl>
                                          <p:spTgt spid="60"/>
                                        </p:tgtEl>
                                        <p:attrNameLst>
                                          <p:attrName>ppt_w</p:attrName>
                                        </p:attrNameLst>
                                      </p:cBhvr>
                                      <p:tavLst>
                                        <p:tav tm="0">
                                          <p:val>
                                            <p:fltVal val="0"/>
                                          </p:val>
                                        </p:tav>
                                        <p:tav tm="100000">
                                          <p:val>
                                            <p:strVal val="#ppt_w"/>
                                          </p:val>
                                        </p:tav>
                                      </p:tavLst>
                                    </p:anim>
                                    <p:anim calcmode="lin" valueType="num">
                                      <p:cBhvr>
                                        <p:cTn id="11" dur="250" fill="hold"/>
                                        <p:tgtEl>
                                          <p:spTgt spid="60"/>
                                        </p:tgtEl>
                                        <p:attrNameLst>
                                          <p:attrName>ppt_h</p:attrName>
                                        </p:attrNameLst>
                                      </p:cBhvr>
                                      <p:tavLst>
                                        <p:tav tm="0">
                                          <p:val>
                                            <p:fltVal val="0"/>
                                          </p:val>
                                        </p:tav>
                                        <p:tav tm="100000">
                                          <p:val>
                                            <p:strVal val="#ppt_h"/>
                                          </p:val>
                                        </p:tav>
                                      </p:tavLst>
                                    </p:anim>
                                    <p:animEffect transition="in" filter="fade">
                                      <p:cBhvr>
                                        <p:cTn id="12" dur="250"/>
                                        <p:tgtEl>
                                          <p:spTgt spid="6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250"/>
                                        <p:tgtEl>
                                          <p:spTgt spid="36"/>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250"/>
                                        <p:tgtEl>
                                          <p:spTgt spid="37"/>
                                        </p:tgtEl>
                                      </p:cBhvr>
                                    </p:animEffect>
                                  </p:childTnLst>
                                </p:cTn>
                              </p:par>
                              <p:par>
                                <p:cTn id="19" presetID="53" presetClass="entr" presetSubtype="16" fill="hold" nodeType="withEffect">
                                  <p:stCondLst>
                                    <p:cond delay="250"/>
                                  </p:stCondLst>
                                  <p:childTnLst>
                                    <p:set>
                                      <p:cBhvr>
                                        <p:cTn id="20" dur="1" fill="hold">
                                          <p:stCondLst>
                                            <p:cond delay="0"/>
                                          </p:stCondLst>
                                        </p:cTn>
                                        <p:tgtEl>
                                          <p:spTgt spid="2"/>
                                        </p:tgtEl>
                                        <p:attrNameLst>
                                          <p:attrName>style.visibility</p:attrName>
                                        </p:attrNameLst>
                                      </p:cBhvr>
                                      <p:to>
                                        <p:strVal val="visible"/>
                                      </p:to>
                                    </p:set>
                                    <p:anim calcmode="lin" valueType="num">
                                      <p:cBhvr>
                                        <p:cTn id="21" dur="250" fill="hold"/>
                                        <p:tgtEl>
                                          <p:spTgt spid="2"/>
                                        </p:tgtEl>
                                        <p:attrNameLst>
                                          <p:attrName>ppt_w</p:attrName>
                                        </p:attrNameLst>
                                      </p:cBhvr>
                                      <p:tavLst>
                                        <p:tav tm="0">
                                          <p:val>
                                            <p:fltVal val="0"/>
                                          </p:val>
                                        </p:tav>
                                        <p:tav tm="100000">
                                          <p:val>
                                            <p:strVal val="#ppt_w"/>
                                          </p:val>
                                        </p:tav>
                                      </p:tavLst>
                                    </p:anim>
                                    <p:anim calcmode="lin" valueType="num">
                                      <p:cBhvr>
                                        <p:cTn id="22" dur="250" fill="hold"/>
                                        <p:tgtEl>
                                          <p:spTgt spid="2"/>
                                        </p:tgtEl>
                                        <p:attrNameLst>
                                          <p:attrName>ppt_h</p:attrName>
                                        </p:attrNameLst>
                                      </p:cBhvr>
                                      <p:tavLst>
                                        <p:tav tm="0">
                                          <p:val>
                                            <p:fltVal val="0"/>
                                          </p:val>
                                        </p:tav>
                                        <p:tav tm="100000">
                                          <p:val>
                                            <p:strVal val="#ppt_h"/>
                                          </p:val>
                                        </p:tav>
                                      </p:tavLst>
                                    </p:anim>
                                    <p:animEffect transition="in" filter="fade">
                                      <p:cBhvr>
                                        <p:cTn id="23" dur="250"/>
                                        <p:tgtEl>
                                          <p:spTgt spid="2"/>
                                        </p:tgtEl>
                                      </p:cBhvr>
                                    </p:animEffect>
                                  </p:childTnLst>
                                </p:cTn>
                              </p:par>
                              <p:par>
                                <p:cTn id="24" presetID="53" presetClass="entr" presetSubtype="16" fill="hold" nodeType="withEffect">
                                  <p:stCondLst>
                                    <p:cond delay="500"/>
                                  </p:stCondLst>
                                  <p:childTnLst>
                                    <p:set>
                                      <p:cBhvr>
                                        <p:cTn id="25" dur="1" fill="hold">
                                          <p:stCondLst>
                                            <p:cond delay="0"/>
                                          </p:stCondLst>
                                        </p:cTn>
                                        <p:tgtEl>
                                          <p:spTgt spid="62"/>
                                        </p:tgtEl>
                                        <p:attrNameLst>
                                          <p:attrName>style.visibility</p:attrName>
                                        </p:attrNameLst>
                                      </p:cBhvr>
                                      <p:to>
                                        <p:strVal val="visible"/>
                                      </p:to>
                                    </p:set>
                                    <p:anim calcmode="lin" valueType="num">
                                      <p:cBhvr>
                                        <p:cTn id="26" dur="250" fill="hold"/>
                                        <p:tgtEl>
                                          <p:spTgt spid="62"/>
                                        </p:tgtEl>
                                        <p:attrNameLst>
                                          <p:attrName>ppt_w</p:attrName>
                                        </p:attrNameLst>
                                      </p:cBhvr>
                                      <p:tavLst>
                                        <p:tav tm="0">
                                          <p:val>
                                            <p:fltVal val="0"/>
                                          </p:val>
                                        </p:tav>
                                        <p:tav tm="100000">
                                          <p:val>
                                            <p:strVal val="#ppt_w"/>
                                          </p:val>
                                        </p:tav>
                                      </p:tavLst>
                                    </p:anim>
                                    <p:anim calcmode="lin" valueType="num">
                                      <p:cBhvr>
                                        <p:cTn id="27" dur="250" fill="hold"/>
                                        <p:tgtEl>
                                          <p:spTgt spid="62"/>
                                        </p:tgtEl>
                                        <p:attrNameLst>
                                          <p:attrName>ppt_h</p:attrName>
                                        </p:attrNameLst>
                                      </p:cBhvr>
                                      <p:tavLst>
                                        <p:tav tm="0">
                                          <p:val>
                                            <p:fltVal val="0"/>
                                          </p:val>
                                        </p:tav>
                                        <p:tav tm="100000">
                                          <p:val>
                                            <p:strVal val="#ppt_h"/>
                                          </p:val>
                                        </p:tav>
                                      </p:tavLst>
                                    </p:anim>
                                    <p:animEffect transition="in" filter="fade">
                                      <p:cBhvr>
                                        <p:cTn id="28" dur="250"/>
                                        <p:tgtEl>
                                          <p:spTgt spid="62"/>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250"/>
                                        <p:tgtEl>
                                          <p:spTgt spid="38"/>
                                        </p:tgtEl>
                                      </p:cBhvr>
                                    </p:animEffect>
                                  </p:childTnLst>
                                </p:cTn>
                              </p:par>
                              <p:par>
                                <p:cTn id="32" presetID="53" presetClass="entr" presetSubtype="16" fill="hold" nodeType="withEffect">
                                  <p:stCondLst>
                                    <p:cond delay="750"/>
                                  </p:stCondLst>
                                  <p:childTnLst>
                                    <p:set>
                                      <p:cBhvr>
                                        <p:cTn id="33" dur="1" fill="hold">
                                          <p:stCondLst>
                                            <p:cond delay="0"/>
                                          </p:stCondLst>
                                        </p:cTn>
                                        <p:tgtEl>
                                          <p:spTgt spid="63"/>
                                        </p:tgtEl>
                                        <p:attrNameLst>
                                          <p:attrName>style.visibility</p:attrName>
                                        </p:attrNameLst>
                                      </p:cBhvr>
                                      <p:to>
                                        <p:strVal val="visible"/>
                                      </p:to>
                                    </p:set>
                                    <p:anim calcmode="lin" valueType="num">
                                      <p:cBhvr>
                                        <p:cTn id="34" dur="250" fill="hold"/>
                                        <p:tgtEl>
                                          <p:spTgt spid="63"/>
                                        </p:tgtEl>
                                        <p:attrNameLst>
                                          <p:attrName>ppt_w</p:attrName>
                                        </p:attrNameLst>
                                      </p:cBhvr>
                                      <p:tavLst>
                                        <p:tav tm="0">
                                          <p:val>
                                            <p:fltVal val="0"/>
                                          </p:val>
                                        </p:tav>
                                        <p:tav tm="100000">
                                          <p:val>
                                            <p:strVal val="#ppt_w"/>
                                          </p:val>
                                        </p:tav>
                                      </p:tavLst>
                                    </p:anim>
                                    <p:anim calcmode="lin" valueType="num">
                                      <p:cBhvr>
                                        <p:cTn id="35" dur="250" fill="hold"/>
                                        <p:tgtEl>
                                          <p:spTgt spid="63"/>
                                        </p:tgtEl>
                                        <p:attrNameLst>
                                          <p:attrName>ppt_h</p:attrName>
                                        </p:attrNameLst>
                                      </p:cBhvr>
                                      <p:tavLst>
                                        <p:tav tm="0">
                                          <p:val>
                                            <p:fltVal val="0"/>
                                          </p:val>
                                        </p:tav>
                                        <p:tav tm="100000">
                                          <p:val>
                                            <p:strVal val="#ppt_h"/>
                                          </p:val>
                                        </p:tav>
                                      </p:tavLst>
                                    </p:anim>
                                    <p:animEffect transition="in" filter="fade">
                                      <p:cBhvr>
                                        <p:cTn id="36" dur="250"/>
                                        <p:tgtEl>
                                          <p:spTgt spid="63"/>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25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wipe(left)">
                                      <p:cBhvr>
                                        <p:cTn id="44" dur="1250"/>
                                        <p:tgtEl>
                                          <p:spTgt spid="68"/>
                                        </p:tgtEl>
                                      </p:cBhvr>
                                    </p:animEffect>
                                  </p:childTnLst>
                                </p:cTn>
                              </p:par>
                              <p:par>
                                <p:cTn id="45" presetID="53" presetClass="entr" presetSubtype="16" fill="hold" nodeType="withEffect">
                                  <p:stCondLst>
                                    <p:cond delay="0"/>
                                  </p:stCondLst>
                                  <p:childTnLst>
                                    <p:set>
                                      <p:cBhvr>
                                        <p:cTn id="46" dur="1" fill="hold">
                                          <p:stCondLst>
                                            <p:cond delay="0"/>
                                          </p:stCondLst>
                                        </p:cTn>
                                        <p:tgtEl>
                                          <p:spTgt spid="167"/>
                                        </p:tgtEl>
                                        <p:attrNameLst>
                                          <p:attrName>style.visibility</p:attrName>
                                        </p:attrNameLst>
                                      </p:cBhvr>
                                      <p:to>
                                        <p:strVal val="visible"/>
                                      </p:to>
                                    </p:set>
                                    <p:anim calcmode="lin" valueType="num">
                                      <p:cBhvr>
                                        <p:cTn id="47" dur="250" fill="hold"/>
                                        <p:tgtEl>
                                          <p:spTgt spid="167"/>
                                        </p:tgtEl>
                                        <p:attrNameLst>
                                          <p:attrName>ppt_w</p:attrName>
                                        </p:attrNameLst>
                                      </p:cBhvr>
                                      <p:tavLst>
                                        <p:tav tm="0">
                                          <p:val>
                                            <p:fltVal val="0"/>
                                          </p:val>
                                        </p:tav>
                                        <p:tav tm="100000">
                                          <p:val>
                                            <p:strVal val="#ppt_w"/>
                                          </p:val>
                                        </p:tav>
                                      </p:tavLst>
                                    </p:anim>
                                    <p:anim calcmode="lin" valueType="num">
                                      <p:cBhvr>
                                        <p:cTn id="48" dur="250" fill="hold"/>
                                        <p:tgtEl>
                                          <p:spTgt spid="167"/>
                                        </p:tgtEl>
                                        <p:attrNameLst>
                                          <p:attrName>ppt_h</p:attrName>
                                        </p:attrNameLst>
                                      </p:cBhvr>
                                      <p:tavLst>
                                        <p:tav tm="0">
                                          <p:val>
                                            <p:fltVal val="0"/>
                                          </p:val>
                                        </p:tav>
                                        <p:tav tm="100000">
                                          <p:val>
                                            <p:strVal val="#ppt_h"/>
                                          </p:val>
                                        </p:tav>
                                      </p:tavLst>
                                    </p:anim>
                                    <p:animEffect transition="in" filter="fade">
                                      <p:cBhvr>
                                        <p:cTn id="49" dur="250"/>
                                        <p:tgtEl>
                                          <p:spTgt spid="16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fade">
                                      <p:cBhvr>
                                        <p:cTn id="52" dur="250"/>
                                        <p:tgtEl>
                                          <p:spTgt spid="74"/>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250"/>
                                        <p:tgtEl>
                                          <p:spTgt spid="75"/>
                                        </p:tgtEl>
                                      </p:cBhvr>
                                    </p:animEffect>
                                  </p:childTnLst>
                                </p:cTn>
                              </p:par>
                              <p:par>
                                <p:cTn id="56" presetID="53" presetClass="entr" presetSubtype="16" fill="hold" nodeType="withEffect">
                                  <p:stCondLst>
                                    <p:cond delay="250"/>
                                  </p:stCondLst>
                                  <p:childTnLst>
                                    <p:set>
                                      <p:cBhvr>
                                        <p:cTn id="57" dur="1" fill="hold">
                                          <p:stCondLst>
                                            <p:cond delay="0"/>
                                          </p:stCondLst>
                                        </p:cTn>
                                        <p:tgtEl>
                                          <p:spTgt spid="3"/>
                                        </p:tgtEl>
                                        <p:attrNameLst>
                                          <p:attrName>style.visibility</p:attrName>
                                        </p:attrNameLst>
                                      </p:cBhvr>
                                      <p:to>
                                        <p:strVal val="visible"/>
                                      </p:to>
                                    </p:set>
                                    <p:anim calcmode="lin" valueType="num">
                                      <p:cBhvr>
                                        <p:cTn id="58" dur="250" fill="hold"/>
                                        <p:tgtEl>
                                          <p:spTgt spid="3"/>
                                        </p:tgtEl>
                                        <p:attrNameLst>
                                          <p:attrName>ppt_w</p:attrName>
                                        </p:attrNameLst>
                                      </p:cBhvr>
                                      <p:tavLst>
                                        <p:tav tm="0">
                                          <p:val>
                                            <p:fltVal val="0"/>
                                          </p:val>
                                        </p:tav>
                                        <p:tav tm="100000">
                                          <p:val>
                                            <p:strVal val="#ppt_w"/>
                                          </p:val>
                                        </p:tav>
                                      </p:tavLst>
                                    </p:anim>
                                    <p:anim calcmode="lin" valueType="num">
                                      <p:cBhvr>
                                        <p:cTn id="59" dur="250" fill="hold"/>
                                        <p:tgtEl>
                                          <p:spTgt spid="3"/>
                                        </p:tgtEl>
                                        <p:attrNameLst>
                                          <p:attrName>ppt_h</p:attrName>
                                        </p:attrNameLst>
                                      </p:cBhvr>
                                      <p:tavLst>
                                        <p:tav tm="0">
                                          <p:val>
                                            <p:fltVal val="0"/>
                                          </p:val>
                                        </p:tav>
                                        <p:tav tm="100000">
                                          <p:val>
                                            <p:strVal val="#ppt_h"/>
                                          </p:val>
                                        </p:tav>
                                      </p:tavLst>
                                    </p:anim>
                                    <p:animEffect transition="in" filter="fade">
                                      <p:cBhvr>
                                        <p:cTn id="60" dur="250"/>
                                        <p:tgtEl>
                                          <p:spTgt spid="3"/>
                                        </p:tgtEl>
                                      </p:cBhvr>
                                    </p:animEffect>
                                  </p:childTnLst>
                                </p:cTn>
                              </p:par>
                              <p:par>
                                <p:cTn id="61" presetID="53" presetClass="entr" presetSubtype="16" fill="hold" nodeType="withEffect">
                                  <p:stCondLst>
                                    <p:cond delay="500"/>
                                  </p:stCondLst>
                                  <p:childTnLst>
                                    <p:set>
                                      <p:cBhvr>
                                        <p:cTn id="62" dur="1" fill="hold">
                                          <p:stCondLst>
                                            <p:cond delay="0"/>
                                          </p:stCondLst>
                                        </p:cTn>
                                        <p:tgtEl>
                                          <p:spTgt spid="169"/>
                                        </p:tgtEl>
                                        <p:attrNameLst>
                                          <p:attrName>style.visibility</p:attrName>
                                        </p:attrNameLst>
                                      </p:cBhvr>
                                      <p:to>
                                        <p:strVal val="visible"/>
                                      </p:to>
                                    </p:set>
                                    <p:anim calcmode="lin" valueType="num">
                                      <p:cBhvr>
                                        <p:cTn id="63" dur="250" fill="hold"/>
                                        <p:tgtEl>
                                          <p:spTgt spid="169"/>
                                        </p:tgtEl>
                                        <p:attrNameLst>
                                          <p:attrName>ppt_w</p:attrName>
                                        </p:attrNameLst>
                                      </p:cBhvr>
                                      <p:tavLst>
                                        <p:tav tm="0">
                                          <p:val>
                                            <p:fltVal val="0"/>
                                          </p:val>
                                        </p:tav>
                                        <p:tav tm="100000">
                                          <p:val>
                                            <p:strVal val="#ppt_w"/>
                                          </p:val>
                                        </p:tav>
                                      </p:tavLst>
                                    </p:anim>
                                    <p:anim calcmode="lin" valueType="num">
                                      <p:cBhvr>
                                        <p:cTn id="64" dur="250" fill="hold"/>
                                        <p:tgtEl>
                                          <p:spTgt spid="169"/>
                                        </p:tgtEl>
                                        <p:attrNameLst>
                                          <p:attrName>ppt_h</p:attrName>
                                        </p:attrNameLst>
                                      </p:cBhvr>
                                      <p:tavLst>
                                        <p:tav tm="0">
                                          <p:val>
                                            <p:fltVal val="0"/>
                                          </p:val>
                                        </p:tav>
                                        <p:tav tm="100000">
                                          <p:val>
                                            <p:strVal val="#ppt_h"/>
                                          </p:val>
                                        </p:tav>
                                      </p:tavLst>
                                    </p:anim>
                                    <p:animEffect transition="in" filter="fade">
                                      <p:cBhvr>
                                        <p:cTn id="65" dur="250"/>
                                        <p:tgtEl>
                                          <p:spTgt spid="169"/>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250"/>
                                        <p:tgtEl>
                                          <p:spTgt spid="76"/>
                                        </p:tgtEl>
                                      </p:cBhvr>
                                    </p:animEffect>
                                  </p:childTnLst>
                                </p:cTn>
                              </p:par>
                              <p:par>
                                <p:cTn id="69" presetID="53" presetClass="entr" presetSubtype="16" fill="hold" nodeType="withEffect">
                                  <p:stCondLst>
                                    <p:cond delay="750"/>
                                  </p:stCondLst>
                                  <p:childTnLst>
                                    <p:set>
                                      <p:cBhvr>
                                        <p:cTn id="70" dur="1" fill="hold">
                                          <p:stCondLst>
                                            <p:cond delay="0"/>
                                          </p:stCondLst>
                                        </p:cTn>
                                        <p:tgtEl>
                                          <p:spTgt spid="170"/>
                                        </p:tgtEl>
                                        <p:attrNameLst>
                                          <p:attrName>style.visibility</p:attrName>
                                        </p:attrNameLst>
                                      </p:cBhvr>
                                      <p:to>
                                        <p:strVal val="visible"/>
                                      </p:to>
                                    </p:set>
                                    <p:anim calcmode="lin" valueType="num">
                                      <p:cBhvr>
                                        <p:cTn id="71" dur="250" fill="hold"/>
                                        <p:tgtEl>
                                          <p:spTgt spid="170"/>
                                        </p:tgtEl>
                                        <p:attrNameLst>
                                          <p:attrName>ppt_w</p:attrName>
                                        </p:attrNameLst>
                                      </p:cBhvr>
                                      <p:tavLst>
                                        <p:tav tm="0">
                                          <p:val>
                                            <p:fltVal val="0"/>
                                          </p:val>
                                        </p:tav>
                                        <p:tav tm="100000">
                                          <p:val>
                                            <p:strVal val="#ppt_w"/>
                                          </p:val>
                                        </p:tav>
                                      </p:tavLst>
                                    </p:anim>
                                    <p:anim calcmode="lin" valueType="num">
                                      <p:cBhvr>
                                        <p:cTn id="72" dur="250" fill="hold"/>
                                        <p:tgtEl>
                                          <p:spTgt spid="170"/>
                                        </p:tgtEl>
                                        <p:attrNameLst>
                                          <p:attrName>ppt_h</p:attrName>
                                        </p:attrNameLst>
                                      </p:cBhvr>
                                      <p:tavLst>
                                        <p:tav tm="0">
                                          <p:val>
                                            <p:fltVal val="0"/>
                                          </p:val>
                                        </p:tav>
                                        <p:tav tm="100000">
                                          <p:val>
                                            <p:strVal val="#ppt_h"/>
                                          </p:val>
                                        </p:tav>
                                      </p:tavLst>
                                    </p:anim>
                                    <p:animEffect transition="in" filter="fade">
                                      <p:cBhvr>
                                        <p:cTn id="73" dur="250"/>
                                        <p:tgtEl>
                                          <p:spTgt spid="170"/>
                                        </p:tgtEl>
                                      </p:cBhvr>
                                    </p:animEffect>
                                  </p:childTnLst>
                                </p:cTn>
                              </p:par>
                              <p:par>
                                <p:cTn id="74" presetID="10" presetClass="entr" presetSubtype="0" fill="hold" grpId="0" nodeType="withEffect">
                                  <p:stCondLst>
                                    <p:cond delay="75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250"/>
                                        <p:tgtEl>
                                          <p:spTgt spid="7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29"/>
                                        </p:tgtEl>
                                        <p:attrNameLst>
                                          <p:attrName>style.visibility</p:attrName>
                                        </p:attrNameLst>
                                      </p:cBhvr>
                                      <p:to>
                                        <p:strVal val="visible"/>
                                      </p:to>
                                    </p:set>
                                    <p:animEffect transition="in" filter="wipe(left)">
                                      <p:cBhvr>
                                        <p:cTn id="81" dur="1250"/>
                                        <p:tgtEl>
                                          <p:spTgt spid="129"/>
                                        </p:tgtEl>
                                      </p:cBhvr>
                                    </p:animEffect>
                                  </p:childTnLst>
                                </p:cTn>
                              </p:par>
                              <p:par>
                                <p:cTn id="82" presetID="53" presetClass="entr" presetSubtype="16" fill="hold" nodeType="withEffect">
                                  <p:stCondLst>
                                    <p:cond delay="0"/>
                                  </p:stCondLst>
                                  <p:childTnLst>
                                    <p:set>
                                      <p:cBhvr>
                                        <p:cTn id="83" dur="1" fill="hold">
                                          <p:stCondLst>
                                            <p:cond delay="0"/>
                                          </p:stCondLst>
                                        </p:cTn>
                                        <p:tgtEl>
                                          <p:spTgt spid="171"/>
                                        </p:tgtEl>
                                        <p:attrNameLst>
                                          <p:attrName>style.visibility</p:attrName>
                                        </p:attrNameLst>
                                      </p:cBhvr>
                                      <p:to>
                                        <p:strVal val="visible"/>
                                      </p:to>
                                    </p:set>
                                    <p:anim calcmode="lin" valueType="num">
                                      <p:cBhvr>
                                        <p:cTn id="84" dur="250" fill="hold"/>
                                        <p:tgtEl>
                                          <p:spTgt spid="171"/>
                                        </p:tgtEl>
                                        <p:attrNameLst>
                                          <p:attrName>ppt_w</p:attrName>
                                        </p:attrNameLst>
                                      </p:cBhvr>
                                      <p:tavLst>
                                        <p:tav tm="0">
                                          <p:val>
                                            <p:fltVal val="0"/>
                                          </p:val>
                                        </p:tav>
                                        <p:tav tm="100000">
                                          <p:val>
                                            <p:strVal val="#ppt_w"/>
                                          </p:val>
                                        </p:tav>
                                      </p:tavLst>
                                    </p:anim>
                                    <p:anim calcmode="lin" valueType="num">
                                      <p:cBhvr>
                                        <p:cTn id="85" dur="250" fill="hold"/>
                                        <p:tgtEl>
                                          <p:spTgt spid="171"/>
                                        </p:tgtEl>
                                        <p:attrNameLst>
                                          <p:attrName>ppt_h</p:attrName>
                                        </p:attrNameLst>
                                      </p:cBhvr>
                                      <p:tavLst>
                                        <p:tav tm="0">
                                          <p:val>
                                            <p:fltVal val="0"/>
                                          </p:val>
                                        </p:tav>
                                        <p:tav tm="100000">
                                          <p:val>
                                            <p:strVal val="#ppt_h"/>
                                          </p:val>
                                        </p:tav>
                                      </p:tavLst>
                                    </p:anim>
                                    <p:animEffect transition="in" filter="fade">
                                      <p:cBhvr>
                                        <p:cTn id="86" dur="250"/>
                                        <p:tgtEl>
                                          <p:spTgt spid="1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35"/>
                                        </p:tgtEl>
                                        <p:attrNameLst>
                                          <p:attrName>style.visibility</p:attrName>
                                        </p:attrNameLst>
                                      </p:cBhvr>
                                      <p:to>
                                        <p:strVal val="visible"/>
                                      </p:to>
                                    </p:set>
                                    <p:animEffect transition="in" filter="fade">
                                      <p:cBhvr>
                                        <p:cTn id="89" dur="250"/>
                                        <p:tgtEl>
                                          <p:spTgt spid="135"/>
                                        </p:tgtEl>
                                      </p:cBhvr>
                                    </p:animEffect>
                                  </p:childTnLst>
                                </p:cTn>
                              </p:par>
                              <p:par>
                                <p:cTn id="90" presetID="53" presetClass="entr" presetSubtype="16" fill="hold" nodeType="withEffect">
                                  <p:stCondLst>
                                    <p:cond delay="250"/>
                                  </p:stCondLst>
                                  <p:childTnLst>
                                    <p:set>
                                      <p:cBhvr>
                                        <p:cTn id="91" dur="1" fill="hold">
                                          <p:stCondLst>
                                            <p:cond delay="0"/>
                                          </p:stCondLst>
                                        </p:cTn>
                                        <p:tgtEl>
                                          <p:spTgt spid="172"/>
                                        </p:tgtEl>
                                        <p:attrNameLst>
                                          <p:attrName>style.visibility</p:attrName>
                                        </p:attrNameLst>
                                      </p:cBhvr>
                                      <p:to>
                                        <p:strVal val="visible"/>
                                      </p:to>
                                    </p:set>
                                    <p:anim calcmode="lin" valueType="num">
                                      <p:cBhvr>
                                        <p:cTn id="92" dur="250" fill="hold"/>
                                        <p:tgtEl>
                                          <p:spTgt spid="172"/>
                                        </p:tgtEl>
                                        <p:attrNameLst>
                                          <p:attrName>ppt_w</p:attrName>
                                        </p:attrNameLst>
                                      </p:cBhvr>
                                      <p:tavLst>
                                        <p:tav tm="0">
                                          <p:val>
                                            <p:fltVal val="0"/>
                                          </p:val>
                                        </p:tav>
                                        <p:tav tm="100000">
                                          <p:val>
                                            <p:strVal val="#ppt_w"/>
                                          </p:val>
                                        </p:tav>
                                      </p:tavLst>
                                    </p:anim>
                                    <p:anim calcmode="lin" valueType="num">
                                      <p:cBhvr>
                                        <p:cTn id="93" dur="250" fill="hold"/>
                                        <p:tgtEl>
                                          <p:spTgt spid="172"/>
                                        </p:tgtEl>
                                        <p:attrNameLst>
                                          <p:attrName>ppt_h</p:attrName>
                                        </p:attrNameLst>
                                      </p:cBhvr>
                                      <p:tavLst>
                                        <p:tav tm="0">
                                          <p:val>
                                            <p:fltVal val="0"/>
                                          </p:val>
                                        </p:tav>
                                        <p:tav tm="100000">
                                          <p:val>
                                            <p:strVal val="#ppt_h"/>
                                          </p:val>
                                        </p:tav>
                                      </p:tavLst>
                                    </p:anim>
                                    <p:animEffect transition="in" filter="fade">
                                      <p:cBhvr>
                                        <p:cTn id="94" dur="250"/>
                                        <p:tgtEl>
                                          <p:spTgt spid="172"/>
                                        </p:tgtEl>
                                      </p:cBhvr>
                                    </p:animEffect>
                                  </p:childTnLst>
                                </p:cTn>
                              </p:par>
                              <p:par>
                                <p:cTn id="95" presetID="10" presetClass="entr" presetSubtype="0" fill="hold" grpId="0" nodeType="withEffect">
                                  <p:stCondLst>
                                    <p:cond delay="250"/>
                                  </p:stCondLst>
                                  <p:childTnLst>
                                    <p:set>
                                      <p:cBhvr>
                                        <p:cTn id="96" dur="1" fill="hold">
                                          <p:stCondLst>
                                            <p:cond delay="0"/>
                                          </p:stCondLst>
                                        </p:cTn>
                                        <p:tgtEl>
                                          <p:spTgt spid="136"/>
                                        </p:tgtEl>
                                        <p:attrNameLst>
                                          <p:attrName>style.visibility</p:attrName>
                                        </p:attrNameLst>
                                      </p:cBhvr>
                                      <p:to>
                                        <p:strVal val="visible"/>
                                      </p:to>
                                    </p:set>
                                    <p:animEffect transition="in" filter="fade">
                                      <p:cBhvr>
                                        <p:cTn id="97" dur="250"/>
                                        <p:tgtEl>
                                          <p:spTgt spid="136"/>
                                        </p:tgtEl>
                                      </p:cBhvr>
                                    </p:animEffect>
                                  </p:childTnLst>
                                </p:cTn>
                              </p:par>
                              <p:par>
                                <p:cTn id="98" presetID="10" presetClass="entr" presetSubtype="0" fill="hold" grpId="0" nodeType="withEffect">
                                  <p:stCondLst>
                                    <p:cond delay="500"/>
                                  </p:stCondLst>
                                  <p:childTnLst>
                                    <p:set>
                                      <p:cBhvr>
                                        <p:cTn id="99" dur="1" fill="hold">
                                          <p:stCondLst>
                                            <p:cond delay="0"/>
                                          </p:stCondLst>
                                        </p:cTn>
                                        <p:tgtEl>
                                          <p:spTgt spid="137"/>
                                        </p:tgtEl>
                                        <p:attrNameLst>
                                          <p:attrName>style.visibility</p:attrName>
                                        </p:attrNameLst>
                                      </p:cBhvr>
                                      <p:to>
                                        <p:strVal val="visible"/>
                                      </p:to>
                                    </p:set>
                                    <p:animEffect transition="in" filter="fade">
                                      <p:cBhvr>
                                        <p:cTn id="100" dur="250"/>
                                        <p:tgtEl>
                                          <p:spTgt spid="137"/>
                                        </p:tgtEl>
                                      </p:cBhvr>
                                    </p:animEffect>
                                  </p:childTnLst>
                                </p:cTn>
                              </p:par>
                              <p:par>
                                <p:cTn id="101" presetID="53" presetClass="entr" presetSubtype="16" fill="hold" nodeType="withEffect">
                                  <p:stCondLst>
                                    <p:cond delay="500"/>
                                  </p:stCondLst>
                                  <p:childTnLst>
                                    <p:set>
                                      <p:cBhvr>
                                        <p:cTn id="102" dur="1" fill="hold">
                                          <p:stCondLst>
                                            <p:cond delay="0"/>
                                          </p:stCondLst>
                                        </p:cTn>
                                        <p:tgtEl>
                                          <p:spTgt spid="173"/>
                                        </p:tgtEl>
                                        <p:attrNameLst>
                                          <p:attrName>style.visibility</p:attrName>
                                        </p:attrNameLst>
                                      </p:cBhvr>
                                      <p:to>
                                        <p:strVal val="visible"/>
                                      </p:to>
                                    </p:set>
                                    <p:anim calcmode="lin" valueType="num">
                                      <p:cBhvr>
                                        <p:cTn id="103" dur="250" fill="hold"/>
                                        <p:tgtEl>
                                          <p:spTgt spid="173"/>
                                        </p:tgtEl>
                                        <p:attrNameLst>
                                          <p:attrName>ppt_w</p:attrName>
                                        </p:attrNameLst>
                                      </p:cBhvr>
                                      <p:tavLst>
                                        <p:tav tm="0">
                                          <p:val>
                                            <p:fltVal val="0"/>
                                          </p:val>
                                        </p:tav>
                                        <p:tav tm="100000">
                                          <p:val>
                                            <p:strVal val="#ppt_w"/>
                                          </p:val>
                                        </p:tav>
                                      </p:tavLst>
                                    </p:anim>
                                    <p:anim calcmode="lin" valueType="num">
                                      <p:cBhvr>
                                        <p:cTn id="104" dur="250" fill="hold"/>
                                        <p:tgtEl>
                                          <p:spTgt spid="173"/>
                                        </p:tgtEl>
                                        <p:attrNameLst>
                                          <p:attrName>ppt_h</p:attrName>
                                        </p:attrNameLst>
                                      </p:cBhvr>
                                      <p:tavLst>
                                        <p:tav tm="0">
                                          <p:val>
                                            <p:fltVal val="0"/>
                                          </p:val>
                                        </p:tav>
                                        <p:tav tm="100000">
                                          <p:val>
                                            <p:strVal val="#ppt_h"/>
                                          </p:val>
                                        </p:tav>
                                      </p:tavLst>
                                    </p:anim>
                                    <p:animEffect transition="in" filter="fade">
                                      <p:cBhvr>
                                        <p:cTn id="105" dur="250"/>
                                        <p:tgtEl>
                                          <p:spTgt spid="173"/>
                                        </p:tgtEl>
                                      </p:cBhvr>
                                    </p:animEffect>
                                  </p:childTnLst>
                                </p:cTn>
                              </p:par>
                              <p:par>
                                <p:cTn id="106" presetID="53" presetClass="entr" presetSubtype="16" fill="hold" nodeType="withEffect">
                                  <p:stCondLst>
                                    <p:cond delay="750"/>
                                  </p:stCondLst>
                                  <p:childTnLst>
                                    <p:set>
                                      <p:cBhvr>
                                        <p:cTn id="107" dur="1" fill="hold">
                                          <p:stCondLst>
                                            <p:cond delay="0"/>
                                          </p:stCondLst>
                                        </p:cTn>
                                        <p:tgtEl>
                                          <p:spTgt spid="174"/>
                                        </p:tgtEl>
                                        <p:attrNameLst>
                                          <p:attrName>style.visibility</p:attrName>
                                        </p:attrNameLst>
                                      </p:cBhvr>
                                      <p:to>
                                        <p:strVal val="visible"/>
                                      </p:to>
                                    </p:set>
                                    <p:anim calcmode="lin" valueType="num">
                                      <p:cBhvr>
                                        <p:cTn id="108" dur="250" fill="hold"/>
                                        <p:tgtEl>
                                          <p:spTgt spid="174"/>
                                        </p:tgtEl>
                                        <p:attrNameLst>
                                          <p:attrName>ppt_w</p:attrName>
                                        </p:attrNameLst>
                                      </p:cBhvr>
                                      <p:tavLst>
                                        <p:tav tm="0">
                                          <p:val>
                                            <p:fltVal val="0"/>
                                          </p:val>
                                        </p:tav>
                                        <p:tav tm="100000">
                                          <p:val>
                                            <p:strVal val="#ppt_w"/>
                                          </p:val>
                                        </p:tav>
                                      </p:tavLst>
                                    </p:anim>
                                    <p:anim calcmode="lin" valueType="num">
                                      <p:cBhvr>
                                        <p:cTn id="109" dur="250" fill="hold"/>
                                        <p:tgtEl>
                                          <p:spTgt spid="174"/>
                                        </p:tgtEl>
                                        <p:attrNameLst>
                                          <p:attrName>ppt_h</p:attrName>
                                        </p:attrNameLst>
                                      </p:cBhvr>
                                      <p:tavLst>
                                        <p:tav tm="0">
                                          <p:val>
                                            <p:fltVal val="0"/>
                                          </p:val>
                                        </p:tav>
                                        <p:tav tm="100000">
                                          <p:val>
                                            <p:strVal val="#ppt_h"/>
                                          </p:val>
                                        </p:tav>
                                      </p:tavLst>
                                    </p:anim>
                                    <p:animEffect transition="in" filter="fade">
                                      <p:cBhvr>
                                        <p:cTn id="110" dur="250"/>
                                        <p:tgtEl>
                                          <p:spTgt spid="174"/>
                                        </p:tgtEl>
                                      </p:cBhvr>
                                    </p:animEffect>
                                  </p:childTnLst>
                                </p:cTn>
                              </p:par>
                              <p:par>
                                <p:cTn id="111" presetID="10" presetClass="entr" presetSubtype="0" fill="hold" grpId="0" nodeType="withEffect">
                                  <p:stCondLst>
                                    <p:cond delay="750"/>
                                  </p:stCondLst>
                                  <p:childTnLst>
                                    <p:set>
                                      <p:cBhvr>
                                        <p:cTn id="112" dur="1" fill="hold">
                                          <p:stCondLst>
                                            <p:cond delay="0"/>
                                          </p:stCondLst>
                                        </p:cTn>
                                        <p:tgtEl>
                                          <p:spTgt spid="138"/>
                                        </p:tgtEl>
                                        <p:attrNameLst>
                                          <p:attrName>style.visibility</p:attrName>
                                        </p:attrNameLst>
                                      </p:cBhvr>
                                      <p:to>
                                        <p:strVal val="visible"/>
                                      </p:to>
                                    </p:set>
                                    <p:animEffect transition="in" filter="fade">
                                      <p:cBhvr>
                                        <p:cTn id="113" dur="25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74" grpId="0"/>
      <p:bldP spid="75" grpId="0"/>
      <p:bldP spid="76" grpId="0"/>
      <p:bldP spid="77" grpId="0"/>
      <p:bldP spid="135" grpId="0"/>
      <p:bldP spid="136" grpId="0"/>
      <p:bldP spid="137" grpId="0"/>
      <p:bldP spid="1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5B66E5-78A1-9345-A388-32CBB3ACB688}"/>
              </a:ext>
            </a:extLst>
          </p:cNvPr>
          <p:cNvSpPr/>
          <p:nvPr/>
        </p:nvSpPr>
        <p:spPr bwMode="auto">
          <a:xfrm>
            <a:off x="0" y="0"/>
            <a:ext cx="82682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8A3BB87-0C83-6345-A6B3-5AF8C0F71E47}"/>
              </a:ext>
            </a:extLst>
          </p:cNvPr>
          <p:cNvSpPr>
            <a:spLocks noGrp="1"/>
          </p:cNvSpPr>
          <p:nvPr>
            <p:ph type="title"/>
          </p:nvPr>
        </p:nvSpPr>
        <p:spPr>
          <a:xfrm>
            <a:off x="546579" y="1414646"/>
            <a:ext cx="7283776" cy="1772793"/>
          </a:xfrm>
        </p:spPr>
        <p:txBody>
          <a:bodyPr/>
          <a:lstStyle/>
          <a:p>
            <a:r>
              <a:rPr lang="en-US" sz="6400" dirty="0">
                <a:solidFill>
                  <a:schemeClr val="accent1"/>
                </a:solidFill>
              </a:rPr>
              <a:t>Linux Containers</a:t>
            </a:r>
            <a:br>
              <a:rPr lang="en-US" sz="6400" dirty="0">
                <a:solidFill>
                  <a:schemeClr val="accent1"/>
                </a:solidFill>
              </a:rPr>
            </a:br>
            <a:r>
              <a:rPr lang="en-US" sz="6400" dirty="0">
                <a:solidFill>
                  <a:schemeClr val="accent1"/>
                </a:solidFill>
              </a:rPr>
              <a:t>on Azure</a:t>
            </a:r>
            <a:endParaRPr lang="en-US" sz="6400" noProof="0" dirty="0">
              <a:solidFill>
                <a:schemeClr val="accent1"/>
              </a:solidFill>
            </a:endParaRPr>
          </a:p>
        </p:txBody>
      </p:sp>
      <p:sp>
        <p:nvSpPr>
          <p:cNvPr id="4" name="Text Placeholder 2">
            <a:extLst>
              <a:ext uri="{FF2B5EF4-FFF2-40B4-BE49-F238E27FC236}">
                <a16:creationId xmlns:a16="http://schemas.microsoft.com/office/drawing/2014/main" id="{EE0215CE-8B44-DA4B-9DC5-5E7D240BBC17}"/>
              </a:ext>
            </a:extLst>
          </p:cNvPr>
          <p:cNvSpPr txBox="1">
            <a:spLocks/>
          </p:cNvSpPr>
          <p:nvPr/>
        </p:nvSpPr>
        <p:spPr>
          <a:xfrm>
            <a:off x="585216" y="3361388"/>
            <a:ext cx="7245139" cy="1931831"/>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Azure Kubernetes Service (AKS)</a:t>
            </a:r>
          </a:p>
          <a:p>
            <a:r>
              <a:rPr lang="en-US" sz="3200" dirty="0"/>
              <a:t>Azure Container Registry (ACR)</a:t>
            </a:r>
          </a:p>
          <a:p>
            <a:r>
              <a:rPr lang="en-US" sz="3200" dirty="0"/>
              <a:t>Azure Container Instances (ACI)</a:t>
            </a:r>
          </a:p>
        </p:txBody>
      </p:sp>
    </p:spTree>
    <p:extLst>
      <p:ext uri="{BB962C8B-B14F-4D97-AF65-F5344CB8AC3E}">
        <p14:creationId xmlns:p14="http://schemas.microsoft.com/office/powerpoint/2010/main" val="12470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CBF047EE-8A2D-4DFD-80E1-D9926FB95026}"/>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6427F90C-007F-4772-BD5F-2C32B7E9CE11}"/>
    </a:ext>
  </a:extLst>
</a:theme>
</file>

<file path=ppt/theme/theme3.xml><?xml version="1.0" encoding="utf-8"?>
<a:theme xmlns:a="http://schemas.openxmlformats.org/drawingml/2006/main" name="3_SMSG Readiness Master Template 16x9_MODIFIED">
  <a:themeElements>
    <a:clrScheme name="Custom 2">
      <a:dk1>
        <a:srgbClr val="3F3F3F"/>
      </a:dk1>
      <a:lt1>
        <a:sysClr val="window" lastClr="FFFFFF"/>
      </a:lt1>
      <a:dk2>
        <a:srgbClr val="3F3F3F"/>
      </a:dk2>
      <a:lt2>
        <a:srgbClr val="FFFFFF"/>
      </a:lt2>
      <a:accent1>
        <a:srgbClr val="002050"/>
      </a:accent1>
      <a:accent2>
        <a:srgbClr val="00188F"/>
      </a:accent2>
      <a:accent3>
        <a:srgbClr val="0078D7"/>
      </a:accent3>
      <a:accent4>
        <a:srgbClr val="BAD80A"/>
      </a:accent4>
      <a:accent5>
        <a:srgbClr val="008272"/>
      </a:accent5>
      <a:accent6>
        <a:srgbClr val="00B294"/>
      </a:accent6>
      <a:hlink>
        <a:srgbClr val="00BCF2"/>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SGR Readiness Template_010415" id="{82D3D4E7-D223-4A60-81A2-37362F89B327}" vid="{51F33C4D-D8AA-44B3-AE4F-BCF1547D16F5}"/>
    </a:ext>
  </a:extLst>
</a:theme>
</file>

<file path=ppt/theme/theme4.xml><?xml version="1.0" encoding="utf-8"?>
<a:theme xmlns:a="http://schemas.openxmlformats.org/drawingml/2006/main" name="3_WHITE TEMPLATE">
  <a:themeElements>
    <a:clrScheme name="TT - Blue with white">
      <a:dk1>
        <a:srgbClr val="353535"/>
      </a:dk1>
      <a:lt1>
        <a:srgbClr val="FFFFFF"/>
      </a:lt1>
      <a:dk2>
        <a:srgbClr val="002050"/>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MULTIPLE_MASTERS_Sept_2016.potx" id="{ECBC7363-A966-411C-ADC6-24676D8BE435}" vid="{2BB6782C-6926-424C-BAA7-2F1F2A62E2C2}"/>
    </a:ext>
  </a:extLst>
</a:theme>
</file>

<file path=ppt/theme/theme5.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6.xml><?xml version="1.0" encoding="utf-8"?>
<a:theme xmlns:a="http://schemas.openxmlformats.org/drawingml/2006/main" name="5-30664_S4_Q1_FY16_Light_Template">
  <a:themeElements>
    <a:clrScheme name="Custom 7">
      <a:dk1>
        <a:srgbClr val="00000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94CFF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tIns="45720" rIns="91440" bIns="45720" rtlCol="0">
        <a:spAutoFit/>
      </a:bodyPr>
      <a:lstStyle>
        <a:defPPr algn="l">
          <a:lnSpc>
            <a:spcPct val="90000"/>
          </a:lnSpc>
          <a:spcAft>
            <a:spcPts val="600"/>
          </a:spcAft>
          <a:defRPr sz="12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1_FY16_Light_Template" id="{5EF6B031-E4E9-47DE-A00B-C70C6050C087}" vid="{E591D91A-0F30-468B-BAC3-EA073291F391}"/>
    </a:ext>
  </a:extLst>
</a:theme>
</file>

<file path=ppt/theme/theme7.xml><?xml version="1.0" encoding="utf-8"?>
<a:theme xmlns:a="http://schemas.openxmlformats.org/drawingml/2006/main" name="1_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microsoft.com/office/2006/metadata/properties"/>
    <ds:schemaRef ds:uri="630a2e83-186a-4a0f-ab27-bee8a8096abc"/>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17953</TotalTime>
  <Words>1070</Words>
  <Application>Microsoft Macintosh PowerPoint</Application>
  <PresentationFormat>Widescreen</PresentationFormat>
  <Paragraphs>178</Paragraphs>
  <Slides>16</Slides>
  <Notes>14</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16</vt:i4>
      </vt:variant>
    </vt:vector>
  </HeadingPairs>
  <TitlesOfParts>
    <vt:vector size="32" baseType="lpstr">
      <vt:lpstr>Arial</vt:lpstr>
      <vt:lpstr>Calibri</vt:lpstr>
      <vt:lpstr>Consolas</vt:lpstr>
      <vt:lpstr>Segoe UI</vt:lpstr>
      <vt:lpstr>Segoe UI Bold</vt:lpstr>
      <vt:lpstr>Segoe UI Light</vt:lpstr>
      <vt:lpstr>Segoe UI Semibold</vt:lpstr>
      <vt:lpstr>Segoe UI Semilight</vt:lpstr>
      <vt:lpstr>Wingdings</vt:lpstr>
      <vt:lpstr>WHITE TEMPLATE</vt:lpstr>
      <vt:lpstr>SOFT BLACK TEMPLATE</vt:lpstr>
      <vt:lpstr>3_SMSG Readiness Master Template 16x9_MODIFIED</vt:lpstr>
      <vt:lpstr>3_WHITE TEMPLATE</vt:lpstr>
      <vt:lpstr>Server and Cloud 2013</vt:lpstr>
      <vt:lpstr>5-30664_S4_Q1_FY16_Light_Template</vt:lpstr>
      <vt:lpstr>1_WHITE TEMPLATE</vt:lpstr>
      <vt:lpstr>Azure Fundamentals SQL, App Service, Container</vt:lpstr>
      <vt:lpstr>Azure Database Services</vt:lpstr>
      <vt:lpstr>Putting Azure SQL Database into Numbers</vt:lpstr>
      <vt:lpstr>Migration to Azure SQL</vt:lpstr>
      <vt:lpstr>Azure Cosmos DB </vt:lpstr>
      <vt:lpstr>Azure App Service</vt:lpstr>
      <vt:lpstr>PowerPoint Presentation</vt:lpstr>
      <vt:lpstr>PowerPoint Presentation</vt:lpstr>
      <vt:lpstr>Linux Containers on Azure</vt:lpstr>
      <vt:lpstr>What is a container?</vt:lpstr>
      <vt:lpstr>PowerPoint Presentation</vt:lpstr>
      <vt:lpstr>The container advantage</vt:lpstr>
      <vt:lpstr>PowerPoint Presentation</vt:lpstr>
      <vt:lpstr>Partner Technical (Presales) Support  depts@microsoft.com</vt:lpstr>
      <vt:lpstr>https://aka.ms/mehr-wissen</vt:lpstr>
      <vt:lpstr>Next Steps aka.ms/azurequickstart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illustration template</dc:title>
  <dc:subject>&lt;Event name&gt;</dc:subject>
  <dc:creator>Clemens Siebler</dc:creator>
  <cp:keywords/>
  <dc:description/>
  <cp:lastModifiedBy>Clemens Siebler</cp:lastModifiedBy>
  <cp:revision>159</cp:revision>
  <dcterms:created xsi:type="dcterms:W3CDTF">2018-04-05T08:18:27Z</dcterms:created>
  <dcterms:modified xsi:type="dcterms:W3CDTF">2018-08-31T08:43:08Z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