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4"/>
  </p:sldMasterIdLst>
  <p:notesMasterIdLst>
    <p:notesMasterId r:id="rId20"/>
  </p:notesMasterIdLst>
  <p:handoutMasterIdLst>
    <p:handoutMasterId r:id="rId21"/>
  </p:handoutMasterIdLst>
  <p:sldIdLst>
    <p:sldId id="684" r:id="rId5"/>
    <p:sldId id="690" r:id="rId6"/>
    <p:sldId id="691" r:id="rId7"/>
    <p:sldId id="692" r:id="rId8"/>
    <p:sldId id="693" r:id="rId9"/>
    <p:sldId id="694" r:id="rId10"/>
    <p:sldId id="695" r:id="rId11"/>
    <p:sldId id="696" r:id="rId12"/>
    <p:sldId id="697" r:id="rId13"/>
    <p:sldId id="698" r:id="rId14"/>
    <p:sldId id="699" r:id="rId15"/>
    <p:sldId id="700" r:id="rId16"/>
    <p:sldId id="701" r:id="rId17"/>
    <p:sldId id="702" r:id="rId18"/>
    <p:sldId id="342" r:id="rId19"/>
  </p:sldIdLst>
  <p:sldSz cx="12436475" cy="6994525"/>
  <p:notesSz cx="7010400" cy="92964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2BCD2F-77E8-429D-A4AF-EB95158E2ADC}">
          <p14:sldIdLst>
            <p14:sldId id="684"/>
            <p14:sldId id="690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  <p14:sldId id="701"/>
            <p14:sldId id="702"/>
            <p14:sldId id="34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Feil-Jacobs" initials="MF" lastIdx="12" clrIdx="0">
    <p:extLst/>
  </p:cmAuthor>
  <p:cmAuthor id="2" name="Caroline Sanderson" initials="CS" lastIdx="7" clrIdx="1">
    <p:extLst/>
  </p:cmAuthor>
  <p:cmAuthor id="3" name="Jennifer Horton" initials="JH" lastIdx="3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284A"/>
    <a:srgbClr val="002050"/>
    <a:srgbClr val="33353A"/>
    <a:srgbClr val="A81400"/>
    <a:srgbClr val="D6D6D6"/>
    <a:srgbClr val="DADADA"/>
    <a:srgbClr val="FFFFFF"/>
    <a:srgbClr val="FF5050"/>
    <a:srgbClr val="3A3A9C"/>
    <a:srgbClr val="3D5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3" autoAdjust="0"/>
    <p:restoredTop sz="94660"/>
  </p:normalViewPr>
  <p:slideViewPr>
    <p:cSldViewPr snapToGrid="0">
      <p:cViewPr>
        <p:scale>
          <a:sx n="50" d="100"/>
          <a:sy n="50" d="100"/>
        </p:scale>
        <p:origin x="813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938"/>
    </p:cViewPr>
  </p:sorterViewPr>
  <p:notesViewPr>
    <p:cSldViewPr snapToGrid="0">
      <p:cViewPr>
        <p:scale>
          <a:sx n="1" d="2"/>
          <a:sy n="1" d="2"/>
        </p:scale>
        <p:origin x="286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731DE7-6095-448C-B6BC-DB880B5724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F5BC5-44A2-435C-8C21-0DBCBDA756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8782496-95A0-4193-B09F-6AD27878C74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4F811-0B99-44B3-BC1D-3D4968EAE0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62D37-B25F-4FBF-9AFB-85D0E1946E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F7E545E-6309-4C3C-B4C1-C7B100EED1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1A012BF-EEA3-45CC-947C-015BB12AB8B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26BFB95-F7E9-4E12-8F4D-EDB340397A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BFB95-F7E9-4E12-8F4D-EDB340397A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22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950464">
              <a:defRPr/>
            </a:pPr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410500" defTabSz="941713" eaLnBrk="0" hangingPunct="0">
              <a:defRPr/>
            </a:pPr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950464">
              <a:defRPr/>
            </a:pPr>
            <a:fld id="{FEAE989E-5381-40B5-87D5-748855F4FC30}" type="datetime8">
              <a:rPr lang="en-US">
                <a:solidFill>
                  <a:prstClr val="black"/>
                </a:solidFill>
                <a:latin typeface="Segoe UI" pitchFamily="34" charset="0"/>
              </a:rPr>
              <a:pPr defTabSz="950464">
                <a:defRPr/>
              </a:pPr>
              <a:t>4/23/2019 11:04 AM</a:t>
            </a:fld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50464">
              <a:defRPr/>
            </a:pPr>
            <a:fld id="{B4008EB6-D09E-4580-8CD6-DDB14511944F}" type="slidenum">
              <a:rPr lang="en-US">
                <a:solidFill>
                  <a:prstClr val="black"/>
                </a:solidFill>
                <a:latin typeface="Segoe UI" pitchFamily="34" charset="0"/>
              </a:rPr>
              <a:pPr defTabSz="950464">
                <a:defRPr/>
              </a:pPr>
              <a:t>15</a:t>
            </a:fld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35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rgbClr val="3335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695CED33-97DB-48E6-891E-33A5F0CF6E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180" y="5341300"/>
            <a:ext cx="4407295" cy="16251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800693"/>
            <a:ext cx="9143936" cy="932563"/>
          </a:xfrm>
          <a:noFill/>
        </p:spPr>
        <p:txBody>
          <a:bodyPr lIns="146304" tIns="91440" rIns="146304" bIns="91440" anchor="b" anchorCtr="0">
            <a:spAutoFit/>
          </a:bodyPr>
          <a:lstStyle>
            <a:lvl1pPr>
              <a:defRPr sz="5400" spc="-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9143937" cy="6832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62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797260"/>
            <a:ext cx="11887200" cy="932563"/>
          </a:xfrm>
          <a:noFill/>
        </p:spPr>
        <p:txBody>
          <a:bodyPr vert="horz" wrap="square" lIns="146304" tIns="91440" rIns="146304" bIns="91440" rtlCol="0" anchor="b" anchorCtr="0">
            <a:spAutoFit/>
          </a:bodyPr>
          <a:lstStyle>
            <a:lvl1pPr>
              <a:defRPr lang="en-US" sz="5400" spc="-100" dirty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069DFBB-29D6-43F8-ABAA-B099B4C7E8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1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7A60E96-F599-45A2-9192-0982227D7A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6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14006F5-FE55-4F9D-87C7-D08264FB77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9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363662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E57D8F4-07FF-4DD3-87F4-2DF4F88C39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3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70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">
    <p:bg>
      <p:bgPr>
        <a:solidFill>
          <a:srgbClr val="3335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177DB4C-FA08-4CF1-8664-E8F040E982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53077"/>
            <a:ext cx="12406497" cy="457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7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36763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54BE7D0-77C5-41F7-A941-7473E2E047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9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367630"/>
            <a:ext cx="11888787" cy="2308324"/>
          </a:xfrm>
        </p:spPr>
        <p:txBody>
          <a:bodyPr>
            <a:spAutoFit/>
          </a:bodyPr>
          <a:lstStyle>
            <a:lvl1pPr>
              <a:buClr>
                <a:srgbClr val="002050"/>
              </a:buClr>
              <a:defRPr/>
            </a:lvl1pPr>
            <a:lvl2pPr>
              <a:buClr>
                <a:srgbClr val="002050"/>
              </a:buClr>
              <a:defRPr/>
            </a:lvl2pPr>
            <a:lvl3pPr>
              <a:buClr>
                <a:srgbClr val="002050"/>
              </a:buClr>
              <a:defRPr/>
            </a:lvl3pPr>
            <a:lvl4pPr>
              <a:buClr>
                <a:srgbClr val="002050"/>
              </a:buClr>
              <a:defRPr/>
            </a:lvl4pPr>
            <a:lvl5pPr>
              <a:buClr>
                <a:srgbClr val="002050"/>
              </a:buCl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C7C4721-233A-4FE2-8643-12FD0AC3D8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5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367630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367630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de-DE"/>
              <a:t>Mastertextformat bearbeiten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de-DE"/>
              <a:t>Zweite Ebene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de-DE"/>
              <a:t>Dritte Ebene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de-DE"/>
              <a:t>Vierte Ebene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de-DE"/>
              <a:t>Fünfte Ebene</a:t>
            </a:r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DA45E05-CC85-459C-8B48-88AD3E519A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367630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rgbClr val="002050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Clr>
                <a:srgbClr val="002050"/>
              </a:buClr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Clr>
                <a:srgbClr val="002050"/>
              </a:buClr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Clr>
                <a:srgbClr val="002050"/>
              </a:buClr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Clr>
                <a:srgbClr val="002050"/>
              </a:buClr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367630"/>
            <a:ext cx="5486399" cy="2462213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rgbClr val="002050"/>
              </a:buClr>
              <a:buFont typeface="Wingdings" panose="05000000000000000000" pitchFamily="2" charset="2"/>
              <a:buChar char="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42900" indent="-342900">
              <a:buClr>
                <a:srgbClr val="002050"/>
              </a:buClr>
              <a:buFont typeface="Wingdings" panose="05000000000000000000" pitchFamily="2" charset="2"/>
              <a:buChar char=""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342900" indent="-342900">
              <a:buClr>
                <a:srgbClr val="002050"/>
              </a:buClr>
              <a:buFont typeface="Wingdings" panose="05000000000000000000" pitchFamily="2" charset="2"/>
              <a:buChar char=""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2900" indent="-342900">
              <a:buClr>
                <a:srgbClr val="002050"/>
              </a:buClr>
              <a:buFont typeface="Wingdings" panose="05000000000000000000" pitchFamily="2" charset="2"/>
              <a:buChar char=""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42900" indent="-342900">
              <a:buClr>
                <a:srgbClr val="002050"/>
              </a:buClr>
              <a:buFont typeface="Wingdings" panose="05000000000000000000" pitchFamily="2" charset="2"/>
              <a:buChar char=""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de-DE"/>
              <a:t>Mastertextformat bearbeiten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de-DE"/>
              <a:t>Zweite Ebene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de-DE"/>
              <a:t>Dritte Ebene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de-DE"/>
              <a:t>Vierte Ebene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de-DE"/>
              <a:t>Fünfte Ebene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C747565-EBF6-4565-9A41-41EB026347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7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de-DE"/>
              <a:t>Mastertitelformat bearbeiten</a:t>
            </a:r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619574A-906D-4ABC-AB95-8E18168109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r Day_white content are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F9119E9-FA08-4334-962F-0161634D3BCB}"/>
              </a:ext>
            </a:extLst>
          </p:cNvPr>
          <p:cNvSpPr/>
          <p:nvPr userDrawn="1"/>
        </p:nvSpPr>
        <p:spPr bwMode="auto">
          <a:xfrm>
            <a:off x="1235" y="1544701"/>
            <a:ext cx="12435593" cy="5449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446924"/>
            <a:ext cx="11794096" cy="738664"/>
          </a:xfrm>
        </p:spPr>
        <p:txBody>
          <a:bodyPr anchor="ctr">
            <a:spAutoFit/>
          </a:bodyPr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EEAF125-9FD0-4BF0-88D9-B5B8550F1C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26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5129E-6 -4.13073E-6 L -0.00076 0.45416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" y="226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r Day - title middle alig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237C4E-EC0C-4546-99B3-8F6ABD38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71EE253-60A4-43FA-9ADB-BD5D048D8A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18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r actions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F9119E9-FA08-4334-962F-0161634D3BCB}"/>
              </a:ext>
            </a:extLst>
          </p:cNvPr>
          <p:cNvSpPr/>
          <p:nvPr userDrawn="1"/>
        </p:nvSpPr>
        <p:spPr bwMode="auto">
          <a:xfrm flipV="1">
            <a:off x="1235" y="0"/>
            <a:ext cx="12435593" cy="1544701"/>
          </a:xfrm>
          <a:prstGeom prst="rect">
            <a:avLst/>
          </a:prstGeom>
          <a:solidFill>
            <a:srgbClr val="1D284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548640"/>
            <a:ext cx="10502218" cy="738664"/>
          </a:xfrm>
        </p:spPr>
        <p:txBody>
          <a:bodyPr anchor="ctr">
            <a:spAutoFit/>
          </a:bodyPr>
          <a:lstStyle>
            <a:lvl1pPr>
              <a:defRPr sz="4000" spc="-30" baseline="0">
                <a:gradFill>
                  <a:gsLst>
                    <a:gs pos="9738">
                      <a:srgbClr val="FFFFFF"/>
                    </a:gs>
                    <a:gs pos="36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51005-8720-4593-9FA0-697D481462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2016532"/>
            <a:ext cx="11558608" cy="2250873"/>
          </a:xfrm>
        </p:spPr>
        <p:txBody>
          <a:bodyPr/>
          <a:lstStyle>
            <a:lvl1pPr marL="0" indent="0">
              <a:spcBef>
                <a:spcPts val="3600"/>
              </a:spcBef>
              <a:spcAft>
                <a:spcPts val="200"/>
              </a:spcAft>
              <a:buSzPct val="85000"/>
              <a:buFontTx/>
              <a:buNone/>
              <a:defRPr sz="2800">
                <a:gradFill>
                  <a:gsLst>
                    <a:gs pos="76030">
                      <a:schemeClr val="tx1"/>
                    </a:gs>
                    <a:gs pos="59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 marL="742950" indent="-285750">
              <a:buClr>
                <a:srgbClr val="002050"/>
              </a:buClr>
              <a:defRPr sz="2600">
                <a:gradFill>
                  <a:gsLst>
                    <a:gs pos="76030">
                      <a:schemeClr val="tx1"/>
                    </a:gs>
                    <a:gs pos="59000">
                      <a:schemeClr val="tx1"/>
                    </a:gs>
                  </a:gsLst>
                  <a:lin ang="5400000" scaled="0"/>
                </a:gradFill>
              </a:defRPr>
            </a:lvl2pPr>
            <a:lvl3pPr marL="860425" indent="-228600">
              <a:buClr>
                <a:srgbClr val="002050"/>
              </a:buClr>
              <a:defRPr>
                <a:gradFill>
                  <a:gsLst>
                    <a:gs pos="76030">
                      <a:schemeClr val="tx1"/>
                    </a:gs>
                    <a:gs pos="59000">
                      <a:schemeClr val="tx1"/>
                    </a:gs>
                  </a:gsLst>
                  <a:lin ang="5400000" scaled="0"/>
                </a:gradFill>
              </a:defRPr>
            </a:lvl3pPr>
            <a:lvl4pPr marL="1089025" indent="-228600" defTabSz="974725">
              <a:buClr>
                <a:srgbClr val="002050"/>
              </a:buClr>
              <a:defRPr>
                <a:gradFill>
                  <a:gsLst>
                    <a:gs pos="76030">
                      <a:schemeClr val="tx1"/>
                    </a:gs>
                    <a:gs pos="59000">
                      <a:schemeClr val="tx1"/>
                    </a:gs>
                  </a:gsLst>
                  <a:lin ang="5400000" scaled="0"/>
                </a:gradFill>
              </a:defRPr>
            </a:lvl4pPr>
            <a:lvl5pPr marL="1371600" indent="-228600">
              <a:buClr>
                <a:srgbClr val="002050"/>
              </a:buClr>
              <a:defRPr>
                <a:gradFill>
                  <a:gsLst>
                    <a:gs pos="76030">
                      <a:schemeClr val="tx1"/>
                    </a:gs>
                    <a:gs pos="59000">
                      <a:schemeClr val="tx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list_4">
            <a:extLst>
              <a:ext uri="{FF2B5EF4-FFF2-40B4-BE49-F238E27FC236}">
                <a16:creationId xmlns:a16="http://schemas.microsoft.com/office/drawing/2014/main" id="{CD5B59B1-A081-4E17-A31F-6C39635AB4DB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1292094" y="586601"/>
            <a:ext cx="541153" cy="365760"/>
          </a:xfrm>
          <a:custGeom>
            <a:avLst/>
            <a:gdLst>
              <a:gd name="T0" fmla="*/ 90 w 253"/>
              <a:gd name="T1" fmla="*/ 24 h 171"/>
              <a:gd name="T2" fmla="*/ 253 w 253"/>
              <a:gd name="T3" fmla="*/ 24 h 171"/>
              <a:gd name="T4" fmla="*/ 90 w 253"/>
              <a:gd name="T5" fmla="*/ 73 h 171"/>
              <a:gd name="T6" fmla="*/ 253 w 253"/>
              <a:gd name="T7" fmla="*/ 73 h 171"/>
              <a:gd name="T8" fmla="*/ 90 w 253"/>
              <a:gd name="T9" fmla="*/ 121 h 171"/>
              <a:gd name="T10" fmla="*/ 253 w 253"/>
              <a:gd name="T11" fmla="*/ 121 h 171"/>
              <a:gd name="T12" fmla="*/ 90 w 253"/>
              <a:gd name="T13" fmla="*/ 171 h 171"/>
              <a:gd name="T14" fmla="*/ 253 w 253"/>
              <a:gd name="T15" fmla="*/ 171 h 171"/>
              <a:gd name="T16" fmla="*/ 0 w 253"/>
              <a:gd name="T17" fmla="*/ 23 h 171"/>
              <a:gd name="T18" fmla="*/ 17 w 253"/>
              <a:gd name="T19" fmla="*/ 40 h 171"/>
              <a:gd name="T20" fmla="*/ 58 w 253"/>
              <a:gd name="T21" fmla="*/ 0 h 171"/>
              <a:gd name="T22" fmla="*/ 0 w 253"/>
              <a:gd name="T23" fmla="*/ 121 h 171"/>
              <a:gd name="T24" fmla="*/ 17 w 253"/>
              <a:gd name="T25" fmla="*/ 138 h 171"/>
              <a:gd name="T26" fmla="*/ 58 w 253"/>
              <a:gd name="T27" fmla="*/ 98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3" h="171">
                <a:moveTo>
                  <a:pt x="90" y="24"/>
                </a:moveTo>
                <a:lnTo>
                  <a:pt x="253" y="24"/>
                </a:lnTo>
                <a:moveTo>
                  <a:pt x="90" y="73"/>
                </a:moveTo>
                <a:lnTo>
                  <a:pt x="253" y="73"/>
                </a:lnTo>
                <a:moveTo>
                  <a:pt x="90" y="121"/>
                </a:moveTo>
                <a:lnTo>
                  <a:pt x="253" y="121"/>
                </a:lnTo>
                <a:moveTo>
                  <a:pt x="90" y="171"/>
                </a:moveTo>
                <a:lnTo>
                  <a:pt x="253" y="171"/>
                </a:lnTo>
                <a:moveTo>
                  <a:pt x="0" y="23"/>
                </a:moveTo>
                <a:lnTo>
                  <a:pt x="17" y="40"/>
                </a:lnTo>
                <a:lnTo>
                  <a:pt x="58" y="0"/>
                </a:lnTo>
                <a:moveTo>
                  <a:pt x="0" y="121"/>
                </a:moveTo>
                <a:lnTo>
                  <a:pt x="17" y="138"/>
                </a:lnTo>
                <a:lnTo>
                  <a:pt x="58" y="98"/>
                </a:lnTo>
              </a:path>
            </a:pathLst>
          </a:custGeom>
          <a:noFill/>
          <a:ln w="15875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5D04715-C85A-4A2F-B5CD-0B9664583B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8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3789E-6 -4.74807E-6 L 4.83789E-6 -0.07035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1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6347E-6 4.24421E-6 L 4.26347E-6 0.08987 " pathEditMode="relative" rAng="0" ptsTypes="AA">
                                      <p:cBhvr>
                                        <p:cTn id="18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9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4.26347E-6 4.24421E-6 L 4.26347E-6 0.08987 " pathEditMode="relative" rAng="0" ptsTypes="AA">
                                      <p:cBhvr>
                                        <p:cTn id="23" dur="7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2" grpId="1"/>
      <p:bldP spid="4" grpId="0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300"/>
                  </p:stCondLst>
                  <p:childTnLst>
                    <p:animMotion origin="layout" path="M 4.26347E-6 4.24421E-6 L 4.26347E-6 0.08987 " pathEditMode="relative" rAng="0" ptsTypes="AA">
                      <p:cBhvr>
                        <p:cTn dur="750" spd="-10000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4494"/>
                    </p:animMotion>
                  </p:childTnLst>
                </p:cTn>
              </p:par>
            </p:tnLst>
          </p:tmpl>
        </p:tmplLst>
      </p:bldP>
      <p:bldP spid="5" grpId="0" animBg="1"/>
      <p:bldP spid="5" grpId="1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45005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367630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0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76" r:id="rId7"/>
    <p:sldLayoutId id="2147483777" r:id="rId8"/>
    <p:sldLayoutId id="2147483773" r:id="rId9"/>
    <p:sldLayoutId id="2147483738" r:id="rId10"/>
    <p:sldLayoutId id="2147483740" r:id="rId11"/>
    <p:sldLayoutId id="2147483741" r:id="rId12"/>
    <p:sldLayoutId id="2147483743" r:id="rId13"/>
    <p:sldLayoutId id="2147483744" r:id="rId14"/>
    <p:sldLayoutId id="2147483778" r:id="rId1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2050"/>
        </a:buClr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2050"/>
        </a:buClr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2050"/>
        </a:buClr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2050"/>
        </a:buClr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2050"/>
        </a:buClr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github.com/CSA-OCP-GER/windows-virtual-desktop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github.com/CSA-OCP-GER/windows-virtual-desktop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6921-EC61-4D80-ACA9-524E4702D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02" y="2052796"/>
            <a:ext cx="9143936" cy="1680460"/>
          </a:xfrm>
        </p:spPr>
        <p:txBody>
          <a:bodyPr/>
          <a:lstStyle/>
          <a:p>
            <a:r>
              <a:rPr lang="en-US" dirty="0"/>
              <a:t>Windows Virtual Desktop Hands-On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FF19A-2C1F-445D-BE35-87630220D8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4701" y="3955786"/>
            <a:ext cx="9143937" cy="683264"/>
          </a:xfrm>
        </p:spPr>
        <p:txBody>
          <a:bodyPr/>
          <a:lstStyle/>
          <a:p>
            <a:r>
              <a:rPr lang="en-US" dirty="0"/>
              <a:t>Julia Händel, Niels Ophey </a:t>
            </a:r>
          </a:p>
        </p:txBody>
      </p:sp>
    </p:spTree>
    <p:extLst>
      <p:ext uri="{BB962C8B-B14F-4D97-AF65-F5344CB8AC3E}">
        <p14:creationId xmlns:p14="http://schemas.microsoft.com/office/powerpoint/2010/main" val="414769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3C5D831-D166-4BD1-9697-26E3A26BCDB2}"/>
              </a:ext>
            </a:extLst>
          </p:cNvPr>
          <p:cNvSpPr/>
          <p:nvPr/>
        </p:nvSpPr>
        <p:spPr bwMode="auto">
          <a:xfrm>
            <a:off x="1951039" y="1980875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09:30 – 10:45 Uhr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739E7-785E-4C35-9A72-257B49358D1A}"/>
              </a:ext>
            </a:extLst>
          </p:cNvPr>
          <p:cNvSpPr/>
          <p:nvPr/>
        </p:nvSpPr>
        <p:spPr bwMode="auto">
          <a:xfrm>
            <a:off x="4546386" y="1980874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Einführung in die Technologie Windows Virtual Desktop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5AB1104-B658-49EE-9733-7A88D996313B}"/>
              </a:ext>
            </a:extLst>
          </p:cNvPr>
          <p:cNvSpPr/>
          <p:nvPr/>
        </p:nvSpPr>
        <p:spPr bwMode="auto">
          <a:xfrm>
            <a:off x="1951039" y="3245997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11:00 – 13:00 Uhr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26ABCC-C9AB-4B87-AD87-D94B0923FD96}"/>
              </a:ext>
            </a:extLst>
          </p:cNvPr>
          <p:cNvSpPr/>
          <p:nvPr/>
        </p:nvSpPr>
        <p:spPr bwMode="auto">
          <a:xfrm>
            <a:off x="4546386" y="324574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bg1"/>
                </a:solidFill>
              </a:rPr>
              <a:t>Hands On I/II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8E9289-0B8F-4C9D-B8D3-4396896E223D}"/>
              </a:ext>
            </a:extLst>
          </p:cNvPr>
          <p:cNvSpPr/>
          <p:nvPr/>
        </p:nvSpPr>
        <p:spPr bwMode="auto">
          <a:xfrm>
            <a:off x="1951039" y="3878558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13:00 – 14:00 Uhr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38C1FBD-1265-458D-8C29-39B00E0D48B8}"/>
              </a:ext>
            </a:extLst>
          </p:cNvPr>
          <p:cNvSpPr/>
          <p:nvPr/>
        </p:nvSpPr>
        <p:spPr bwMode="auto">
          <a:xfrm>
            <a:off x="4546386" y="3878557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Mittagspause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71367A-FFF0-437C-A813-592F0C3C5931}"/>
              </a:ext>
            </a:extLst>
          </p:cNvPr>
          <p:cNvSpPr/>
          <p:nvPr/>
        </p:nvSpPr>
        <p:spPr bwMode="auto">
          <a:xfrm>
            <a:off x="1951039" y="4511119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14:00 – 15:00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D72BF8-1C99-435D-A1F7-31F691AC98A6}"/>
              </a:ext>
            </a:extLst>
          </p:cNvPr>
          <p:cNvSpPr/>
          <p:nvPr/>
        </p:nvSpPr>
        <p:spPr bwMode="auto">
          <a:xfrm>
            <a:off x="4546386" y="4510616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Hands On I/II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F4394C-F673-4A00-ADD6-6966BEBA5198}"/>
              </a:ext>
            </a:extLst>
          </p:cNvPr>
          <p:cNvSpPr/>
          <p:nvPr/>
        </p:nvSpPr>
        <p:spPr bwMode="auto">
          <a:xfrm>
            <a:off x="1951039" y="5143680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15:00 – 15:15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C02332-59D9-4251-8CF5-BBD78E4D25DC}"/>
              </a:ext>
            </a:extLst>
          </p:cNvPr>
          <p:cNvSpPr/>
          <p:nvPr/>
        </p:nvSpPr>
        <p:spPr bwMode="auto">
          <a:xfrm>
            <a:off x="4546386" y="5143428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Pause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13D7C6-B0B4-47FB-A9FB-59795FCA75D6}"/>
              </a:ext>
            </a:extLst>
          </p:cNvPr>
          <p:cNvSpPr/>
          <p:nvPr/>
        </p:nvSpPr>
        <p:spPr bwMode="auto">
          <a:xfrm>
            <a:off x="1951039" y="5776243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15:15 – 16:00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1B2E95-747D-45BF-9AB2-839AA0DADE8E}"/>
              </a:ext>
            </a:extLst>
          </p:cNvPr>
          <p:cNvSpPr/>
          <p:nvPr/>
        </p:nvSpPr>
        <p:spPr bwMode="auto">
          <a:xfrm>
            <a:off x="4546386" y="5776242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Lizenzierung, Diskussion und </a:t>
            </a:r>
            <a:r>
              <a:rPr lang="de-DE" sz="2000" dirty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11AEA7-F710-4702-980C-A108C3917590}"/>
              </a:ext>
            </a:extLst>
          </p:cNvPr>
          <p:cNvSpPr/>
          <p:nvPr/>
        </p:nvSpPr>
        <p:spPr bwMode="auto">
          <a:xfrm>
            <a:off x="1951039" y="2613436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10:45 – 11:00 Uhr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88BEC7-DB4E-475F-A5C3-7F82A3E18FB6}"/>
              </a:ext>
            </a:extLst>
          </p:cNvPr>
          <p:cNvSpPr/>
          <p:nvPr/>
        </p:nvSpPr>
        <p:spPr bwMode="auto">
          <a:xfrm>
            <a:off x="4546386" y="2612933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bg1"/>
                </a:solidFill>
              </a:rPr>
              <a:t>Pause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82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276899B-7C39-4DE4-9045-B709972F7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Hands on…</a:t>
            </a:r>
          </a:p>
        </p:txBody>
      </p:sp>
      <p:sp>
        <p:nvSpPr>
          <p:cNvPr id="4" name="Titel 2">
            <a:extLst>
              <a:ext uri="{FF2B5EF4-FFF2-40B4-BE49-F238E27FC236}">
                <a16:creationId xmlns:a16="http://schemas.microsoft.com/office/drawing/2014/main" id="{1E768B56-D675-433F-925C-0FD613BB6548}"/>
              </a:ext>
            </a:extLst>
          </p:cNvPr>
          <p:cNvSpPr txBox="1">
            <a:spLocks/>
          </p:cNvSpPr>
          <p:nvPr/>
        </p:nvSpPr>
        <p:spPr>
          <a:xfrm>
            <a:off x="274637" y="2248482"/>
            <a:ext cx="11469687" cy="683264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de-DE" sz="3600" dirty="0">
                <a:hlinkClick r:id="rId2"/>
              </a:rPr>
              <a:t>https://github.com/CSA-OCP-GER/windows-virtual-desktop</a:t>
            </a:r>
            <a:endParaRPr lang="de-DE" sz="36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E9EDD6F-F462-404B-B871-35A0102D9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441" y="3812598"/>
            <a:ext cx="3941762" cy="25247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9943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3C5D831-D166-4BD1-9697-26E3A26BCDB2}"/>
              </a:ext>
            </a:extLst>
          </p:cNvPr>
          <p:cNvSpPr/>
          <p:nvPr/>
        </p:nvSpPr>
        <p:spPr bwMode="auto">
          <a:xfrm>
            <a:off x="1951039" y="1980875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09:30 – 10:45 Uhr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739E7-785E-4C35-9A72-257B49358D1A}"/>
              </a:ext>
            </a:extLst>
          </p:cNvPr>
          <p:cNvSpPr/>
          <p:nvPr/>
        </p:nvSpPr>
        <p:spPr bwMode="auto">
          <a:xfrm>
            <a:off x="4546386" y="1980874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Einführung in die Technologie Windows Virtual Desktop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5AB1104-B658-49EE-9733-7A88D996313B}"/>
              </a:ext>
            </a:extLst>
          </p:cNvPr>
          <p:cNvSpPr/>
          <p:nvPr/>
        </p:nvSpPr>
        <p:spPr bwMode="auto">
          <a:xfrm>
            <a:off x="1951039" y="3245997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11:00 – 13:00 Uhr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26ABCC-C9AB-4B87-AD87-D94B0923FD96}"/>
              </a:ext>
            </a:extLst>
          </p:cNvPr>
          <p:cNvSpPr/>
          <p:nvPr/>
        </p:nvSpPr>
        <p:spPr bwMode="auto">
          <a:xfrm>
            <a:off x="4546386" y="324574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bg1"/>
                </a:solidFill>
              </a:rPr>
              <a:t>Hands On I/II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8E9289-0B8F-4C9D-B8D3-4396896E223D}"/>
              </a:ext>
            </a:extLst>
          </p:cNvPr>
          <p:cNvSpPr/>
          <p:nvPr/>
        </p:nvSpPr>
        <p:spPr bwMode="auto">
          <a:xfrm>
            <a:off x="1951039" y="3878558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13:00 – 14:00 Uhr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38C1FBD-1265-458D-8C29-39B00E0D48B8}"/>
              </a:ext>
            </a:extLst>
          </p:cNvPr>
          <p:cNvSpPr/>
          <p:nvPr/>
        </p:nvSpPr>
        <p:spPr bwMode="auto">
          <a:xfrm>
            <a:off x="4546386" y="3878557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Mittagspause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71367A-FFF0-437C-A813-592F0C3C5931}"/>
              </a:ext>
            </a:extLst>
          </p:cNvPr>
          <p:cNvSpPr/>
          <p:nvPr/>
        </p:nvSpPr>
        <p:spPr bwMode="auto">
          <a:xfrm>
            <a:off x="1951039" y="4511119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14:00 – 15:00 Uhr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D72BF8-1C99-435D-A1F7-31F691AC98A6}"/>
              </a:ext>
            </a:extLst>
          </p:cNvPr>
          <p:cNvSpPr/>
          <p:nvPr/>
        </p:nvSpPr>
        <p:spPr bwMode="auto">
          <a:xfrm>
            <a:off x="4546386" y="4510616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bg1"/>
                </a:solidFill>
              </a:rPr>
              <a:t>Hands On I/II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F4394C-F673-4A00-ADD6-6966BEBA5198}"/>
              </a:ext>
            </a:extLst>
          </p:cNvPr>
          <p:cNvSpPr/>
          <p:nvPr/>
        </p:nvSpPr>
        <p:spPr bwMode="auto">
          <a:xfrm>
            <a:off x="1951039" y="5143680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15:00 – 15:15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C02332-59D9-4251-8CF5-BBD78E4D25DC}"/>
              </a:ext>
            </a:extLst>
          </p:cNvPr>
          <p:cNvSpPr/>
          <p:nvPr/>
        </p:nvSpPr>
        <p:spPr bwMode="auto">
          <a:xfrm>
            <a:off x="4546386" y="5143428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Pause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13D7C6-B0B4-47FB-A9FB-59795FCA75D6}"/>
              </a:ext>
            </a:extLst>
          </p:cNvPr>
          <p:cNvSpPr/>
          <p:nvPr/>
        </p:nvSpPr>
        <p:spPr bwMode="auto">
          <a:xfrm>
            <a:off x="1951039" y="5776243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15:15 – 16:00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1B2E95-747D-45BF-9AB2-839AA0DADE8E}"/>
              </a:ext>
            </a:extLst>
          </p:cNvPr>
          <p:cNvSpPr/>
          <p:nvPr/>
        </p:nvSpPr>
        <p:spPr bwMode="auto">
          <a:xfrm>
            <a:off x="4546386" y="5776242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Lizenzierung, Diskussion und </a:t>
            </a:r>
            <a:r>
              <a:rPr lang="de-DE" sz="2000" dirty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11AEA7-F710-4702-980C-A108C3917590}"/>
              </a:ext>
            </a:extLst>
          </p:cNvPr>
          <p:cNvSpPr/>
          <p:nvPr/>
        </p:nvSpPr>
        <p:spPr bwMode="auto">
          <a:xfrm>
            <a:off x="1951039" y="2613436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10:45 – 11:00 Uhr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88BEC7-DB4E-475F-A5C3-7F82A3E18FB6}"/>
              </a:ext>
            </a:extLst>
          </p:cNvPr>
          <p:cNvSpPr/>
          <p:nvPr/>
        </p:nvSpPr>
        <p:spPr bwMode="auto">
          <a:xfrm>
            <a:off x="4546386" y="2612933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bg1"/>
                </a:solidFill>
              </a:rPr>
              <a:t>Pause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72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66497F0-A407-436E-A005-B1B17C32A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094" y="1431780"/>
            <a:ext cx="23812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3C5D831-D166-4BD1-9697-26E3A26BCDB2}"/>
              </a:ext>
            </a:extLst>
          </p:cNvPr>
          <p:cNvSpPr/>
          <p:nvPr/>
        </p:nvSpPr>
        <p:spPr bwMode="auto">
          <a:xfrm>
            <a:off x="1951039" y="1980875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09:30 – 10:45 Uhr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739E7-785E-4C35-9A72-257B49358D1A}"/>
              </a:ext>
            </a:extLst>
          </p:cNvPr>
          <p:cNvSpPr/>
          <p:nvPr/>
        </p:nvSpPr>
        <p:spPr bwMode="auto">
          <a:xfrm>
            <a:off x="4546386" y="1980874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Einführung in die Technologie Windows Virtual Desktop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5AB1104-B658-49EE-9733-7A88D996313B}"/>
              </a:ext>
            </a:extLst>
          </p:cNvPr>
          <p:cNvSpPr/>
          <p:nvPr/>
        </p:nvSpPr>
        <p:spPr bwMode="auto">
          <a:xfrm>
            <a:off x="1951039" y="3245997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11:00 – 13:00 Uhr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26ABCC-C9AB-4B87-AD87-D94B0923FD96}"/>
              </a:ext>
            </a:extLst>
          </p:cNvPr>
          <p:cNvSpPr/>
          <p:nvPr/>
        </p:nvSpPr>
        <p:spPr bwMode="auto">
          <a:xfrm>
            <a:off x="4546386" y="324574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bg1"/>
                </a:solidFill>
              </a:rPr>
              <a:t>Hands On I/II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8E9289-0B8F-4C9D-B8D3-4396896E223D}"/>
              </a:ext>
            </a:extLst>
          </p:cNvPr>
          <p:cNvSpPr/>
          <p:nvPr/>
        </p:nvSpPr>
        <p:spPr bwMode="auto">
          <a:xfrm>
            <a:off x="1951039" y="3878558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13:00 – 14:00 Uhr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38C1FBD-1265-458D-8C29-39B00E0D48B8}"/>
              </a:ext>
            </a:extLst>
          </p:cNvPr>
          <p:cNvSpPr/>
          <p:nvPr/>
        </p:nvSpPr>
        <p:spPr bwMode="auto">
          <a:xfrm>
            <a:off x="4546386" y="3878557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Mittagspause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71367A-FFF0-437C-A813-592F0C3C5931}"/>
              </a:ext>
            </a:extLst>
          </p:cNvPr>
          <p:cNvSpPr/>
          <p:nvPr/>
        </p:nvSpPr>
        <p:spPr bwMode="auto">
          <a:xfrm>
            <a:off x="1951039" y="4511119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14:00 – 15:00 Uhr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D72BF8-1C99-435D-A1F7-31F691AC98A6}"/>
              </a:ext>
            </a:extLst>
          </p:cNvPr>
          <p:cNvSpPr/>
          <p:nvPr/>
        </p:nvSpPr>
        <p:spPr bwMode="auto">
          <a:xfrm>
            <a:off x="4546386" y="4510616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bg1"/>
                </a:solidFill>
              </a:rPr>
              <a:t>Hands On I/II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F4394C-F673-4A00-ADD6-6966BEBA5198}"/>
              </a:ext>
            </a:extLst>
          </p:cNvPr>
          <p:cNvSpPr/>
          <p:nvPr/>
        </p:nvSpPr>
        <p:spPr bwMode="auto">
          <a:xfrm>
            <a:off x="1951039" y="5143680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15:00 – 15:15 Uhr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C02332-59D9-4251-8CF5-BBD78E4D25DC}"/>
              </a:ext>
            </a:extLst>
          </p:cNvPr>
          <p:cNvSpPr/>
          <p:nvPr/>
        </p:nvSpPr>
        <p:spPr bwMode="auto">
          <a:xfrm>
            <a:off x="4546386" y="5143428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bg1"/>
                </a:solidFill>
              </a:rPr>
              <a:t>Pause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13D7C6-B0B4-47FB-A9FB-59795FCA75D6}"/>
              </a:ext>
            </a:extLst>
          </p:cNvPr>
          <p:cNvSpPr/>
          <p:nvPr/>
        </p:nvSpPr>
        <p:spPr bwMode="auto">
          <a:xfrm>
            <a:off x="1951039" y="5776243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15:15 – 16:00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1B2E95-747D-45BF-9AB2-839AA0DADE8E}"/>
              </a:ext>
            </a:extLst>
          </p:cNvPr>
          <p:cNvSpPr/>
          <p:nvPr/>
        </p:nvSpPr>
        <p:spPr bwMode="auto">
          <a:xfrm>
            <a:off x="4546386" y="5776242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Lizenzierung, Diskussion und </a:t>
            </a:r>
            <a:r>
              <a:rPr lang="de-DE" sz="2000" dirty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11AEA7-F710-4702-980C-A108C3917590}"/>
              </a:ext>
            </a:extLst>
          </p:cNvPr>
          <p:cNvSpPr/>
          <p:nvPr/>
        </p:nvSpPr>
        <p:spPr bwMode="auto">
          <a:xfrm>
            <a:off x="1951039" y="2613436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10:45 – 11:00 Uhr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88BEC7-DB4E-475F-A5C3-7F82A3E18FB6}"/>
              </a:ext>
            </a:extLst>
          </p:cNvPr>
          <p:cNvSpPr/>
          <p:nvPr/>
        </p:nvSpPr>
        <p:spPr bwMode="auto">
          <a:xfrm>
            <a:off x="4546386" y="2612933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bg1"/>
                </a:solidFill>
              </a:rPr>
              <a:t>Pause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92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5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169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3C5D831-D166-4BD1-9697-26E3A26BCDB2}"/>
              </a:ext>
            </a:extLst>
          </p:cNvPr>
          <p:cNvSpPr/>
          <p:nvPr/>
        </p:nvSpPr>
        <p:spPr bwMode="auto">
          <a:xfrm>
            <a:off x="1951039" y="1980875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09:30 – 10:45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739E7-785E-4C35-9A72-257B49358D1A}"/>
              </a:ext>
            </a:extLst>
          </p:cNvPr>
          <p:cNvSpPr/>
          <p:nvPr/>
        </p:nvSpPr>
        <p:spPr bwMode="auto">
          <a:xfrm>
            <a:off x="4546386" y="1980874"/>
            <a:ext cx="6009565" cy="470847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Einführung in die Technologie Windows Virtual Desktop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5AB1104-B658-49EE-9733-7A88D996313B}"/>
              </a:ext>
            </a:extLst>
          </p:cNvPr>
          <p:cNvSpPr/>
          <p:nvPr/>
        </p:nvSpPr>
        <p:spPr bwMode="auto">
          <a:xfrm>
            <a:off x="1951039" y="3245997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11:00 – 13:00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26ABCC-C9AB-4B87-AD87-D94B0923FD96}"/>
              </a:ext>
            </a:extLst>
          </p:cNvPr>
          <p:cNvSpPr/>
          <p:nvPr/>
        </p:nvSpPr>
        <p:spPr bwMode="auto">
          <a:xfrm>
            <a:off x="4546386" y="3245745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Hands On I/II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8E9289-0B8F-4C9D-B8D3-4396896E223D}"/>
              </a:ext>
            </a:extLst>
          </p:cNvPr>
          <p:cNvSpPr/>
          <p:nvPr/>
        </p:nvSpPr>
        <p:spPr bwMode="auto">
          <a:xfrm>
            <a:off x="1951039" y="3878558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13:00 – 14:00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38C1FBD-1265-458D-8C29-39B00E0D48B8}"/>
              </a:ext>
            </a:extLst>
          </p:cNvPr>
          <p:cNvSpPr/>
          <p:nvPr/>
        </p:nvSpPr>
        <p:spPr bwMode="auto">
          <a:xfrm>
            <a:off x="4546386" y="3878557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Mittagspause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71367A-FFF0-437C-A813-592F0C3C5931}"/>
              </a:ext>
            </a:extLst>
          </p:cNvPr>
          <p:cNvSpPr/>
          <p:nvPr/>
        </p:nvSpPr>
        <p:spPr bwMode="auto">
          <a:xfrm>
            <a:off x="1951039" y="4511119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14:00 – 15:00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D72BF8-1C99-435D-A1F7-31F691AC98A6}"/>
              </a:ext>
            </a:extLst>
          </p:cNvPr>
          <p:cNvSpPr/>
          <p:nvPr/>
        </p:nvSpPr>
        <p:spPr bwMode="auto">
          <a:xfrm>
            <a:off x="4546386" y="4510616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Hands On I/II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F4394C-F673-4A00-ADD6-6966BEBA5198}"/>
              </a:ext>
            </a:extLst>
          </p:cNvPr>
          <p:cNvSpPr/>
          <p:nvPr/>
        </p:nvSpPr>
        <p:spPr bwMode="auto">
          <a:xfrm>
            <a:off x="1951039" y="5143680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15:00 – 15:15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C02332-59D9-4251-8CF5-BBD78E4D25DC}"/>
              </a:ext>
            </a:extLst>
          </p:cNvPr>
          <p:cNvSpPr/>
          <p:nvPr/>
        </p:nvSpPr>
        <p:spPr bwMode="auto">
          <a:xfrm>
            <a:off x="4546386" y="5143428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Pause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13D7C6-B0B4-47FB-A9FB-59795FCA75D6}"/>
              </a:ext>
            </a:extLst>
          </p:cNvPr>
          <p:cNvSpPr/>
          <p:nvPr/>
        </p:nvSpPr>
        <p:spPr bwMode="auto">
          <a:xfrm>
            <a:off x="1951039" y="5776243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15:15 – 16:00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1B2E95-747D-45BF-9AB2-839AA0DADE8E}"/>
              </a:ext>
            </a:extLst>
          </p:cNvPr>
          <p:cNvSpPr/>
          <p:nvPr/>
        </p:nvSpPr>
        <p:spPr bwMode="auto">
          <a:xfrm>
            <a:off x="4546386" y="5776242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Lizenzierung, Diskussion und </a:t>
            </a:r>
            <a:r>
              <a:rPr lang="de-DE" sz="2000" dirty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11AEA7-F710-4702-980C-A108C3917590}"/>
              </a:ext>
            </a:extLst>
          </p:cNvPr>
          <p:cNvSpPr/>
          <p:nvPr/>
        </p:nvSpPr>
        <p:spPr bwMode="auto">
          <a:xfrm>
            <a:off x="1951039" y="2613436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10:45 – 11:00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88BEC7-DB4E-475F-A5C3-7F82A3E18FB6}"/>
              </a:ext>
            </a:extLst>
          </p:cNvPr>
          <p:cNvSpPr/>
          <p:nvPr/>
        </p:nvSpPr>
        <p:spPr bwMode="auto">
          <a:xfrm>
            <a:off x="4546386" y="2612933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Pause</a:t>
            </a:r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81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2679064-DC6D-41C9-B7AC-131EFB083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8" y="2049363"/>
            <a:ext cx="11887200" cy="1680460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Einführung in die Technologie 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Windows Virtual Desktop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261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3C5D831-D166-4BD1-9697-26E3A26BCDB2}"/>
              </a:ext>
            </a:extLst>
          </p:cNvPr>
          <p:cNvSpPr/>
          <p:nvPr/>
        </p:nvSpPr>
        <p:spPr bwMode="auto">
          <a:xfrm>
            <a:off x="1951039" y="1980875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09:30 – 10:45 Uhr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739E7-785E-4C35-9A72-257B49358D1A}"/>
              </a:ext>
            </a:extLst>
          </p:cNvPr>
          <p:cNvSpPr/>
          <p:nvPr/>
        </p:nvSpPr>
        <p:spPr bwMode="auto">
          <a:xfrm>
            <a:off x="4546386" y="1980874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Einführung in die Technologie Windows Virtual Desktop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5AB1104-B658-49EE-9733-7A88D996313B}"/>
              </a:ext>
            </a:extLst>
          </p:cNvPr>
          <p:cNvSpPr/>
          <p:nvPr/>
        </p:nvSpPr>
        <p:spPr bwMode="auto">
          <a:xfrm>
            <a:off x="1951039" y="3245997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11:00 – 13:00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26ABCC-C9AB-4B87-AD87-D94B0923FD96}"/>
              </a:ext>
            </a:extLst>
          </p:cNvPr>
          <p:cNvSpPr/>
          <p:nvPr/>
        </p:nvSpPr>
        <p:spPr bwMode="auto">
          <a:xfrm>
            <a:off x="4546386" y="3245745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Hands On I/II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8E9289-0B8F-4C9D-B8D3-4396896E223D}"/>
              </a:ext>
            </a:extLst>
          </p:cNvPr>
          <p:cNvSpPr/>
          <p:nvPr/>
        </p:nvSpPr>
        <p:spPr bwMode="auto">
          <a:xfrm>
            <a:off x="1951039" y="3878558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13:00 – 14:00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38C1FBD-1265-458D-8C29-39B00E0D48B8}"/>
              </a:ext>
            </a:extLst>
          </p:cNvPr>
          <p:cNvSpPr/>
          <p:nvPr/>
        </p:nvSpPr>
        <p:spPr bwMode="auto">
          <a:xfrm>
            <a:off x="4546386" y="3878557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Mittagspause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71367A-FFF0-437C-A813-592F0C3C5931}"/>
              </a:ext>
            </a:extLst>
          </p:cNvPr>
          <p:cNvSpPr/>
          <p:nvPr/>
        </p:nvSpPr>
        <p:spPr bwMode="auto">
          <a:xfrm>
            <a:off x="1951039" y="4511119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14:00 – 15:00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D72BF8-1C99-435D-A1F7-31F691AC98A6}"/>
              </a:ext>
            </a:extLst>
          </p:cNvPr>
          <p:cNvSpPr/>
          <p:nvPr/>
        </p:nvSpPr>
        <p:spPr bwMode="auto">
          <a:xfrm>
            <a:off x="4546386" y="4510616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Hands On I/II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F4394C-F673-4A00-ADD6-6966BEBA5198}"/>
              </a:ext>
            </a:extLst>
          </p:cNvPr>
          <p:cNvSpPr/>
          <p:nvPr/>
        </p:nvSpPr>
        <p:spPr bwMode="auto">
          <a:xfrm>
            <a:off x="1951039" y="5143680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15:00 – 15:15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C02332-59D9-4251-8CF5-BBD78E4D25DC}"/>
              </a:ext>
            </a:extLst>
          </p:cNvPr>
          <p:cNvSpPr/>
          <p:nvPr/>
        </p:nvSpPr>
        <p:spPr bwMode="auto">
          <a:xfrm>
            <a:off x="4546386" y="5143428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Pause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13D7C6-B0B4-47FB-A9FB-59795FCA75D6}"/>
              </a:ext>
            </a:extLst>
          </p:cNvPr>
          <p:cNvSpPr/>
          <p:nvPr/>
        </p:nvSpPr>
        <p:spPr bwMode="auto">
          <a:xfrm>
            <a:off x="1951039" y="5776243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15:15 – 16:00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1B2E95-747D-45BF-9AB2-839AA0DADE8E}"/>
              </a:ext>
            </a:extLst>
          </p:cNvPr>
          <p:cNvSpPr/>
          <p:nvPr/>
        </p:nvSpPr>
        <p:spPr bwMode="auto">
          <a:xfrm>
            <a:off x="4546386" y="5776242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Lizenzierung, Diskussion und </a:t>
            </a:r>
            <a:r>
              <a:rPr lang="de-DE" sz="2000" dirty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11AEA7-F710-4702-980C-A108C3917590}"/>
              </a:ext>
            </a:extLst>
          </p:cNvPr>
          <p:cNvSpPr/>
          <p:nvPr/>
        </p:nvSpPr>
        <p:spPr bwMode="auto">
          <a:xfrm>
            <a:off x="1951039" y="2613436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10:45 – 11:00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88BEC7-DB4E-475F-A5C3-7F82A3E18FB6}"/>
              </a:ext>
            </a:extLst>
          </p:cNvPr>
          <p:cNvSpPr/>
          <p:nvPr/>
        </p:nvSpPr>
        <p:spPr bwMode="auto">
          <a:xfrm>
            <a:off x="4546386" y="2612933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Pause</a:t>
            </a:r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2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66497F0-A407-436E-A005-B1B17C32A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094" y="1431780"/>
            <a:ext cx="23812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8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3C5D831-D166-4BD1-9697-26E3A26BCDB2}"/>
              </a:ext>
            </a:extLst>
          </p:cNvPr>
          <p:cNvSpPr/>
          <p:nvPr/>
        </p:nvSpPr>
        <p:spPr bwMode="auto">
          <a:xfrm>
            <a:off x="1951039" y="1980875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09:30 – 10:45 Uhr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739E7-785E-4C35-9A72-257B49358D1A}"/>
              </a:ext>
            </a:extLst>
          </p:cNvPr>
          <p:cNvSpPr/>
          <p:nvPr/>
        </p:nvSpPr>
        <p:spPr bwMode="auto">
          <a:xfrm>
            <a:off x="4546386" y="1980874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Einführung in die Technologie Windows Virtual Desktop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5AB1104-B658-49EE-9733-7A88D996313B}"/>
              </a:ext>
            </a:extLst>
          </p:cNvPr>
          <p:cNvSpPr/>
          <p:nvPr/>
        </p:nvSpPr>
        <p:spPr bwMode="auto">
          <a:xfrm>
            <a:off x="1951039" y="3245997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11:00 – 13:00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26ABCC-C9AB-4B87-AD87-D94B0923FD96}"/>
              </a:ext>
            </a:extLst>
          </p:cNvPr>
          <p:cNvSpPr/>
          <p:nvPr/>
        </p:nvSpPr>
        <p:spPr bwMode="auto">
          <a:xfrm>
            <a:off x="4546386" y="3245745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Hands On I/II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8E9289-0B8F-4C9D-B8D3-4396896E223D}"/>
              </a:ext>
            </a:extLst>
          </p:cNvPr>
          <p:cNvSpPr/>
          <p:nvPr/>
        </p:nvSpPr>
        <p:spPr bwMode="auto">
          <a:xfrm>
            <a:off x="1951039" y="3878558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13:00 – 14:00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38C1FBD-1265-458D-8C29-39B00E0D48B8}"/>
              </a:ext>
            </a:extLst>
          </p:cNvPr>
          <p:cNvSpPr/>
          <p:nvPr/>
        </p:nvSpPr>
        <p:spPr bwMode="auto">
          <a:xfrm>
            <a:off x="4546386" y="3878557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Mittagspause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71367A-FFF0-437C-A813-592F0C3C5931}"/>
              </a:ext>
            </a:extLst>
          </p:cNvPr>
          <p:cNvSpPr/>
          <p:nvPr/>
        </p:nvSpPr>
        <p:spPr bwMode="auto">
          <a:xfrm>
            <a:off x="1951039" y="4511119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14:00 – 15:00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D72BF8-1C99-435D-A1F7-31F691AC98A6}"/>
              </a:ext>
            </a:extLst>
          </p:cNvPr>
          <p:cNvSpPr/>
          <p:nvPr/>
        </p:nvSpPr>
        <p:spPr bwMode="auto">
          <a:xfrm>
            <a:off x="4546386" y="4510616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Hands On I/II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F4394C-F673-4A00-ADD6-6966BEBA5198}"/>
              </a:ext>
            </a:extLst>
          </p:cNvPr>
          <p:cNvSpPr/>
          <p:nvPr/>
        </p:nvSpPr>
        <p:spPr bwMode="auto">
          <a:xfrm>
            <a:off x="1951039" y="5143680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15:00 – 15:15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C02332-59D9-4251-8CF5-BBD78E4D25DC}"/>
              </a:ext>
            </a:extLst>
          </p:cNvPr>
          <p:cNvSpPr/>
          <p:nvPr/>
        </p:nvSpPr>
        <p:spPr bwMode="auto">
          <a:xfrm>
            <a:off x="4546386" y="5143428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Pause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13D7C6-B0B4-47FB-A9FB-59795FCA75D6}"/>
              </a:ext>
            </a:extLst>
          </p:cNvPr>
          <p:cNvSpPr/>
          <p:nvPr/>
        </p:nvSpPr>
        <p:spPr bwMode="auto">
          <a:xfrm>
            <a:off x="1951039" y="5776243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15:15 – 16:00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1B2E95-747D-45BF-9AB2-839AA0DADE8E}"/>
              </a:ext>
            </a:extLst>
          </p:cNvPr>
          <p:cNvSpPr/>
          <p:nvPr/>
        </p:nvSpPr>
        <p:spPr bwMode="auto">
          <a:xfrm>
            <a:off x="4546386" y="5776242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Lizenzierung, Diskussion und </a:t>
            </a:r>
            <a:r>
              <a:rPr lang="de-DE" sz="2000" dirty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11AEA7-F710-4702-980C-A108C3917590}"/>
              </a:ext>
            </a:extLst>
          </p:cNvPr>
          <p:cNvSpPr/>
          <p:nvPr/>
        </p:nvSpPr>
        <p:spPr bwMode="auto">
          <a:xfrm>
            <a:off x="1951039" y="2613436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10:45 – 11:00 Uhr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88BEC7-DB4E-475F-A5C3-7F82A3E18FB6}"/>
              </a:ext>
            </a:extLst>
          </p:cNvPr>
          <p:cNvSpPr/>
          <p:nvPr/>
        </p:nvSpPr>
        <p:spPr bwMode="auto">
          <a:xfrm>
            <a:off x="4546386" y="2612933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bg1"/>
                </a:solidFill>
              </a:rPr>
              <a:t>Pause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13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276899B-7C39-4DE4-9045-B709972F7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Hands on…</a:t>
            </a:r>
          </a:p>
        </p:txBody>
      </p:sp>
      <p:sp>
        <p:nvSpPr>
          <p:cNvPr id="4" name="Titel 2">
            <a:extLst>
              <a:ext uri="{FF2B5EF4-FFF2-40B4-BE49-F238E27FC236}">
                <a16:creationId xmlns:a16="http://schemas.microsoft.com/office/drawing/2014/main" id="{1E768B56-D675-433F-925C-0FD613BB6548}"/>
              </a:ext>
            </a:extLst>
          </p:cNvPr>
          <p:cNvSpPr txBox="1">
            <a:spLocks/>
          </p:cNvSpPr>
          <p:nvPr/>
        </p:nvSpPr>
        <p:spPr>
          <a:xfrm>
            <a:off x="274637" y="2248482"/>
            <a:ext cx="11469687" cy="683264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de-DE" sz="3600" dirty="0">
                <a:hlinkClick r:id="rId2"/>
              </a:rPr>
              <a:t>https://github.com/CSA-OCP-GER/windows-virtual-desktop</a:t>
            </a:r>
            <a:endParaRPr lang="de-DE" sz="36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E9EDD6F-F462-404B-B871-35A0102D9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441" y="3812598"/>
            <a:ext cx="3941762" cy="25247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5202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3C5D831-D166-4BD1-9697-26E3A26BCDB2}"/>
              </a:ext>
            </a:extLst>
          </p:cNvPr>
          <p:cNvSpPr/>
          <p:nvPr/>
        </p:nvSpPr>
        <p:spPr bwMode="auto">
          <a:xfrm>
            <a:off x="1951039" y="1980875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09:30 – 10:45 Uhr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739E7-785E-4C35-9A72-257B49358D1A}"/>
              </a:ext>
            </a:extLst>
          </p:cNvPr>
          <p:cNvSpPr/>
          <p:nvPr/>
        </p:nvSpPr>
        <p:spPr bwMode="auto">
          <a:xfrm>
            <a:off x="4546386" y="1980874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Einführung in die Technologie Windows Virtual Desktop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5AB1104-B658-49EE-9733-7A88D996313B}"/>
              </a:ext>
            </a:extLst>
          </p:cNvPr>
          <p:cNvSpPr/>
          <p:nvPr/>
        </p:nvSpPr>
        <p:spPr bwMode="auto">
          <a:xfrm>
            <a:off x="1951039" y="3245997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11:00 – 13:00 Uhr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26ABCC-C9AB-4B87-AD87-D94B0923FD96}"/>
              </a:ext>
            </a:extLst>
          </p:cNvPr>
          <p:cNvSpPr/>
          <p:nvPr/>
        </p:nvSpPr>
        <p:spPr bwMode="auto">
          <a:xfrm>
            <a:off x="4546386" y="324574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bg1"/>
                </a:solidFill>
              </a:rPr>
              <a:t>Hands On I/II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8E9289-0B8F-4C9D-B8D3-4396896E223D}"/>
              </a:ext>
            </a:extLst>
          </p:cNvPr>
          <p:cNvSpPr/>
          <p:nvPr/>
        </p:nvSpPr>
        <p:spPr bwMode="auto">
          <a:xfrm>
            <a:off x="1951039" y="3878558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13:00 – 14:00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38C1FBD-1265-458D-8C29-39B00E0D48B8}"/>
              </a:ext>
            </a:extLst>
          </p:cNvPr>
          <p:cNvSpPr/>
          <p:nvPr/>
        </p:nvSpPr>
        <p:spPr bwMode="auto">
          <a:xfrm>
            <a:off x="4546386" y="3878557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Mittagspause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71367A-FFF0-437C-A813-592F0C3C5931}"/>
              </a:ext>
            </a:extLst>
          </p:cNvPr>
          <p:cNvSpPr/>
          <p:nvPr/>
        </p:nvSpPr>
        <p:spPr bwMode="auto">
          <a:xfrm>
            <a:off x="1951039" y="4511119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14:00 – 15:00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D72BF8-1C99-435D-A1F7-31F691AC98A6}"/>
              </a:ext>
            </a:extLst>
          </p:cNvPr>
          <p:cNvSpPr/>
          <p:nvPr/>
        </p:nvSpPr>
        <p:spPr bwMode="auto">
          <a:xfrm>
            <a:off x="4546386" y="4510616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Hands On I/II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F4394C-F673-4A00-ADD6-6966BEBA5198}"/>
              </a:ext>
            </a:extLst>
          </p:cNvPr>
          <p:cNvSpPr/>
          <p:nvPr/>
        </p:nvSpPr>
        <p:spPr bwMode="auto">
          <a:xfrm>
            <a:off x="1951039" y="5143680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15:00 – 15:15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C02332-59D9-4251-8CF5-BBD78E4D25DC}"/>
              </a:ext>
            </a:extLst>
          </p:cNvPr>
          <p:cNvSpPr/>
          <p:nvPr/>
        </p:nvSpPr>
        <p:spPr bwMode="auto">
          <a:xfrm>
            <a:off x="4546386" y="5143428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Pause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13D7C6-B0B4-47FB-A9FB-59795FCA75D6}"/>
              </a:ext>
            </a:extLst>
          </p:cNvPr>
          <p:cNvSpPr/>
          <p:nvPr/>
        </p:nvSpPr>
        <p:spPr bwMode="auto">
          <a:xfrm>
            <a:off x="1951039" y="5776243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15:15 – 16:00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1B2E95-747D-45BF-9AB2-839AA0DADE8E}"/>
              </a:ext>
            </a:extLst>
          </p:cNvPr>
          <p:cNvSpPr/>
          <p:nvPr/>
        </p:nvSpPr>
        <p:spPr bwMode="auto">
          <a:xfrm>
            <a:off x="4546386" y="5776242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Lizenzierung, Diskussion und </a:t>
            </a:r>
            <a:r>
              <a:rPr lang="de-DE" sz="2000" dirty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11AEA7-F710-4702-980C-A108C3917590}"/>
              </a:ext>
            </a:extLst>
          </p:cNvPr>
          <p:cNvSpPr/>
          <p:nvPr/>
        </p:nvSpPr>
        <p:spPr bwMode="auto">
          <a:xfrm>
            <a:off x="1951039" y="2613436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10:45 – 11:00 Uhr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88BEC7-DB4E-475F-A5C3-7F82A3E18FB6}"/>
              </a:ext>
            </a:extLst>
          </p:cNvPr>
          <p:cNvSpPr/>
          <p:nvPr/>
        </p:nvSpPr>
        <p:spPr bwMode="auto">
          <a:xfrm>
            <a:off x="4546386" y="2612933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bg1"/>
                </a:solidFill>
              </a:rPr>
              <a:t>Pause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21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66497F0-A407-436E-A005-B1B17C32A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094" y="1431780"/>
            <a:ext cx="23812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03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Judson Ready Template">
  <a:themeElements>
    <a:clrScheme name="Red 1">
      <a:dk1>
        <a:srgbClr val="353535"/>
      </a:dk1>
      <a:lt1>
        <a:srgbClr val="FFFFFF"/>
      </a:lt1>
      <a:dk2>
        <a:srgbClr val="A71400"/>
      </a:dk2>
      <a:lt2>
        <a:srgbClr val="E6E6E6"/>
      </a:lt2>
      <a:accent1>
        <a:srgbClr val="A71400"/>
      </a:accent1>
      <a:accent2>
        <a:srgbClr val="D83B00"/>
      </a:accent2>
      <a:accent3>
        <a:srgbClr val="E72122"/>
      </a:accent3>
      <a:accent4>
        <a:srgbClr val="D2D2D2"/>
      </a:accent4>
      <a:accent5>
        <a:srgbClr val="737373"/>
      </a:accent5>
      <a:accent6>
        <a:srgbClr val="52525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cap="rnd">
          <a:solidFill>
            <a:srgbClr val="979797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ster_FY18_OCP_darkblue_NEW" id="{1C162EDD-3380-48FD-AEE4-8CE8BA39DA58}" vid="{70D959EC-CFA9-4309-A010-B3E2986C1C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366B2263FCDC41B3571AF58DF324C9" ma:contentTypeVersion="0" ma:contentTypeDescription="Create a new document." ma:contentTypeScope="" ma:versionID="f3d3620f147d7f01d107c44eceebb51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a2458a5a1f72a5b1ad9072b9281da9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CDDA49-6D84-41B9-8FEC-258C480431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A311F3F-FC1F-49F7-86D4-93433AD32505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9E37ADE-E088-4B5A-A682-488D095075C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Master_FY18_OCP_darkblue_NEW</Template>
  <TotalTime>0</TotalTime>
  <Words>426</Words>
  <Application>Microsoft Office PowerPoint</Application>
  <PresentationFormat>Benutzerdefiniert</PresentationFormat>
  <Paragraphs>116</Paragraphs>
  <Slides>15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3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Judson Ready Template</vt:lpstr>
      <vt:lpstr>Windows Virtual Desktop Hands-On</vt:lpstr>
      <vt:lpstr>Agenda</vt:lpstr>
      <vt:lpstr>Einführung in die Technologie  Windows Virtual Desktop </vt:lpstr>
      <vt:lpstr>Agenda</vt:lpstr>
      <vt:lpstr>PowerPoint-Präsentation</vt:lpstr>
      <vt:lpstr>Agenda</vt:lpstr>
      <vt:lpstr>Hands on…</vt:lpstr>
      <vt:lpstr>Agenda</vt:lpstr>
      <vt:lpstr>PowerPoint-Präsentation</vt:lpstr>
      <vt:lpstr>Agenda</vt:lpstr>
      <vt:lpstr>Hands on…</vt:lpstr>
      <vt:lpstr>Agenda</vt:lpstr>
      <vt:lpstr>PowerPoint-Präsentation</vt:lpstr>
      <vt:lpstr>Agenda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Virtual Desktop Hands-On</dc:title>
  <dc:creator>Niels Ophey</dc:creator>
  <cp:keywords/>
  <cp:lastModifiedBy>Niels Ophey</cp:lastModifiedBy>
  <cp:revision>3</cp:revision>
  <cp:lastPrinted>2017-07-17T01:08:39Z</cp:lastPrinted>
  <dcterms:created xsi:type="dcterms:W3CDTF">2019-04-23T09:04:56Z</dcterms:created>
  <dcterms:modified xsi:type="dcterms:W3CDTF">2019-04-23T09:27:59Z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0x0101004F366B2263FCDC41B3571AF58DF324C9</vt:lpwstr>
  </property>
  <property fmtid="{D5CDD505-2E9C-101B-9397-08002B2CF9AE}" pid="3" name="of67e5d4b76f4a9db8769983fda9cec0">
    <vt:lpwstr/>
  </property>
  <property fmtid="{D5CDD505-2E9C-101B-9397-08002B2CF9AE}" pid="4" name="TaxKeyword">
    <vt:lpwstr/>
  </property>
  <property fmtid="{D5CDD505-2E9C-101B-9397-08002B2CF9AE}" pid="5" name="NewsType">
    <vt:lpwstr/>
  </property>
  <property fmtid="{D5CDD505-2E9C-101B-9397-08002B2CF9AE}" pid="6" name="Region">
    <vt:lpwstr/>
  </property>
  <property fmtid="{D5CDD505-2E9C-101B-9397-08002B2CF9AE}" pid="7" name="Confidentiality">
    <vt:lpwstr>5;#Microsoft confidential|461efa83-0283-486a-a8d5-943328f3693f</vt:lpwstr>
  </property>
  <property fmtid="{D5CDD505-2E9C-101B-9397-08002B2CF9AE}" pid="8" name="ODSWF1">
    <vt:lpwstr>, </vt:lpwstr>
  </property>
  <property fmtid="{D5CDD505-2E9C-101B-9397-08002B2CF9AE}" pid="9" name="ItemType">
    <vt:lpwstr/>
  </property>
  <property fmtid="{D5CDD505-2E9C-101B-9397-08002B2CF9AE}" pid="10" name="Update Parent Child Relation2">
    <vt:lpwstr>, </vt:lpwstr>
  </property>
  <property fmtid="{D5CDD505-2E9C-101B-9397-08002B2CF9AE}" pid="11" name="Industries">
    <vt:lpwstr/>
  </property>
  <property fmtid="{D5CDD505-2E9C-101B-9397-08002B2CF9AE}" pid="12" name="MSProducts">
    <vt:lpwstr/>
  </property>
  <property fmtid="{D5CDD505-2E9C-101B-9397-08002B2CF9AE}" pid="13" name="Competitors">
    <vt:lpwstr/>
  </property>
  <property fmtid="{D5CDD505-2E9C-101B-9397-08002B2CF9AE}" pid="14" name="SMSGDomain">
    <vt:lpwstr/>
  </property>
  <property fmtid="{D5CDD505-2E9C-101B-9397-08002B2CF9AE}" pid="15" name="ExperienceContentType">
    <vt:lpwstr/>
  </property>
  <property fmtid="{D5CDD505-2E9C-101B-9397-08002B2CF9AE}" pid="16" name="BusinessArchitecture">
    <vt:lpwstr/>
  </property>
  <property fmtid="{D5CDD505-2E9C-101B-9397-08002B2CF9AE}" pid="17" name="Products">
    <vt:lpwstr/>
  </property>
  <property fmtid="{D5CDD505-2E9C-101B-9397-08002B2CF9AE}" pid="18" name="_dlc_DocIdItemGuid">
    <vt:lpwstr>dddcf632-c5e1-4524-88a2-71128e2b1d2d</vt:lpwstr>
  </property>
  <property fmtid="{D5CDD505-2E9C-101B-9397-08002B2CF9AE}" pid="19" name="MSPhysicalGeography">
    <vt:lpwstr/>
  </property>
  <property fmtid="{D5CDD505-2E9C-101B-9397-08002B2CF9AE}" pid="20" name="ODSWF2">
    <vt:lpwstr>, </vt:lpwstr>
  </property>
  <property fmtid="{D5CDD505-2E9C-101B-9397-08002B2CF9AE}" pid="21" name="j3562c58ee414e028925bc902cfc01a1">
    <vt:lpwstr/>
  </property>
  <property fmtid="{D5CDD505-2E9C-101B-9397-08002B2CF9AE}" pid="22" name="EnterpriseDomainTags">
    <vt:lpwstr/>
  </property>
  <property fmtid="{D5CDD505-2E9C-101B-9397-08002B2CF9AE}" pid="23" name="l6f004f21209409da86a713c0f24627d">
    <vt:lpwstr/>
  </property>
  <property fmtid="{D5CDD505-2E9C-101B-9397-08002B2CF9AE}" pid="24" name="ActivitiesAndPrograms">
    <vt:lpwstr/>
  </property>
  <property fmtid="{D5CDD505-2E9C-101B-9397-08002B2CF9AE}" pid="25" name="Segments">
    <vt:lpwstr/>
  </property>
  <property fmtid="{D5CDD505-2E9C-101B-9397-08002B2CF9AE}" pid="26" name="Partners">
    <vt:lpwstr/>
  </property>
  <property fmtid="{D5CDD505-2E9C-101B-9397-08002B2CF9AE}" pid="27" name="la4444b61d19467597d63190b69ac227">
    <vt:lpwstr/>
  </property>
  <property fmtid="{D5CDD505-2E9C-101B-9397-08002B2CF9AE}" pid="28" name="MSProductsTaxHTField0">
    <vt:lpwstr/>
  </property>
  <property fmtid="{D5CDD505-2E9C-101B-9397-08002B2CF9AE}" pid="29" name="Topics">
    <vt:lpwstr/>
  </property>
  <property fmtid="{D5CDD505-2E9C-101B-9397-08002B2CF9AE}" pid="30" name="Groups">
    <vt:lpwstr/>
  </property>
  <property fmtid="{D5CDD505-2E9C-101B-9397-08002B2CF9AE}" pid="31" name="Languages">
    <vt:lpwstr/>
  </property>
  <property fmtid="{D5CDD505-2E9C-101B-9397-08002B2CF9AE}" pid="32" name="e8080b0481964c759b2c36ae49591b31">
    <vt:lpwstr/>
  </property>
  <property fmtid="{D5CDD505-2E9C-101B-9397-08002B2CF9AE}" pid="33" name="_docset_NoMedatataSyncRequired">
    <vt:lpwstr>False</vt:lpwstr>
  </property>
  <property fmtid="{D5CDD505-2E9C-101B-9397-08002B2CF9AE}" pid="34" name="TechnicalLevel">
    <vt:lpwstr/>
  </property>
  <property fmtid="{D5CDD505-2E9C-101B-9397-08002B2CF9AE}" pid="35" name="Audiences">
    <vt:lpwstr/>
  </property>
  <property fmtid="{D5CDD505-2E9C-101B-9397-08002B2CF9AE}" pid="36" name="ldac8aee9d1f469e8cd8c3f8d6a615f2">
    <vt:lpwstr/>
  </property>
  <property fmtid="{D5CDD505-2E9C-101B-9397-08002B2CF9AE}" pid="37" name="ODSWF">
    <vt:lpwstr>, </vt:lpwstr>
  </property>
  <property fmtid="{D5CDD505-2E9C-101B-9397-08002B2CF9AE}" pid="38" name="EmployeeRole">
    <vt:lpwstr/>
  </property>
  <property fmtid="{D5CDD505-2E9C-101B-9397-08002B2CF9AE}" pid="39" name="NewsTopic">
    <vt:lpwstr/>
  </property>
  <property fmtid="{D5CDD505-2E9C-101B-9397-08002B2CF9AE}" pid="40" name="Roles">
    <vt:lpwstr/>
  </property>
  <property fmtid="{D5CDD505-2E9C-101B-9397-08002B2CF9AE}" pid="41" name="NewsSource">
    <vt:lpwstr/>
  </property>
  <property fmtid="{D5CDD505-2E9C-101B-9397-08002B2CF9AE}" pid="42" name="SMSGTags">
    <vt:lpwstr/>
  </property>
  <property fmtid="{D5CDD505-2E9C-101B-9397-08002B2CF9AE}" pid="43" name="ga0c0bf70a6644469c61b3efa7025301">
    <vt:lpwstr/>
  </property>
</Properties>
</file>