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3764" autoAdjust="0"/>
  </p:normalViewPr>
  <p:slideViewPr>
    <p:cSldViewPr snapToGrid="0" snapToObjects="1">
      <p:cViewPr varScale="1">
        <p:scale>
          <a:sx n="61" d="100"/>
          <a:sy n="61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5851F-AFDA-4BA1-9C34-B0C25FAAC00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EE034-768D-4CFF-92C3-3F6CF076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http://www.cyberpanoply.com/</a:t>
            </a:r>
          </a:p>
          <a:p>
            <a:endParaRPr lang="en-US" dirty="0"/>
          </a:p>
          <a:p>
            <a:r>
              <a:rPr lang="en-US" dirty="0"/>
              <a:t>http://www.nationalccdc.org/</a:t>
            </a:r>
          </a:p>
          <a:p>
            <a:endParaRPr lang="en-US" dirty="0"/>
          </a:p>
          <a:p>
            <a:r>
              <a:rPr lang="en-US" dirty="0"/>
              <a:t>http://utsacyber.com/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EE034-768D-4CFF-92C3-3F6CF076C1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sacompetitions@gmail.com" TargetMode="External"/><Relationship Id="rId2" Type="http://schemas.openxmlformats.org/officeDocument/2006/relationships/hyperlink" Target="mailto:utsacyber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tsa.campuslabs.com/engage/organization/computersecurityassoci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CSA!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66" y="312516"/>
            <a:ext cx="3758176" cy="37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9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most current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utsacyber@gmail.com</a:t>
            </a:r>
            <a:r>
              <a:rPr lang="en-US" dirty="0"/>
              <a:t> if you’re not on the mailing list yet!</a:t>
            </a:r>
          </a:p>
          <a:p>
            <a:r>
              <a:rPr lang="en-US" dirty="0"/>
              <a:t>Email </a:t>
            </a:r>
            <a:r>
              <a:rPr lang="en-US" dirty="0">
                <a:hlinkClick r:id="rId3"/>
              </a:rPr>
              <a:t>csacompetitions@gmail.com</a:t>
            </a:r>
            <a:r>
              <a:rPr lang="en-US" dirty="0"/>
              <a:t> if you want to be involved with competitions</a:t>
            </a:r>
          </a:p>
          <a:p>
            <a:r>
              <a:rPr lang="en-US" dirty="0"/>
              <a:t>Follow us on Facebook and Twitter!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6A805-1E88-44E2-917E-013AFE53CF99}"/>
              </a:ext>
            </a:extLst>
          </p:cNvPr>
          <p:cNvSpPr txBox="1"/>
          <p:nvPr/>
        </p:nvSpPr>
        <p:spPr>
          <a:xfrm>
            <a:off x="3916148" y="5502167"/>
            <a:ext cx="176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utsacyber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CD3BD-D779-4958-AC37-E289CF262BAD}"/>
              </a:ext>
            </a:extLst>
          </p:cNvPr>
          <p:cNvSpPr txBox="1"/>
          <p:nvPr/>
        </p:nvSpPr>
        <p:spPr>
          <a:xfrm>
            <a:off x="6657511" y="5502167"/>
            <a:ext cx="198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csautsa</a:t>
            </a:r>
            <a:endParaRPr lang="en-US" sz="2400" dirty="0"/>
          </a:p>
        </p:txBody>
      </p:sp>
      <p:pic>
        <p:nvPicPr>
          <p:cNvPr id="1032" name="Picture 8" descr="https://www.seeklogo.net/wp-content/uploads/2016/09/facebook-icon-preview-200x200.png">
            <a:extLst>
              <a:ext uri="{FF2B5EF4-FFF2-40B4-BE49-F238E27FC236}">
                <a16:creationId xmlns:a16="http://schemas.microsoft.com/office/drawing/2014/main" id="{4A9318AE-7CE0-4802-812B-7AC62723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9" y="38503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oinkscape.com/wp-content/uploads/2015/07/twitter-logo-final.png">
            <a:extLst>
              <a:ext uri="{FF2B5EF4-FFF2-40B4-BE49-F238E27FC236}">
                <a16:creationId xmlns:a16="http://schemas.microsoft.com/office/drawing/2014/main" id="{A564B525-2853-42DD-96E1-182CD17A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40" y="4103498"/>
            <a:ext cx="1398669" cy="139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5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Year you’re in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Why are you at CSA?</a:t>
            </a:r>
          </a:p>
          <a:p>
            <a:pPr lvl="1"/>
            <a:r>
              <a:rPr lang="en-US" dirty="0"/>
              <a:t>Competitions</a:t>
            </a:r>
          </a:p>
          <a:p>
            <a:pPr lvl="1"/>
            <a:r>
              <a:rPr lang="en-US" dirty="0"/>
              <a:t>To learn</a:t>
            </a:r>
          </a:p>
          <a:p>
            <a:pPr lvl="1"/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764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Computer Security Association is a student organization which provides training and professional events for those interested in cyber security.</a:t>
            </a:r>
          </a:p>
          <a:p>
            <a:r>
              <a:rPr lang="en-US" dirty="0"/>
              <a:t>We are a group of students dedicated to better understanding cyber security in all its domains. We regularly participate in offensive and defensive cyber competitions and exercises to hone our skills. CSA offers a place for us to present our experiences and any topics of interest to us. Everyone is welcome to come present something they've learned (up to a point!).</a:t>
            </a:r>
            <a:endParaRPr lang="en-US" cap="al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8963-0D15-4928-B514-5C3F5614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CSA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6CEC-FF0F-4345-91CB-082F7B58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place to learn to hack people you don’t like</a:t>
            </a:r>
          </a:p>
          <a:p>
            <a:pPr fontAlgn="base"/>
            <a:r>
              <a:rPr lang="en-US" dirty="0"/>
              <a:t>Anonymous</a:t>
            </a:r>
          </a:p>
          <a:p>
            <a:pPr fontAlgn="base"/>
            <a:r>
              <a:rPr lang="en-US" dirty="0"/>
              <a:t>Hacktivists, Criminals, etc.</a:t>
            </a:r>
          </a:p>
        </p:txBody>
      </p:sp>
    </p:spTree>
    <p:extLst>
      <p:ext uri="{BB962C8B-B14F-4D97-AF65-F5344CB8AC3E}">
        <p14:creationId xmlns:p14="http://schemas.microsoft.com/office/powerpoint/2010/main" val="117650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  <a:p>
            <a:r>
              <a:rPr lang="en-US" dirty="0"/>
              <a:t>Vice President</a:t>
            </a:r>
          </a:p>
          <a:p>
            <a:r>
              <a:rPr lang="en-US" dirty="0"/>
              <a:t>Secretary</a:t>
            </a:r>
          </a:p>
          <a:p>
            <a:r>
              <a:rPr lang="en-US" dirty="0"/>
              <a:t>Treasurer</a:t>
            </a:r>
          </a:p>
          <a:p>
            <a:r>
              <a:rPr lang="en-US" dirty="0"/>
              <a:t>Web Administrator</a:t>
            </a:r>
          </a:p>
          <a:p>
            <a:r>
              <a:rPr lang="en-US" dirty="0"/>
              <a:t>Competitions Chair </a:t>
            </a:r>
          </a:p>
        </p:txBody>
      </p:sp>
    </p:spTree>
    <p:extLst>
      <p:ext uri="{BB962C8B-B14F-4D97-AF65-F5344CB8AC3E}">
        <p14:creationId xmlns:p14="http://schemas.microsoft.com/office/powerpoint/2010/main" val="162781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CSA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more about computers and security</a:t>
            </a:r>
          </a:p>
          <a:p>
            <a:r>
              <a:rPr lang="en-US" dirty="0"/>
              <a:t>Competitions</a:t>
            </a:r>
          </a:p>
          <a:p>
            <a:pPr lvl="1"/>
            <a:r>
              <a:rPr lang="en-US" dirty="0"/>
              <a:t>Red vs Blue</a:t>
            </a:r>
          </a:p>
          <a:p>
            <a:r>
              <a:rPr lang="en-US" dirty="0"/>
              <a:t>Internship and job opportunities</a:t>
            </a:r>
          </a:p>
          <a:p>
            <a:r>
              <a:rPr lang="en-US" dirty="0"/>
              <a:t>Guest Lecturers</a:t>
            </a:r>
          </a:p>
        </p:txBody>
      </p:sp>
    </p:spTree>
    <p:extLst>
      <p:ext uri="{BB962C8B-B14F-4D97-AF65-F5344CB8AC3E}">
        <p14:creationId xmlns:p14="http://schemas.microsoft.com/office/powerpoint/2010/main" val="8558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F14E-95E2-4B00-96AC-65398C06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 expect to hear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343A-1543-4B0E-BD30-A74AD150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Forensics</a:t>
            </a:r>
          </a:p>
          <a:p>
            <a:pPr fontAlgn="base"/>
            <a:r>
              <a:rPr lang="en-US" dirty="0"/>
              <a:t>Penetration Testing</a:t>
            </a:r>
          </a:p>
          <a:p>
            <a:pPr fontAlgn="base"/>
            <a:r>
              <a:rPr lang="en-US" dirty="0"/>
              <a:t>Anti-Virus/IDS Bypassing</a:t>
            </a:r>
          </a:p>
          <a:p>
            <a:pPr fontAlgn="base"/>
            <a:r>
              <a:rPr lang="en-US" dirty="0"/>
              <a:t>Wireless Exploitation</a:t>
            </a:r>
          </a:p>
          <a:p>
            <a:pPr fontAlgn="base"/>
            <a:r>
              <a:rPr lang="en-US" dirty="0"/>
              <a:t>Malware Analysis</a:t>
            </a:r>
          </a:p>
          <a:p>
            <a:pPr fontAlgn="base"/>
            <a:r>
              <a:rPr lang="en-US" dirty="0"/>
              <a:t>The State of Cyberwarfare</a:t>
            </a:r>
          </a:p>
          <a:p>
            <a:pPr fontAlgn="base"/>
            <a:r>
              <a:rPr lang="en-US" dirty="0"/>
              <a:t>Reverse Engineering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19809F-ACEF-4C2F-9166-5F788D11CF2D}"/>
              </a:ext>
            </a:extLst>
          </p:cNvPr>
          <p:cNvSpPr txBox="1">
            <a:spLocks/>
          </p:cNvSpPr>
          <p:nvPr/>
        </p:nvSpPr>
        <p:spPr>
          <a:xfrm>
            <a:off x="5865812" y="2212974"/>
            <a:ext cx="9905999" cy="4645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 Botnets</a:t>
            </a:r>
          </a:p>
          <a:p>
            <a:pPr fontAlgn="base"/>
            <a:r>
              <a:rPr lang="en-US" dirty="0"/>
              <a:t>Honeypots</a:t>
            </a:r>
          </a:p>
          <a:p>
            <a:pPr fontAlgn="base"/>
            <a:r>
              <a:rPr lang="en-US" dirty="0"/>
              <a:t>Cloud Security</a:t>
            </a:r>
          </a:p>
          <a:p>
            <a:pPr fontAlgn="base"/>
            <a:r>
              <a:rPr lang="en-US" dirty="0"/>
              <a:t>Backdooring</a:t>
            </a:r>
          </a:p>
          <a:p>
            <a:pPr fontAlgn="base"/>
            <a:r>
              <a:rPr lang="en-US" dirty="0"/>
              <a:t>Certification Training</a:t>
            </a:r>
          </a:p>
          <a:p>
            <a:pPr fontAlgn="base"/>
            <a:r>
              <a:rPr lang="en-US" dirty="0"/>
              <a:t>Web Exploitation </a:t>
            </a:r>
          </a:p>
          <a:p>
            <a:pPr fontAlgn="base"/>
            <a:r>
              <a:rPr lang="en-US" dirty="0"/>
              <a:t>Wireless Security </a:t>
            </a:r>
          </a:p>
          <a:p>
            <a:pPr fontAlgn="base"/>
            <a:r>
              <a:rPr lang="en-US" dirty="0"/>
              <a:t>Fuzzing, and more!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CSA Talks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Student(s) present about a topic they are interested in, have learned about, etc.</a:t>
            </a:r>
          </a:p>
          <a:p>
            <a:pPr lvl="1"/>
            <a:r>
              <a:rPr lang="en-US" dirty="0"/>
              <a:t>Must be security related</a:t>
            </a:r>
          </a:p>
          <a:p>
            <a:pPr lvl="1"/>
            <a:r>
              <a:rPr lang="en-US" dirty="0"/>
              <a:t>Anyone is welcome to present </a:t>
            </a:r>
            <a:r>
              <a:rPr lang="mr-IN" dirty="0"/>
              <a:t>–</a:t>
            </a:r>
            <a:r>
              <a:rPr lang="en-US" dirty="0"/>
              <a:t> just contact us at least one week in advance</a:t>
            </a:r>
          </a:p>
          <a:p>
            <a:r>
              <a:rPr lang="en-US" dirty="0"/>
              <a:t>Last about 1 hour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2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Unite competitions</a:t>
            </a:r>
          </a:p>
          <a:p>
            <a:pPr lvl="1"/>
            <a:r>
              <a:rPr lang="en-US" dirty="0"/>
              <a:t>Competitions will be managed more tightly by the CSA </a:t>
            </a:r>
            <a:r>
              <a:rPr lang="mr-IN" dirty="0"/>
              <a:t>–</a:t>
            </a:r>
            <a:r>
              <a:rPr lang="en-US" dirty="0"/>
              <a:t> a future meeting will cover this</a:t>
            </a:r>
          </a:p>
          <a:p>
            <a:pPr lvl="1"/>
            <a:r>
              <a:rPr lang="en-US" dirty="0"/>
              <a:t>Become more cohesive </a:t>
            </a:r>
            <a:r>
              <a:rPr lang="mr-IN" dirty="0"/>
              <a:t>–</a:t>
            </a:r>
            <a:r>
              <a:rPr lang="en-US" dirty="0"/>
              <a:t> work on all competition teams helping each other, not against</a:t>
            </a:r>
          </a:p>
          <a:p>
            <a:r>
              <a:rPr lang="en-US" dirty="0"/>
              <a:t>Compete in all competitions</a:t>
            </a:r>
          </a:p>
          <a:p>
            <a:pPr lvl="1"/>
            <a:r>
              <a:rPr lang="en-US" dirty="0"/>
              <a:t>CCDC, CPTC, Panoply, CTFs</a:t>
            </a:r>
          </a:p>
          <a:p>
            <a:r>
              <a:rPr lang="en-US" dirty="0"/>
              <a:t>Help educate our members about current, fundamental, and bleeding edge topics regarding computer security </a:t>
            </a:r>
            <a:r>
              <a:rPr lang="mr-IN" dirty="0"/>
              <a:t>–</a:t>
            </a:r>
            <a:r>
              <a:rPr lang="en-US" dirty="0"/>
              <a:t> regardless of background (computer science vs 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128436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become a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at </a:t>
            </a:r>
            <a:r>
              <a:rPr lang="en-US" dirty="0" err="1"/>
              <a:t>RowdyLink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https://utsa.campuslabs.com/engage/organization/computersecurityassociation</a:t>
            </a:r>
            <a:endParaRPr lang="en-US" dirty="0"/>
          </a:p>
          <a:p>
            <a:r>
              <a:rPr lang="en-US" dirty="0"/>
              <a:t>Must be signed up to participate in elections and other events</a:t>
            </a:r>
          </a:p>
        </p:txBody>
      </p:sp>
    </p:spTree>
    <p:extLst>
      <p:ext uri="{BB962C8B-B14F-4D97-AF65-F5344CB8AC3E}">
        <p14:creationId xmlns:p14="http://schemas.microsoft.com/office/powerpoint/2010/main" val="38134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</TotalTime>
  <Words>428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Mangal</vt:lpstr>
      <vt:lpstr>Trebuchet MS</vt:lpstr>
      <vt:lpstr>Tw Cen MT</vt:lpstr>
      <vt:lpstr>Circuit</vt:lpstr>
      <vt:lpstr>Welcome to CSA!</vt:lpstr>
      <vt:lpstr>What is the CSA?</vt:lpstr>
      <vt:lpstr>What CSA is not</vt:lpstr>
      <vt:lpstr>Introductions</vt:lpstr>
      <vt:lpstr>What CSA Covers</vt:lpstr>
      <vt:lpstr>Things you can expect to hear about</vt:lpstr>
      <vt:lpstr>How CSA Talks work</vt:lpstr>
      <vt:lpstr>Goals for this year</vt:lpstr>
      <vt:lpstr>TO become a member</vt:lpstr>
      <vt:lpstr>For the most current news</vt:lpstr>
      <vt:lpstr>Introduce yourselves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CSA!</dc:title>
  <dc:creator>Alexander Klepal</dc:creator>
  <cp:lastModifiedBy>Alexander Klepal</cp:lastModifiedBy>
  <cp:revision>7</cp:revision>
  <dcterms:created xsi:type="dcterms:W3CDTF">2017-09-05T23:20:38Z</dcterms:created>
  <dcterms:modified xsi:type="dcterms:W3CDTF">2017-09-06T23:35:18Z</dcterms:modified>
</cp:coreProperties>
</file>